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3.7168000000000001</c:v>
                </c:pt>
                <c:pt idx="1">
                  <c:v>100</c:v>
                </c:pt>
                <c:pt idx="2">
                  <c:v>100</c:v>
                </c:pt>
                <c:pt idx="3">
                  <c:v>0</c:v>
                </c:pt>
                <c:pt idx="4">
                  <c:v>28.8352</c:v>
                </c:pt>
                <c:pt idx="5">
                  <c:v>100</c:v>
                </c:pt>
              </c:numCache>
            </c:numRef>
          </c:val>
          <c:extLst>
            <c:ext xmlns:c16="http://schemas.microsoft.com/office/drawing/2014/chart" uri="{C3380CC4-5D6E-409C-BE32-E72D297353CC}">
              <c16:uniqueId val="{00000000-72C9-489C-B750-7B9EDA3D397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0.99409999999999998</c:v>
                </c:pt>
                <c:pt idx="1">
                  <c:v>0</c:v>
                </c:pt>
                <c:pt idx="2">
                  <c:v>0</c:v>
                </c:pt>
                <c:pt idx="3">
                  <c:v>0</c:v>
                </c:pt>
                <c:pt idx="4">
                  <c:v>0</c:v>
                </c:pt>
                <c:pt idx="5">
                  <c:v>-0.38750000000000001</c:v>
                </c:pt>
              </c:numCache>
            </c:numRef>
          </c:val>
          <c:extLst>
            <c:ext xmlns:c16="http://schemas.microsoft.com/office/drawing/2014/chart" uri="{C3380CC4-5D6E-409C-BE32-E72D297353CC}">
              <c16:uniqueId val="{00000001-72C9-489C-B750-7B9EDA3D397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0.52280000000000004</c:v>
                </c:pt>
                <c:pt idx="1">
                  <c:v>10.7143</c:v>
                </c:pt>
                <c:pt idx="2">
                  <c:v>5.2914000000000003</c:v>
                </c:pt>
                <c:pt idx="3">
                  <c:v>0</c:v>
                </c:pt>
                <c:pt idx="4">
                  <c:v>100</c:v>
                </c:pt>
                <c:pt idx="5">
                  <c:v>3.3193000000000001</c:v>
                </c:pt>
              </c:numCache>
            </c:numRef>
          </c:val>
          <c:extLst>
            <c:ext xmlns:c16="http://schemas.microsoft.com/office/drawing/2014/chart" uri="{C3380CC4-5D6E-409C-BE32-E72D297353CC}">
              <c16:uniqueId val="{00000002-72C9-489C-B750-7B9EDA3D397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50</c:v>
                </c:pt>
                <c:pt idx="2">
                  <c:v>28.1313</c:v>
                </c:pt>
                <c:pt idx="3">
                  <c:v>0</c:v>
                </c:pt>
                <c:pt idx="4">
                  <c:v>0.59589999999999999</c:v>
                </c:pt>
                <c:pt idx="5">
                  <c:v>8.0092999999999996</c:v>
                </c:pt>
              </c:numCache>
            </c:numRef>
          </c:val>
          <c:extLst>
            <c:ext xmlns:c16="http://schemas.microsoft.com/office/drawing/2014/chart" uri="{C3380CC4-5D6E-409C-BE32-E72D297353CC}">
              <c16:uniqueId val="{00000003-72C9-489C-B750-7B9EDA3D397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1.5738000000000001</c:v>
                </c:pt>
                <c:pt idx="1">
                  <c:v>39.285699999999999</c:v>
                </c:pt>
                <c:pt idx="2">
                  <c:v>29.738800000000001</c:v>
                </c:pt>
                <c:pt idx="3">
                  <c:v>0</c:v>
                </c:pt>
                <c:pt idx="4">
                  <c:v>50.884300000000003</c:v>
                </c:pt>
                <c:pt idx="5">
                  <c:v>-1.1012999999999999</c:v>
                </c:pt>
              </c:numCache>
            </c:numRef>
          </c:val>
          <c:extLst>
            <c:ext xmlns:c16="http://schemas.microsoft.com/office/drawing/2014/chart" uri="{C3380CC4-5D6E-409C-BE32-E72D297353CC}">
              <c16:uniqueId val="{00000004-72C9-489C-B750-7B9EDA3D397C}"/>
            </c:ext>
          </c:extLst>
        </c:ser>
        <c:dLbls>
          <c:showLegendKey val="0"/>
          <c:showVal val="0"/>
          <c:showCatName val="0"/>
          <c:showSerName val="0"/>
          <c:showPercent val="0"/>
          <c:showBubbleSize val="0"/>
        </c:dLbls>
        <c:axId val="378030952"/>
        <c:axId val="378031280"/>
      </c:radarChart>
      <c:catAx>
        <c:axId val="37803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31280"/>
        <c:crosses val="autoZero"/>
        <c:auto val="1"/>
        <c:lblAlgn val="ctr"/>
        <c:lblOffset val="100"/>
        <c:noMultiLvlLbl val="0"/>
      </c:catAx>
      <c:valAx>
        <c:axId val="3780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3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1973547</c:v>
                </c:pt>
                <c:pt idx="1">
                  <c:v>73353</c:v>
                </c:pt>
                <c:pt idx="2">
                  <c:v>31059</c:v>
                </c:pt>
                <c:pt idx="3">
                  <c:v>19619</c:v>
                </c:pt>
                <c:pt idx="4">
                  <c:v>10317</c:v>
                </c:pt>
              </c:numCache>
            </c:numRef>
          </c:val>
          <c:extLst>
            <c:ext xmlns:c16="http://schemas.microsoft.com/office/drawing/2014/chart" uri="{C3380CC4-5D6E-409C-BE32-E72D297353CC}">
              <c16:uniqueId val="{00000000-D99D-4E17-B185-F38007C9E9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4149</c:v>
                </c:pt>
                <c:pt idx="1">
                  <c:v>1880</c:v>
                </c:pt>
                <c:pt idx="2">
                  <c:v>-9</c:v>
                </c:pt>
                <c:pt idx="3">
                  <c:v>-2</c:v>
                </c:pt>
                <c:pt idx="4">
                  <c:v>9</c:v>
                </c:pt>
              </c:numCache>
            </c:numRef>
          </c:val>
          <c:extLst>
            <c:ext xmlns:c16="http://schemas.microsoft.com/office/drawing/2014/chart" uri="{C3380CC4-5D6E-409C-BE32-E72D297353CC}">
              <c16:uniqueId val="{00000000-5F09-4771-8FA9-28F254DEE56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14</c:v>
                </c:pt>
                <c:pt idx="1">
                  <c:v>28</c:v>
                </c:pt>
                <c:pt idx="2">
                  <c:v>11</c:v>
                </c:pt>
                <c:pt idx="3">
                  <c:v>0</c:v>
                </c:pt>
                <c:pt idx="4">
                  <c:v>3</c:v>
                </c:pt>
              </c:numCache>
            </c:numRef>
          </c:val>
          <c:extLst>
            <c:ext xmlns:c16="http://schemas.microsoft.com/office/drawing/2014/chart" uri="{C3380CC4-5D6E-409C-BE32-E72D297353CC}">
              <c16:uniqueId val="{00000000-7A07-4365-BCED-1DB86EF0843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420</c:v>
                </c:pt>
                <c:pt idx="1">
                  <c:v>1493</c:v>
                </c:pt>
                <c:pt idx="2">
                  <c:v>444</c:v>
                </c:pt>
                <c:pt idx="3">
                  <c:v>0</c:v>
                </c:pt>
                <c:pt idx="4">
                  <c:v>79</c:v>
                </c:pt>
              </c:numCache>
            </c:numRef>
          </c:val>
          <c:extLst>
            <c:ext xmlns:c16="http://schemas.microsoft.com/office/drawing/2014/chart" uri="{C3380CC4-5D6E-409C-BE32-E72D297353CC}">
              <c16:uniqueId val="{00000000-5239-4E7E-A1A7-86E2D45A427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71587</c:v>
                </c:pt>
                <c:pt idx="1">
                  <c:v>71700</c:v>
                </c:pt>
                <c:pt idx="2">
                  <c:v>71791</c:v>
                </c:pt>
                <c:pt idx="3">
                  <c:v>71880</c:v>
                </c:pt>
                <c:pt idx="4">
                  <c:v>71974</c:v>
                </c:pt>
                <c:pt idx="5">
                  <c:v>72086</c:v>
                </c:pt>
                <c:pt idx="6">
                  <c:v>72177</c:v>
                </c:pt>
                <c:pt idx="7">
                  <c:v>72266</c:v>
                </c:pt>
                <c:pt idx="8">
                  <c:v>72362</c:v>
                </c:pt>
                <c:pt idx="9">
                  <c:v>72433</c:v>
                </c:pt>
                <c:pt idx="10">
                  <c:v>72525</c:v>
                </c:pt>
                <c:pt idx="11">
                  <c:v>72614</c:v>
                </c:pt>
                <c:pt idx="12">
                  <c:v>72692</c:v>
                </c:pt>
                <c:pt idx="13">
                  <c:v>72723</c:v>
                </c:pt>
                <c:pt idx="14">
                  <c:v>72718</c:v>
                </c:pt>
                <c:pt idx="15">
                  <c:v>72727</c:v>
                </c:pt>
                <c:pt idx="16">
                  <c:v>72766</c:v>
                </c:pt>
                <c:pt idx="17">
                  <c:v>72802</c:v>
                </c:pt>
                <c:pt idx="18">
                  <c:v>72850</c:v>
                </c:pt>
                <c:pt idx="19">
                  <c:v>72920</c:v>
                </c:pt>
                <c:pt idx="20">
                  <c:v>72964</c:v>
                </c:pt>
                <c:pt idx="21">
                  <c:v>73006</c:v>
                </c:pt>
                <c:pt idx="22">
                  <c:v>73041</c:v>
                </c:pt>
                <c:pt idx="23">
                  <c:v>73084</c:v>
                </c:pt>
                <c:pt idx="24">
                  <c:v>73124</c:v>
                </c:pt>
                <c:pt idx="25">
                  <c:v>73179</c:v>
                </c:pt>
                <c:pt idx="26">
                  <c:v>73226</c:v>
                </c:pt>
                <c:pt idx="27">
                  <c:v>73264</c:v>
                </c:pt>
                <c:pt idx="28">
                  <c:v>73301</c:v>
                </c:pt>
                <c:pt idx="29">
                  <c:v>73327</c:v>
                </c:pt>
                <c:pt idx="30">
                  <c:v>73353</c:v>
                </c:pt>
              </c:numCache>
            </c:numRef>
          </c:val>
          <c:smooth val="0"/>
          <c:extLst>
            <c:ext xmlns:c16="http://schemas.microsoft.com/office/drawing/2014/chart" uri="{C3380CC4-5D6E-409C-BE32-E72D297353CC}">
              <c16:uniqueId val="{00000000-58E9-4683-8E9A-17B20600B0A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19621</c:v>
                </c:pt>
                <c:pt idx="1">
                  <c:v>19622</c:v>
                </c:pt>
                <c:pt idx="2">
                  <c:v>19621</c:v>
                </c:pt>
                <c:pt idx="3">
                  <c:v>19620</c:v>
                </c:pt>
                <c:pt idx="4">
                  <c:v>19619</c:v>
                </c:pt>
                <c:pt idx="5">
                  <c:v>19619</c:v>
                </c:pt>
                <c:pt idx="6">
                  <c:v>19619</c:v>
                </c:pt>
                <c:pt idx="7">
                  <c:v>19616</c:v>
                </c:pt>
                <c:pt idx="8">
                  <c:v>19615</c:v>
                </c:pt>
                <c:pt idx="9">
                  <c:v>19616</c:v>
                </c:pt>
                <c:pt idx="10">
                  <c:v>19620</c:v>
                </c:pt>
                <c:pt idx="11">
                  <c:v>19619</c:v>
                </c:pt>
                <c:pt idx="12">
                  <c:v>19617</c:v>
                </c:pt>
                <c:pt idx="13">
                  <c:v>19618</c:v>
                </c:pt>
                <c:pt idx="14">
                  <c:v>19618</c:v>
                </c:pt>
                <c:pt idx="15">
                  <c:v>19621</c:v>
                </c:pt>
                <c:pt idx="16">
                  <c:v>19618</c:v>
                </c:pt>
                <c:pt idx="17">
                  <c:v>19618</c:v>
                </c:pt>
                <c:pt idx="18">
                  <c:v>19619</c:v>
                </c:pt>
                <c:pt idx="19">
                  <c:v>19619</c:v>
                </c:pt>
                <c:pt idx="20">
                  <c:v>19620</c:v>
                </c:pt>
                <c:pt idx="21">
                  <c:v>19619</c:v>
                </c:pt>
                <c:pt idx="22">
                  <c:v>19617</c:v>
                </c:pt>
                <c:pt idx="23">
                  <c:v>19617</c:v>
                </c:pt>
                <c:pt idx="24">
                  <c:v>19617</c:v>
                </c:pt>
                <c:pt idx="25">
                  <c:v>19618</c:v>
                </c:pt>
                <c:pt idx="26">
                  <c:v>19618</c:v>
                </c:pt>
                <c:pt idx="27">
                  <c:v>19617</c:v>
                </c:pt>
                <c:pt idx="28">
                  <c:v>19617</c:v>
                </c:pt>
                <c:pt idx="29">
                  <c:v>19619</c:v>
                </c:pt>
                <c:pt idx="30">
                  <c:v>19619</c:v>
                </c:pt>
              </c:numCache>
            </c:numRef>
          </c:val>
          <c:smooth val="0"/>
          <c:extLst>
            <c:ext xmlns:c16="http://schemas.microsoft.com/office/drawing/2014/chart" uri="{C3380CC4-5D6E-409C-BE32-E72D297353CC}">
              <c16:uniqueId val="{00000001-58E9-4683-8E9A-17B20600B0A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10308</c:v>
                </c:pt>
                <c:pt idx="1">
                  <c:v>10309</c:v>
                </c:pt>
                <c:pt idx="2">
                  <c:v>10309</c:v>
                </c:pt>
                <c:pt idx="3">
                  <c:v>10309</c:v>
                </c:pt>
                <c:pt idx="4">
                  <c:v>10309</c:v>
                </c:pt>
                <c:pt idx="5">
                  <c:v>10308</c:v>
                </c:pt>
                <c:pt idx="6">
                  <c:v>10307</c:v>
                </c:pt>
                <c:pt idx="7">
                  <c:v>10309</c:v>
                </c:pt>
                <c:pt idx="8">
                  <c:v>10307</c:v>
                </c:pt>
                <c:pt idx="9">
                  <c:v>10306</c:v>
                </c:pt>
                <c:pt idx="10">
                  <c:v>10309</c:v>
                </c:pt>
                <c:pt idx="11">
                  <c:v>10308</c:v>
                </c:pt>
                <c:pt idx="12">
                  <c:v>10308</c:v>
                </c:pt>
                <c:pt idx="13">
                  <c:v>10307</c:v>
                </c:pt>
                <c:pt idx="14">
                  <c:v>10307</c:v>
                </c:pt>
                <c:pt idx="15">
                  <c:v>10307</c:v>
                </c:pt>
                <c:pt idx="16">
                  <c:v>10307</c:v>
                </c:pt>
                <c:pt idx="17">
                  <c:v>10307</c:v>
                </c:pt>
                <c:pt idx="18">
                  <c:v>10306</c:v>
                </c:pt>
                <c:pt idx="19">
                  <c:v>10306</c:v>
                </c:pt>
                <c:pt idx="20">
                  <c:v>10307</c:v>
                </c:pt>
                <c:pt idx="21">
                  <c:v>10307</c:v>
                </c:pt>
                <c:pt idx="22">
                  <c:v>10307</c:v>
                </c:pt>
                <c:pt idx="23">
                  <c:v>10307</c:v>
                </c:pt>
                <c:pt idx="24">
                  <c:v>10308</c:v>
                </c:pt>
                <c:pt idx="25">
                  <c:v>10310</c:v>
                </c:pt>
                <c:pt idx="26">
                  <c:v>10315</c:v>
                </c:pt>
                <c:pt idx="27">
                  <c:v>10317</c:v>
                </c:pt>
                <c:pt idx="28">
                  <c:v>10317</c:v>
                </c:pt>
                <c:pt idx="29">
                  <c:v>10318</c:v>
                </c:pt>
                <c:pt idx="30">
                  <c:v>10317</c:v>
                </c:pt>
              </c:numCache>
            </c:numRef>
          </c:val>
          <c:smooth val="0"/>
          <c:extLst>
            <c:ext xmlns:c16="http://schemas.microsoft.com/office/drawing/2014/chart" uri="{C3380CC4-5D6E-409C-BE32-E72D297353CC}">
              <c16:uniqueId val="{00000002-58E9-4683-8E9A-17B20600B0A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1969544</c:v>
                </c:pt>
                <c:pt idx="1">
                  <c:v>1969518</c:v>
                </c:pt>
                <c:pt idx="2">
                  <c:v>1969460</c:v>
                </c:pt>
                <c:pt idx="3">
                  <c:v>1969815</c:v>
                </c:pt>
                <c:pt idx="4">
                  <c:v>1969882</c:v>
                </c:pt>
                <c:pt idx="5">
                  <c:v>1970210</c:v>
                </c:pt>
                <c:pt idx="6">
                  <c:v>1970383</c:v>
                </c:pt>
                <c:pt idx="7">
                  <c:v>1970449</c:v>
                </c:pt>
                <c:pt idx="8">
                  <c:v>1970016</c:v>
                </c:pt>
                <c:pt idx="9">
                  <c:v>1970208</c:v>
                </c:pt>
                <c:pt idx="10">
                  <c:v>1970251</c:v>
                </c:pt>
                <c:pt idx="11">
                  <c:v>1970325</c:v>
                </c:pt>
                <c:pt idx="12">
                  <c:v>1970108</c:v>
                </c:pt>
                <c:pt idx="13">
                  <c:v>1970197</c:v>
                </c:pt>
                <c:pt idx="14">
                  <c:v>1970845</c:v>
                </c:pt>
                <c:pt idx="15">
                  <c:v>1970933</c:v>
                </c:pt>
                <c:pt idx="16">
                  <c:v>1970786</c:v>
                </c:pt>
                <c:pt idx="17">
                  <c:v>1971104</c:v>
                </c:pt>
                <c:pt idx="18">
                  <c:v>1971117</c:v>
                </c:pt>
                <c:pt idx="19">
                  <c:v>1971412</c:v>
                </c:pt>
                <c:pt idx="20">
                  <c:v>1971509</c:v>
                </c:pt>
                <c:pt idx="21">
                  <c:v>1971567</c:v>
                </c:pt>
                <c:pt idx="22">
                  <c:v>1971892</c:v>
                </c:pt>
                <c:pt idx="23">
                  <c:v>1972095</c:v>
                </c:pt>
                <c:pt idx="24">
                  <c:v>1972168</c:v>
                </c:pt>
                <c:pt idx="25">
                  <c:v>1972222</c:v>
                </c:pt>
                <c:pt idx="26">
                  <c:v>1972575</c:v>
                </c:pt>
                <c:pt idx="27">
                  <c:v>1972469</c:v>
                </c:pt>
                <c:pt idx="28">
                  <c:v>1972623</c:v>
                </c:pt>
                <c:pt idx="29">
                  <c:v>1972937</c:v>
                </c:pt>
                <c:pt idx="30">
                  <c:v>1973547</c:v>
                </c:pt>
              </c:numCache>
            </c:numRef>
          </c:val>
          <c:smooth val="0"/>
          <c:extLst>
            <c:ext xmlns:c16="http://schemas.microsoft.com/office/drawing/2014/chart" uri="{C3380CC4-5D6E-409C-BE32-E72D297353CC}">
              <c16:uniqueId val="{00000003-58E9-4683-8E9A-17B20600B0A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31066</c:v>
                </c:pt>
                <c:pt idx="1">
                  <c:v>31068</c:v>
                </c:pt>
                <c:pt idx="2">
                  <c:v>31069</c:v>
                </c:pt>
                <c:pt idx="3">
                  <c:v>31069</c:v>
                </c:pt>
                <c:pt idx="4">
                  <c:v>31068</c:v>
                </c:pt>
                <c:pt idx="5">
                  <c:v>31066</c:v>
                </c:pt>
                <c:pt idx="6">
                  <c:v>31065</c:v>
                </c:pt>
                <c:pt idx="7">
                  <c:v>31066</c:v>
                </c:pt>
                <c:pt idx="8">
                  <c:v>31067</c:v>
                </c:pt>
                <c:pt idx="9">
                  <c:v>31068</c:v>
                </c:pt>
                <c:pt idx="10">
                  <c:v>31070</c:v>
                </c:pt>
                <c:pt idx="11">
                  <c:v>31069</c:v>
                </c:pt>
                <c:pt idx="12">
                  <c:v>31067</c:v>
                </c:pt>
                <c:pt idx="13">
                  <c:v>31067</c:v>
                </c:pt>
                <c:pt idx="14">
                  <c:v>31067</c:v>
                </c:pt>
                <c:pt idx="15">
                  <c:v>31067</c:v>
                </c:pt>
                <c:pt idx="16">
                  <c:v>31067</c:v>
                </c:pt>
                <c:pt idx="17">
                  <c:v>31065</c:v>
                </c:pt>
                <c:pt idx="18">
                  <c:v>31064</c:v>
                </c:pt>
                <c:pt idx="19">
                  <c:v>31064</c:v>
                </c:pt>
                <c:pt idx="20">
                  <c:v>31063</c:v>
                </c:pt>
                <c:pt idx="21">
                  <c:v>31063</c:v>
                </c:pt>
                <c:pt idx="22">
                  <c:v>31061</c:v>
                </c:pt>
                <c:pt idx="23">
                  <c:v>31060</c:v>
                </c:pt>
                <c:pt idx="24">
                  <c:v>31062</c:v>
                </c:pt>
                <c:pt idx="25">
                  <c:v>31060</c:v>
                </c:pt>
                <c:pt idx="26">
                  <c:v>31061</c:v>
                </c:pt>
                <c:pt idx="27">
                  <c:v>31059</c:v>
                </c:pt>
                <c:pt idx="28">
                  <c:v>31061</c:v>
                </c:pt>
                <c:pt idx="29">
                  <c:v>31060</c:v>
                </c:pt>
                <c:pt idx="30">
                  <c:v>31059</c:v>
                </c:pt>
              </c:numCache>
            </c:numRef>
          </c:val>
          <c:smooth val="0"/>
          <c:extLst>
            <c:ext xmlns:c16="http://schemas.microsoft.com/office/drawing/2014/chart" uri="{C3380CC4-5D6E-409C-BE32-E72D297353CC}">
              <c16:uniqueId val="{00000004-58E9-4683-8E9A-17B20600B0A7}"/>
            </c:ext>
          </c:extLst>
        </c:ser>
        <c:dLbls>
          <c:showLegendKey val="0"/>
          <c:showVal val="0"/>
          <c:showCatName val="0"/>
          <c:showSerName val="0"/>
          <c:showPercent val="0"/>
          <c:showBubbleSize val="0"/>
        </c:dLbls>
        <c:smooth val="0"/>
        <c:axId val="384973104"/>
        <c:axId val="384979664"/>
      </c:lineChart>
      <c:dateAx>
        <c:axId val="38497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9664"/>
        <c:crosses val="autoZero"/>
        <c:auto val="1"/>
        <c:lblOffset val="100"/>
        <c:baseTimeUnit val="days"/>
      </c:dateAx>
      <c:valAx>
        <c:axId val="38497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114</c:v>
                </c:pt>
                <c:pt idx="1">
                  <c:v>113</c:v>
                </c:pt>
                <c:pt idx="2">
                  <c:v>91</c:v>
                </c:pt>
                <c:pt idx="3">
                  <c:v>89</c:v>
                </c:pt>
                <c:pt idx="4">
                  <c:v>94</c:v>
                </c:pt>
                <c:pt idx="5">
                  <c:v>112</c:v>
                </c:pt>
                <c:pt idx="6">
                  <c:v>91</c:v>
                </c:pt>
                <c:pt idx="7">
                  <c:v>89</c:v>
                </c:pt>
                <c:pt idx="8">
                  <c:v>96</c:v>
                </c:pt>
                <c:pt idx="9">
                  <c:v>71</c:v>
                </c:pt>
                <c:pt idx="10">
                  <c:v>92</c:v>
                </c:pt>
                <c:pt idx="11">
                  <c:v>89</c:v>
                </c:pt>
                <c:pt idx="12">
                  <c:v>78</c:v>
                </c:pt>
                <c:pt idx="13">
                  <c:v>31</c:v>
                </c:pt>
                <c:pt idx="14">
                  <c:v>-5</c:v>
                </c:pt>
                <c:pt idx="15">
                  <c:v>9</c:v>
                </c:pt>
                <c:pt idx="16">
                  <c:v>39</c:v>
                </c:pt>
                <c:pt idx="17">
                  <c:v>36</c:v>
                </c:pt>
                <c:pt idx="18">
                  <c:v>48</c:v>
                </c:pt>
                <c:pt idx="19">
                  <c:v>70</c:v>
                </c:pt>
                <c:pt idx="20">
                  <c:v>44</c:v>
                </c:pt>
                <c:pt idx="21">
                  <c:v>42</c:v>
                </c:pt>
                <c:pt idx="22">
                  <c:v>35</c:v>
                </c:pt>
                <c:pt idx="23">
                  <c:v>43</c:v>
                </c:pt>
                <c:pt idx="24">
                  <c:v>40</c:v>
                </c:pt>
                <c:pt idx="25">
                  <c:v>55</c:v>
                </c:pt>
                <c:pt idx="26">
                  <c:v>47</c:v>
                </c:pt>
                <c:pt idx="27">
                  <c:v>38</c:v>
                </c:pt>
                <c:pt idx="28">
                  <c:v>37</c:v>
                </c:pt>
                <c:pt idx="29">
                  <c:v>26</c:v>
                </c:pt>
                <c:pt idx="30">
                  <c:v>26</c:v>
                </c:pt>
              </c:numCache>
            </c:numRef>
          </c:val>
          <c:smooth val="0"/>
          <c:extLst>
            <c:ext xmlns:c16="http://schemas.microsoft.com/office/drawing/2014/chart" uri="{C3380CC4-5D6E-409C-BE32-E72D297353CC}">
              <c16:uniqueId val="{00000000-D1A3-40BD-BAC2-809A26B7618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0</c:v>
                </c:pt>
                <c:pt idx="1">
                  <c:v>1</c:v>
                </c:pt>
                <c:pt idx="2">
                  <c:v>-1</c:v>
                </c:pt>
                <c:pt idx="3">
                  <c:v>-1</c:v>
                </c:pt>
                <c:pt idx="4">
                  <c:v>-1</c:v>
                </c:pt>
                <c:pt idx="5">
                  <c:v>0</c:v>
                </c:pt>
                <c:pt idx="6">
                  <c:v>0</c:v>
                </c:pt>
                <c:pt idx="7">
                  <c:v>-3</c:v>
                </c:pt>
                <c:pt idx="8">
                  <c:v>-1</c:v>
                </c:pt>
                <c:pt idx="9">
                  <c:v>1</c:v>
                </c:pt>
                <c:pt idx="10">
                  <c:v>4</c:v>
                </c:pt>
                <c:pt idx="11">
                  <c:v>-1</c:v>
                </c:pt>
                <c:pt idx="12">
                  <c:v>-2</c:v>
                </c:pt>
                <c:pt idx="13">
                  <c:v>1</c:v>
                </c:pt>
                <c:pt idx="14">
                  <c:v>0</c:v>
                </c:pt>
                <c:pt idx="15">
                  <c:v>3</c:v>
                </c:pt>
                <c:pt idx="16">
                  <c:v>-3</c:v>
                </c:pt>
                <c:pt idx="17">
                  <c:v>0</c:v>
                </c:pt>
                <c:pt idx="18">
                  <c:v>1</c:v>
                </c:pt>
                <c:pt idx="19">
                  <c:v>0</c:v>
                </c:pt>
                <c:pt idx="20">
                  <c:v>1</c:v>
                </c:pt>
                <c:pt idx="21">
                  <c:v>-1</c:v>
                </c:pt>
                <c:pt idx="22">
                  <c:v>-2</c:v>
                </c:pt>
                <c:pt idx="23">
                  <c:v>0</c:v>
                </c:pt>
                <c:pt idx="24">
                  <c:v>0</c:v>
                </c:pt>
                <c:pt idx="25">
                  <c:v>1</c:v>
                </c:pt>
                <c:pt idx="26">
                  <c:v>0</c:v>
                </c:pt>
                <c:pt idx="27">
                  <c:v>-1</c:v>
                </c:pt>
                <c:pt idx="28">
                  <c:v>0</c:v>
                </c:pt>
                <c:pt idx="29">
                  <c:v>2</c:v>
                </c:pt>
                <c:pt idx="30">
                  <c:v>0</c:v>
                </c:pt>
              </c:numCache>
            </c:numRef>
          </c:val>
          <c:smooth val="0"/>
          <c:extLst>
            <c:ext xmlns:c16="http://schemas.microsoft.com/office/drawing/2014/chart" uri="{C3380CC4-5D6E-409C-BE32-E72D297353CC}">
              <c16:uniqueId val="{00000001-D1A3-40BD-BAC2-809A26B7618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0</c:v>
                </c:pt>
                <c:pt idx="1">
                  <c:v>1</c:v>
                </c:pt>
                <c:pt idx="2">
                  <c:v>0</c:v>
                </c:pt>
                <c:pt idx="3">
                  <c:v>0</c:v>
                </c:pt>
                <c:pt idx="4">
                  <c:v>0</c:v>
                </c:pt>
                <c:pt idx="5">
                  <c:v>-1</c:v>
                </c:pt>
                <c:pt idx="6">
                  <c:v>-1</c:v>
                </c:pt>
                <c:pt idx="7">
                  <c:v>2</c:v>
                </c:pt>
                <c:pt idx="8">
                  <c:v>-2</c:v>
                </c:pt>
                <c:pt idx="9">
                  <c:v>-1</c:v>
                </c:pt>
                <c:pt idx="10">
                  <c:v>3</c:v>
                </c:pt>
                <c:pt idx="11">
                  <c:v>-1</c:v>
                </c:pt>
                <c:pt idx="12">
                  <c:v>0</c:v>
                </c:pt>
                <c:pt idx="13">
                  <c:v>-1</c:v>
                </c:pt>
                <c:pt idx="14">
                  <c:v>0</c:v>
                </c:pt>
                <c:pt idx="15">
                  <c:v>0</c:v>
                </c:pt>
                <c:pt idx="16">
                  <c:v>0</c:v>
                </c:pt>
                <c:pt idx="17">
                  <c:v>0</c:v>
                </c:pt>
                <c:pt idx="18">
                  <c:v>-1</c:v>
                </c:pt>
                <c:pt idx="19">
                  <c:v>0</c:v>
                </c:pt>
                <c:pt idx="20">
                  <c:v>1</c:v>
                </c:pt>
                <c:pt idx="21">
                  <c:v>0</c:v>
                </c:pt>
                <c:pt idx="22">
                  <c:v>0</c:v>
                </c:pt>
                <c:pt idx="23">
                  <c:v>0</c:v>
                </c:pt>
                <c:pt idx="24">
                  <c:v>1</c:v>
                </c:pt>
                <c:pt idx="25">
                  <c:v>2</c:v>
                </c:pt>
                <c:pt idx="26">
                  <c:v>5</c:v>
                </c:pt>
                <c:pt idx="27">
                  <c:v>2</c:v>
                </c:pt>
                <c:pt idx="28">
                  <c:v>0</c:v>
                </c:pt>
                <c:pt idx="29">
                  <c:v>1</c:v>
                </c:pt>
                <c:pt idx="30">
                  <c:v>-1</c:v>
                </c:pt>
              </c:numCache>
            </c:numRef>
          </c:val>
          <c:smooth val="0"/>
          <c:extLst>
            <c:ext xmlns:c16="http://schemas.microsoft.com/office/drawing/2014/chart" uri="{C3380CC4-5D6E-409C-BE32-E72D297353CC}">
              <c16:uniqueId val="{00000002-D1A3-40BD-BAC2-809A26B7618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146</c:v>
                </c:pt>
                <c:pt idx="1">
                  <c:v>-26</c:v>
                </c:pt>
                <c:pt idx="2">
                  <c:v>-58</c:v>
                </c:pt>
                <c:pt idx="3">
                  <c:v>355</c:v>
                </c:pt>
                <c:pt idx="4">
                  <c:v>67</c:v>
                </c:pt>
                <c:pt idx="5">
                  <c:v>328</c:v>
                </c:pt>
                <c:pt idx="6">
                  <c:v>173</c:v>
                </c:pt>
                <c:pt idx="7">
                  <c:v>66</c:v>
                </c:pt>
                <c:pt idx="8">
                  <c:v>-433</c:v>
                </c:pt>
                <c:pt idx="9">
                  <c:v>192</c:v>
                </c:pt>
                <c:pt idx="10">
                  <c:v>43</c:v>
                </c:pt>
                <c:pt idx="11">
                  <c:v>74</c:v>
                </c:pt>
                <c:pt idx="12">
                  <c:v>-217</c:v>
                </c:pt>
                <c:pt idx="13">
                  <c:v>89</c:v>
                </c:pt>
                <c:pt idx="14">
                  <c:v>648</c:v>
                </c:pt>
                <c:pt idx="15">
                  <c:v>88</c:v>
                </c:pt>
                <c:pt idx="16">
                  <c:v>-147</c:v>
                </c:pt>
                <c:pt idx="17">
                  <c:v>318</c:v>
                </c:pt>
                <c:pt idx="18">
                  <c:v>13</c:v>
                </c:pt>
                <c:pt idx="19">
                  <c:v>295</c:v>
                </c:pt>
                <c:pt idx="20">
                  <c:v>97</c:v>
                </c:pt>
                <c:pt idx="21">
                  <c:v>58</c:v>
                </c:pt>
                <c:pt idx="22">
                  <c:v>325</c:v>
                </c:pt>
                <c:pt idx="23">
                  <c:v>203</c:v>
                </c:pt>
                <c:pt idx="24">
                  <c:v>73</c:v>
                </c:pt>
                <c:pt idx="25">
                  <c:v>54</c:v>
                </c:pt>
                <c:pt idx="26">
                  <c:v>353</c:v>
                </c:pt>
                <c:pt idx="27">
                  <c:v>-106</c:v>
                </c:pt>
                <c:pt idx="28">
                  <c:v>154</c:v>
                </c:pt>
                <c:pt idx="29">
                  <c:v>314</c:v>
                </c:pt>
                <c:pt idx="30">
                  <c:v>610</c:v>
                </c:pt>
              </c:numCache>
            </c:numRef>
          </c:val>
          <c:smooth val="0"/>
          <c:extLst>
            <c:ext xmlns:c16="http://schemas.microsoft.com/office/drawing/2014/chart" uri="{C3380CC4-5D6E-409C-BE32-E72D297353CC}">
              <c16:uniqueId val="{00000003-D1A3-40BD-BAC2-809A26B7618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-2</c:v>
                </c:pt>
                <c:pt idx="1">
                  <c:v>2</c:v>
                </c:pt>
                <c:pt idx="2">
                  <c:v>1</c:v>
                </c:pt>
                <c:pt idx="3">
                  <c:v>0</c:v>
                </c:pt>
                <c:pt idx="4">
                  <c:v>-1</c:v>
                </c:pt>
                <c:pt idx="5">
                  <c:v>-2</c:v>
                </c:pt>
                <c:pt idx="6">
                  <c:v>-1</c:v>
                </c:pt>
                <c:pt idx="7">
                  <c:v>1</c:v>
                </c:pt>
                <c:pt idx="8">
                  <c:v>1</c:v>
                </c:pt>
                <c:pt idx="9">
                  <c:v>1</c:v>
                </c:pt>
                <c:pt idx="10">
                  <c:v>2</c:v>
                </c:pt>
                <c:pt idx="11">
                  <c:v>-1</c:v>
                </c:pt>
                <c:pt idx="12">
                  <c:v>-2</c:v>
                </c:pt>
                <c:pt idx="13">
                  <c:v>0</c:v>
                </c:pt>
                <c:pt idx="14">
                  <c:v>0</c:v>
                </c:pt>
                <c:pt idx="15">
                  <c:v>0</c:v>
                </c:pt>
                <c:pt idx="16">
                  <c:v>0</c:v>
                </c:pt>
                <c:pt idx="17">
                  <c:v>-2</c:v>
                </c:pt>
                <c:pt idx="18">
                  <c:v>-1</c:v>
                </c:pt>
                <c:pt idx="19">
                  <c:v>0</c:v>
                </c:pt>
                <c:pt idx="20">
                  <c:v>-1</c:v>
                </c:pt>
                <c:pt idx="21">
                  <c:v>0</c:v>
                </c:pt>
                <c:pt idx="22">
                  <c:v>-2</c:v>
                </c:pt>
                <c:pt idx="23">
                  <c:v>-1</c:v>
                </c:pt>
                <c:pt idx="24">
                  <c:v>2</c:v>
                </c:pt>
                <c:pt idx="25">
                  <c:v>-2</c:v>
                </c:pt>
                <c:pt idx="26">
                  <c:v>1</c:v>
                </c:pt>
                <c:pt idx="27">
                  <c:v>-2</c:v>
                </c:pt>
                <c:pt idx="28">
                  <c:v>2</c:v>
                </c:pt>
                <c:pt idx="29">
                  <c:v>-1</c:v>
                </c:pt>
                <c:pt idx="30">
                  <c:v>-1</c:v>
                </c:pt>
              </c:numCache>
            </c:numRef>
          </c:val>
          <c:smooth val="0"/>
          <c:extLst>
            <c:ext xmlns:c16="http://schemas.microsoft.com/office/drawing/2014/chart" uri="{C3380CC4-5D6E-409C-BE32-E72D297353CC}">
              <c16:uniqueId val="{00000004-D1A3-40BD-BAC2-809A26B7618F}"/>
            </c:ext>
          </c:extLst>
        </c:ser>
        <c:dLbls>
          <c:showLegendKey val="0"/>
          <c:showVal val="0"/>
          <c:showCatName val="0"/>
          <c:showSerName val="0"/>
          <c:showPercent val="0"/>
          <c:showBubbleSize val="0"/>
        </c:dLbls>
        <c:smooth val="0"/>
        <c:axId val="384980648"/>
        <c:axId val="384972448"/>
      </c:lineChart>
      <c:dateAx>
        <c:axId val="38498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2448"/>
        <c:crosses val="autoZero"/>
        <c:auto val="1"/>
        <c:lblOffset val="100"/>
        <c:baseTimeUnit val="days"/>
      </c:dateAx>
      <c:valAx>
        <c:axId val="38497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8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c:v>
                </c:pt>
                <c:pt idx="1">
                  <c:v>51</c:v>
                </c:pt>
                <c:pt idx="2">
                  <c:v>55</c:v>
                </c:pt>
                <c:pt idx="3">
                  <c:v>56</c:v>
                </c:pt>
                <c:pt idx="4">
                  <c:v>54</c:v>
                </c:pt>
                <c:pt idx="5">
                  <c:v>64</c:v>
                </c:pt>
                <c:pt idx="6">
                  <c:v>72</c:v>
                </c:pt>
              </c:numCache>
            </c:numRef>
          </c:val>
          <c:extLst>
            <c:ext xmlns:c16="http://schemas.microsoft.com/office/drawing/2014/chart" uri="{C3380CC4-5D6E-409C-BE32-E72D297353CC}">
              <c16:uniqueId val="{00000000-70ED-42CF-B75D-AB049D90FCE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-1</c:v>
                </c:pt>
                <c:pt idx="5">
                  <c:v>1</c:v>
                </c:pt>
                <c:pt idx="6">
                  <c:v>0</c:v>
                </c:pt>
              </c:numCache>
            </c:numRef>
          </c:val>
          <c:extLst>
            <c:ext xmlns:c16="http://schemas.microsoft.com/office/drawing/2014/chart" uri="{C3380CC4-5D6E-409C-BE32-E72D297353CC}">
              <c16:uniqueId val="{00000001-70ED-42CF-B75D-AB049D90FCE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0</c:v>
                </c:pt>
                <c:pt idx="5">
                  <c:v>1</c:v>
                </c:pt>
                <c:pt idx="6">
                  <c:v>0</c:v>
                </c:pt>
              </c:numCache>
            </c:numRef>
          </c:val>
          <c:extLst>
            <c:ext xmlns:c16="http://schemas.microsoft.com/office/drawing/2014/chart" uri="{C3380CC4-5D6E-409C-BE32-E72D297353CC}">
              <c16:uniqueId val="{00000002-70ED-42CF-B75D-AB049D90FCE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190</c:v>
                </c:pt>
                <c:pt idx="1">
                  <c:v>63</c:v>
                </c:pt>
                <c:pt idx="2">
                  <c:v>214</c:v>
                </c:pt>
                <c:pt idx="3">
                  <c:v>54</c:v>
                </c:pt>
                <c:pt idx="4">
                  <c:v>160</c:v>
                </c:pt>
                <c:pt idx="5">
                  <c:v>197</c:v>
                </c:pt>
                <c:pt idx="6">
                  <c:v>52</c:v>
                </c:pt>
              </c:numCache>
            </c:numRef>
          </c:val>
          <c:extLst>
            <c:ext xmlns:c16="http://schemas.microsoft.com/office/drawing/2014/chart" uri="{C3380CC4-5D6E-409C-BE32-E72D297353CC}">
              <c16:uniqueId val="{00000003-70ED-42CF-B75D-AB049D90FCE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0</c:v>
                </c:pt>
                <c:pt idx="4">
                  <c:v>0</c:v>
                </c:pt>
                <c:pt idx="5">
                  <c:v>1</c:v>
                </c:pt>
                <c:pt idx="6">
                  <c:v>-1</c:v>
                </c:pt>
              </c:numCache>
            </c:numRef>
          </c:val>
          <c:extLst>
            <c:ext xmlns:c16="http://schemas.microsoft.com/office/drawing/2014/chart" uri="{C3380CC4-5D6E-409C-BE32-E72D297353CC}">
              <c16:uniqueId val="{00000004-70ED-42CF-B75D-AB049D90FCE7}"/>
            </c:ext>
          </c:extLst>
        </c:ser>
        <c:dLbls>
          <c:showLegendKey val="0"/>
          <c:showVal val="0"/>
          <c:showCatName val="0"/>
          <c:showSerName val="0"/>
          <c:showPercent val="0"/>
          <c:showBubbleSize val="0"/>
        </c:dLbls>
        <c:gapWidth val="219"/>
        <c:overlap val="-27"/>
        <c:axId val="384984584"/>
        <c:axId val="384985240"/>
      </c:barChart>
      <c:catAx>
        <c:axId val="38498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85240"/>
        <c:crosses val="autoZero"/>
        <c:auto val="1"/>
        <c:lblAlgn val="ctr"/>
        <c:lblOffset val="100"/>
        <c:noMultiLvlLbl val="0"/>
      </c:catAx>
      <c:valAx>
        <c:axId val="38498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8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0.15950079050830401</c:v>
                </c:pt>
                <c:pt idx="1">
                  <c:v>0.15784988894631699</c:v>
                </c:pt>
                <c:pt idx="2">
                  <c:v>0.12691771269177099</c:v>
                </c:pt>
                <c:pt idx="3">
                  <c:v>0.123970971291666</c:v>
                </c:pt>
                <c:pt idx="4">
                  <c:v>0.130773511407902</c:v>
                </c:pt>
                <c:pt idx="5">
                  <c:v>0.15561174868702601</c:v>
                </c:pt>
                <c:pt idx="6">
                  <c:v>0.12623810448630801</c:v>
                </c:pt>
                <c:pt idx="7">
                  <c:v>0.123307978996079</c:v>
                </c:pt>
                <c:pt idx="8">
                  <c:v>0.13284255389809899</c:v>
                </c:pt>
                <c:pt idx="9">
                  <c:v>9.81177966335922E-2</c:v>
                </c:pt>
                <c:pt idx="10">
                  <c:v>0.127013930114727</c:v>
                </c:pt>
                <c:pt idx="11">
                  <c:v>0.122716304722509</c:v>
                </c:pt>
                <c:pt idx="12">
                  <c:v>0.107417302448564</c:v>
                </c:pt>
                <c:pt idx="13">
                  <c:v>4.2645683156330799E-2</c:v>
                </c:pt>
                <c:pt idx="14">
                  <c:v>-6.8754039299808896E-3</c:v>
                </c:pt>
                <c:pt idx="15">
                  <c:v>1.2376578013696699E-2</c:v>
                </c:pt>
                <c:pt idx="16">
                  <c:v>5.3625201094504103E-2</c:v>
                </c:pt>
                <c:pt idx="17">
                  <c:v>4.9473655278564198E-2</c:v>
                </c:pt>
                <c:pt idx="18">
                  <c:v>6.5932254608389904E-2</c:v>
                </c:pt>
                <c:pt idx="19">
                  <c:v>9.6087851750171593E-2</c:v>
                </c:pt>
                <c:pt idx="20">
                  <c:v>6.0340098738343402E-2</c:v>
                </c:pt>
                <c:pt idx="21">
                  <c:v>5.7562633627542402E-2</c:v>
                </c:pt>
                <c:pt idx="22">
                  <c:v>4.7941265101498501E-2</c:v>
                </c:pt>
                <c:pt idx="23">
                  <c:v>5.8871045029504E-2</c:v>
                </c:pt>
                <c:pt idx="24">
                  <c:v>5.4731541787532201E-2</c:v>
                </c:pt>
                <c:pt idx="25">
                  <c:v>7.5214703790821097E-2</c:v>
                </c:pt>
                <c:pt idx="26">
                  <c:v>6.4226075786769393E-2</c:v>
                </c:pt>
                <c:pt idx="27">
                  <c:v>5.1894135962636201E-2</c:v>
                </c:pt>
                <c:pt idx="28">
                  <c:v>5.0502293077091101E-2</c:v>
                </c:pt>
                <c:pt idx="29">
                  <c:v>3.5470184581383603E-2</c:v>
                </c:pt>
                <c:pt idx="30">
                  <c:v>3.54576077024834E-2</c:v>
                </c:pt>
              </c:numCache>
            </c:numRef>
          </c:val>
          <c:smooth val="0"/>
          <c:extLst>
            <c:ext xmlns:c16="http://schemas.microsoft.com/office/drawing/2014/chart" uri="{C3380CC4-5D6E-409C-BE32-E72D297353CC}">
              <c16:uniqueId val="{00000000-9D2A-4D77-84B7-AA032D1E462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0</c:v>
                </c:pt>
                <c:pt idx="1">
                  <c:v>5.09658019468936E-3</c:v>
                </c:pt>
                <c:pt idx="2">
                  <c:v>-5.0963204566303096E-3</c:v>
                </c:pt>
                <c:pt idx="3">
                  <c:v>-5.09658019468936E-3</c:v>
                </c:pt>
                <c:pt idx="4">
                  <c:v>-5.0968399592252796E-3</c:v>
                </c:pt>
                <c:pt idx="5">
                  <c:v>0</c:v>
                </c:pt>
                <c:pt idx="6">
                  <c:v>0</c:v>
                </c:pt>
                <c:pt idx="7">
                  <c:v>-1.52912992507263E-2</c:v>
                </c:pt>
                <c:pt idx="8">
                  <c:v>-5.0978792822185997E-3</c:v>
                </c:pt>
                <c:pt idx="9">
                  <c:v>5.0981391791995899E-3</c:v>
                </c:pt>
                <c:pt idx="10">
                  <c:v>2.0391517128874399E-2</c:v>
                </c:pt>
                <c:pt idx="11">
                  <c:v>-5.0968399592252796E-3</c:v>
                </c:pt>
                <c:pt idx="12">
                  <c:v>-1.01941995004842E-2</c:v>
                </c:pt>
                <c:pt idx="13">
                  <c:v>5.0976194117347204E-3</c:v>
                </c:pt>
                <c:pt idx="14">
                  <c:v>0</c:v>
                </c:pt>
                <c:pt idx="15">
                  <c:v>1.5292078703231699E-2</c:v>
                </c:pt>
                <c:pt idx="16">
                  <c:v>-1.5289740584068101E-2</c:v>
                </c:pt>
                <c:pt idx="17">
                  <c:v>0</c:v>
                </c:pt>
                <c:pt idx="18">
                  <c:v>5.0973595677439101E-3</c:v>
                </c:pt>
                <c:pt idx="19">
                  <c:v>0</c:v>
                </c:pt>
                <c:pt idx="20">
                  <c:v>5.0970997502421097E-3</c:v>
                </c:pt>
                <c:pt idx="21">
                  <c:v>-5.0968399592252796E-3</c:v>
                </c:pt>
                <c:pt idx="22">
                  <c:v>-1.01941995004842E-2</c:v>
                </c:pt>
                <c:pt idx="23">
                  <c:v>0</c:v>
                </c:pt>
                <c:pt idx="24">
                  <c:v>0</c:v>
                </c:pt>
                <c:pt idx="25">
                  <c:v>5.0976194117347204E-3</c:v>
                </c:pt>
                <c:pt idx="26">
                  <c:v>0</c:v>
                </c:pt>
                <c:pt idx="27">
                  <c:v>-5.0973595677439101E-3</c:v>
                </c:pt>
                <c:pt idx="28">
                  <c:v>0</c:v>
                </c:pt>
                <c:pt idx="29">
                  <c:v>1.0195238823469399E-2</c:v>
                </c:pt>
                <c:pt idx="30">
                  <c:v>0</c:v>
                </c:pt>
              </c:numCache>
            </c:numRef>
          </c:val>
          <c:smooth val="0"/>
          <c:extLst>
            <c:ext xmlns:c16="http://schemas.microsoft.com/office/drawing/2014/chart" uri="{C3380CC4-5D6E-409C-BE32-E72D297353CC}">
              <c16:uniqueId val="{00000001-9D2A-4D77-84B7-AA032D1E462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0</c:v>
                </c:pt>
                <c:pt idx="1">
                  <c:v>9.7012029491656999E-3</c:v>
                </c:pt>
                <c:pt idx="2">
                  <c:v>0</c:v>
                </c:pt>
                <c:pt idx="3">
                  <c:v>0</c:v>
                </c:pt>
                <c:pt idx="4">
                  <c:v>0</c:v>
                </c:pt>
                <c:pt idx="5">
                  <c:v>-9.7002619070714908E-3</c:v>
                </c:pt>
                <c:pt idx="6">
                  <c:v>-9.7012029491656999E-3</c:v>
                </c:pt>
                <c:pt idx="7">
                  <c:v>1.9404288347724799E-2</c:v>
                </c:pt>
                <c:pt idx="8">
                  <c:v>-1.9400523814142999E-2</c:v>
                </c:pt>
                <c:pt idx="9">
                  <c:v>-9.7021441738624203E-3</c:v>
                </c:pt>
                <c:pt idx="10">
                  <c:v>2.91092567436445E-2</c:v>
                </c:pt>
                <c:pt idx="11">
                  <c:v>-9.7002619070714908E-3</c:v>
                </c:pt>
                <c:pt idx="12">
                  <c:v>0</c:v>
                </c:pt>
                <c:pt idx="13">
                  <c:v>-9.7012029491656999E-3</c:v>
                </c:pt>
                <c:pt idx="14">
                  <c:v>0</c:v>
                </c:pt>
                <c:pt idx="15">
                  <c:v>0</c:v>
                </c:pt>
                <c:pt idx="16">
                  <c:v>0</c:v>
                </c:pt>
                <c:pt idx="17">
                  <c:v>0</c:v>
                </c:pt>
                <c:pt idx="18">
                  <c:v>-9.7021441738624203E-3</c:v>
                </c:pt>
                <c:pt idx="19">
                  <c:v>0</c:v>
                </c:pt>
                <c:pt idx="20">
                  <c:v>9.7030855812148299E-3</c:v>
                </c:pt>
                <c:pt idx="21">
                  <c:v>0</c:v>
                </c:pt>
                <c:pt idx="22">
                  <c:v>0</c:v>
                </c:pt>
                <c:pt idx="23">
                  <c:v>0</c:v>
                </c:pt>
                <c:pt idx="24">
                  <c:v>9.7021441738624203E-3</c:v>
                </c:pt>
                <c:pt idx="25">
                  <c:v>1.94024058983314E-2</c:v>
                </c:pt>
                <c:pt idx="26">
                  <c:v>4.8496605237633397E-2</c:v>
                </c:pt>
                <c:pt idx="27">
                  <c:v>1.9389238972370298E-2</c:v>
                </c:pt>
                <c:pt idx="28">
                  <c:v>0</c:v>
                </c:pt>
                <c:pt idx="29">
                  <c:v>9.6927401376369106E-3</c:v>
                </c:pt>
                <c:pt idx="30">
                  <c:v>-9.6918007365768607E-3</c:v>
                </c:pt>
              </c:numCache>
            </c:numRef>
          </c:val>
          <c:smooth val="0"/>
          <c:extLst>
            <c:ext xmlns:c16="http://schemas.microsoft.com/office/drawing/2014/chart" uri="{C3380CC4-5D6E-409C-BE32-E72D297353CC}">
              <c16:uniqueId val="{00000002-9D2A-4D77-84B7-AA032D1E462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7.41343293737477E-3</c:v>
                </c:pt>
                <c:pt idx="1">
                  <c:v>-1.3201025211927199E-3</c:v>
                </c:pt>
                <c:pt idx="2">
                  <c:v>-2.94488296121183E-3</c:v>
                </c:pt>
                <c:pt idx="3">
                  <c:v>1.8025245498766201E-2</c:v>
                </c:pt>
                <c:pt idx="4">
                  <c:v>3.4013346431010002E-3</c:v>
                </c:pt>
                <c:pt idx="5">
                  <c:v>1.6650743547075401E-2</c:v>
                </c:pt>
                <c:pt idx="6">
                  <c:v>8.7807898650397696E-3</c:v>
                </c:pt>
                <c:pt idx="7">
                  <c:v>3.3496025899533198E-3</c:v>
                </c:pt>
                <c:pt idx="8">
                  <c:v>-2.1974686987585101E-2</c:v>
                </c:pt>
                <c:pt idx="9">
                  <c:v>9.7461137371473092E-3</c:v>
                </c:pt>
                <c:pt idx="10">
                  <c:v>2.1825106790755102E-3</c:v>
                </c:pt>
                <c:pt idx="11">
                  <c:v>3.7558666383115699E-3</c:v>
                </c:pt>
                <c:pt idx="12">
                  <c:v>-1.10134114930278E-2</c:v>
                </c:pt>
                <c:pt idx="13">
                  <c:v>4.5175188365307898E-3</c:v>
                </c:pt>
                <c:pt idx="14">
                  <c:v>3.2890112004027999E-2</c:v>
                </c:pt>
                <c:pt idx="15">
                  <c:v>4.4650898472482596E-3</c:v>
                </c:pt>
                <c:pt idx="16">
                  <c:v>-7.4583966070891298E-3</c:v>
                </c:pt>
                <c:pt idx="17">
                  <c:v>1.6135694083477401E-2</c:v>
                </c:pt>
                <c:pt idx="18">
                  <c:v>6.5952887315940702E-4</c:v>
                </c:pt>
                <c:pt idx="19">
                  <c:v>1.49661334157232E-2</c:v>
                </c:pt>
                <c:pt idx="20">
                  <c:v>4.9203312143783198E-3</c:v>
                </c:pt>
                <c:pt idx="21">
                  <c:v>2.9419089641487799E-3</c:v>
                </c:pt>
                <c:pt idx="22">
                  <c:v>1.6484349758339401E-2</c:v>
                </c:pt>
                <c:pt idx="23">
                  <c:v>1.0294681453142499E-2</c:v>
                </c:pt>
                <c:pt idx="24">
                  <c:v>3.70164723301869E-3</c:v>
                </c:pt>
                <c:pt idx="25">
                  <c:v>2.7381034475764698E-3</c:v>
                </c:pt>
                <c:pt idx="26">
                  <c:v>1.7898593566038699E-2</c:v>
                </c:pt>
                <c:pt idx="27">
                  <c:v>-5.3736866785800298E-3</c:v>
                </c:pt>
                <c:pt idx="28">
                  <c:v>7.8074737803230402E-3</c:v>
                </c:pt>
                <c:pt idx="29">
                  <c:v>1.5917892065539101E-2</c:v>
                </c:pt>
                <c:pt idx="30">
                  <c:v>3.0918371950042E-2</c:v>
                </c:pt>
              </c:numCache>
            </c:numRef>
          </c:val>
          <c:smooth val="0"/>
          <c:extLst>
            <c:ext xmlns:c16="http://schemas.microsoft.com/office/drawing/2014/chart" uri="{C3380CC4-5D6E-409C-BE32-E72D297353CC}">
              <c16:uniqueId val="{00000003-9D2A-4D77-84B7-AA032D1E462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-6.4374919531350596E-3</c:v>
                </c:pt>
                <c:pt idx="1">
                  <c:v>6.4379063928410498E-3</c:v>
                </c:pt>
                <c:pt idx="2">
                  <c:v>3.2187459765675298E-3</c:v>
                </c:pt>
                <c:pt idx="3">
                  <c:v>0</c:v>
                </c:pt>
                <c:pt idx="4">
                  <c:v>-3.2186423766455302E-3</c:v>
                </c:pt>
                <c:pt idx="5">
                  <c:v>-6.4374919531350596E-3</c:v>
                </c:pt>
                <c:pt idx="6">
                  <c:v>-3.2189531964205201E-3</c:v>
                </c:pt>
                <c:pt idx="7">
                  <c:v>3.2190568163528101E-3</c:v>
                </c:pt>
                <c:pt idx="8">
                  <c:v>3.2189531964205201E-3</c:v>
                </c:pt>
                <c:pt idx="9">
                  <c:v>3.2188495831589801E-3</c:v>
                </c:pt>
                <c:pt idx="10">
                  <c:v>6.4374919531350596E-3</c:v>
                </c:pt>
                <c:pt idx="11">
                  <c:v>-3.2185387833923401E-3</c:v>
                </c:pt>
                <c:pt idx="12">
                  <c:v>-6.4372847532910603E-3</c:v>
                </c:pt>
                <c:pt idx="13">
                  <c:v>0</c:v>
                </c:pt>
                <c:pt idx="14">
                  <c:v>0</c:v>
                </c:pt>
                <c:pt idx="15">
                  <c:v>0</c:v>
                </c:pt>
                <c:pt idx="16">
                  <c:v>0</c:v>
                </c:pt>
                <c:pt idx="17">
                  <c:v>-6.4376991663179601E-3</c:v>
                </c:pt>
                <c:pt idx="18">
                  <c:v>-3.2190568163528101E-3</c:v>
                </c:pt>
                <c:pt idx="19">
                  <c:v>0</c:v>
                </c:pt>
                <c:pt idx="20">
                  <c:v>-3.2191604429564801E-3</c:v>
                </c:pt>
                <c:pt idx="21">
                  <c:v>0</c:v>
                </c:pt>
                <c:pt idx="22">
                  <c:v>-6.43852815246435E-3</c:v>
                </c:pt>
                <c:pt idx="23">
                  <c:v>-3.2194713628022299E-3</c:v>
                </c:pt>
                <c:pt idx="24">
                  <c:v>6.4391500321957498E-3</c:v>
                </c:pt>
                <c:pt idx="25">
                  <c:v>-6.4387354323610802E-3</c:v>
                </c:pt>
                <c:pt idx="26">
                  <c:v>3.2195750160978801E-3</c:v>
                </c:pt>
                <c:pt idx="27">
                  <c:v>-6.4389427256044598E-3</c:v>
                </c:pt>
                <c:pt idx="28">
                  <c:v>6.43935735213626E-3</c:v>
                </c:pt>
                <c:pt idx="29">
                  <c:v>-3.2194713628022299E-3</c:v>
                </c:pt>
                <c:pt idx="30">
                  <c:v>-3.2195750160978801E-3</c:v>
                </c:pt>
              </c:numCache>
            </c:numRef>
          </c:val>
          <c:smooth val="0"/>
          <c:extLst>
            <c:ext xmlns:c16="http://schemas.microsoft.com/office/drawing/2014/chart" uri="{C3380CC4-5D6E-409C-BE32-E72D297353CC}">
              <c16:uniqueId val="{00000004-9D2A-4D77-84B7-AA032D1E4623}"/>
            </c:ext>
          </c:extLst>
        </c:ser>
        <c:dLbls>
          <c:showLegendKey val="0"/>
          <c:showVal val="0"/>
          <c:showCatName val="0"/>
          <c:showSerName val="0"/>
          <c:showPercent val="0"/>
          <c:showBubbleSize val="0"/>
        </c:dLbls>
        <c:smooth val="0"/>
        <c:axId val="384906256"/>
        <c:axId val="384910192"/>
      </c:lineChart>
      <c:dateAx>
        <c:axId val="38490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10192"/>
        <c:crosses val="autoZero"/>
        <c:auto val="1"/>
        <c:lblOffset val="100"/>
        <c:baseTimeUnit val="days"/>
      </c:dateAx>
      <c:valAx>
        <c:axId val="38491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1</c:v>
                </c:pt>
                <c:pt idx="1">
                  <c:v>1</c:v>
                </c:pt>
                <c:pt idx="2">
                  <c:v>1</c:v>
                </c:pt>
                <c:pt idx="3">
                  <c:v>0</c:v>
                </c:pt>
                <c:pt idx="4">
                  <c:v>1</c:v>
                </c:pt>
                <c:pt idx="5">
                  <c:v>1</c:v>
                </c:pt>
                <c:pt idx="6">
                  <c:v>1</c:v>
                </c:pt>
                <c:pt idx="7">
                  <c:v>1</c:v>
                </c:pt>
                <c:pt idx="8">
                  <c:v>0</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2</c:v>
                </c:pt>
                <c:pt idx="24">
                  <c:v>0</c:v>
                </c:pt>
                <c:pt idx="25">
                  <c:v>0</c:v>
                </c:pt>
                <c:pt idx="26">
                  <c:v>1</c:v>
                </c:pt>
                <c:pt idx="27">
                  <c:v>1</c:v>
                </c:pt>
                <c:pt idx="28">
                  <c:v>1</c:v>
                </c:pt>
                <c:pt idx="29">
                  <c:v>1</c:v>
                </c:pt>
                <c:pt idx="30">
                  <c:v>1</c:v>
                </c:pt>
              </c:numCache>
            </c:numRef>
          </c:val>
          <c:smooth val="0"/>
          <c:extLst>
            <c:ext xmlns:c16="http://schemas.microsoft.com/office/drawing/2014/chart" uri="{C3380CC4-5D6E-409C-BE32-E72D297353CC}">
              <c16:uniqueId val="{00000000-CB77-43D7-8A51-3460C33A562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CB77-43D7-8A51-3460C33A562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0</c:v>
                </c:pt>
                <c:pt idx="1">
                  <c:v>0</c:v>
                </c:pt>
                <c:pt idx="2">
                  <c:v>0</c:v>
                </c:pt>
                <c:pt idx="3">
                  <c:v>0</c:v>
                </c:pt>
                <c:pt idx="4">
                  <c:v>1</c:v>
                </c:pt>
                <c:pt idx="5">
                  <c:v>0</c:v>
                </c:pt>
                <c:pt idx="6">
                  <c:v>0</c:v>
                </c:pt>
                <c:pt idx="7">
                  <c:v>1</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CB77-43D7-8A51-3460C33A562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0</c:v>
                </c:pt>
                <c:pt idx="1">
                  <c:v>1</c:v>
                </c:pt>
                <c:pt idx="2">
                  <c:v>0</c:v>
                </c:pt>
                <c:pt idx="3">
                  <c:v>0</c:v>
                </c:pt>
                <c:pt idx="4">
                  <c:v>1</c:v>
                </c:pt>
                <c:pt idx="5">
                  <c:v>1</c:v>
                </c:pt>
                <c:pt idx="6">
                  <c:v>0</c:v>
                </c:pt>
                <c:pt idx="7">
                  <c:v>1</c:v>
                </c:pt>
                <c:pt idx="8">
                  <c:v>0</c:v>
                </c:pt>
                <c:pt idx="9">
                  <c:v>0</c:v>
                </c:pt>
                <c:pt idx="10">
                  <c:v>0</c:v>
                </c:pt>
                <c:pt idx="11">
                  <c:v>0</c:v>
                </c:pt>
                <c:pt idx="12">
                  <c:v>2</c:v>
                </c:pt>
                <c:pt idx="13">
                  <c:v>0</c:v>
                </c:pt>
                <c:pt idx="14">
                  <c:v>1</c:v>
                </c:pt>
                <c:pt idx="15">
                  <c:v>0</c:v>
                </c:pt>
                <c:pt idx="16">
                  <c:v>1</c:v>
                </c:pt>
                <c:pt idx="17">
                  <c:v>0</c:v>
                </c:pt>
                <c:pt idx="18">
                  <c:v>0</c:v>
                </c:pt>
                <c:pt idx="19">
                  <c:v>1</c:v>
                </c:pt>
                <c:pt idx="20">
                  <c:v>0</c:v>
                </c:pt>
                <c:pt idx="21">
                  <c:v>1</c:v>
                </c:pt>
                <c:pt idx="22">
                  <c:v>0</c:v>
                </c:pt>
                <c:pt idx="23">
                  <c:v>1</c:v>
                </c:pt>
                <c:pt idx="24">
                  <c:v>0</c:v>
                </c:pt>
                <c:pt idx="25">
                  <c:v>0</c:v>
                </c:pt>
                <c:pt idx="26">
                  <c:v>1</c:v>
                </c:pt>
                <c:pt idx="27">
                  <c:v>0</c:v>
                </c:pt>
                <c:pt idx="28">
                  <c:v>1</c:v>
                </c:pt>
                <c:pt idx="29">
                  <c:v>0</c:v>
                </c:pt>
                <c:pt idx="30">
                  <c:v>1</c:v>
                </c:pt>
              </c:numCache>
            </c:numRef>
          </c:val>
          <c:smooth val="0"/>
          <c:extLst>
            <c:ext xmlns:c16="http://schemas.microsoft.com/office/drawing/2014/chart" uri="{C3380CC4-5D6E-409C-BE32-E72D297353CC}">
              <c16:uniqueId val="{00000003-CB77-43D7-8A51-3460C33A562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1</c:v>
                </c:pt>
                <c:pt idx="1">
                  <c:v>0</c:v>
                </c:pt>
                <c:pt idx="2">
                  <c:v>0</c:v>
                </c:pt>
                <c:pt idx="3">
                  <c:v>0</c:v>
                </c:pt>
                <c:pt idx="4">
                  <c:v>1</c:v>
                </c:pt>
                <c:pt idx="5">
                  <c:v>0</c:v>
                </c:pt>
                <c:pt idx="6">
                  <c:v>1</c:v>
                </c:pt>
                <c:pt idx="7">
                  <c:v>0</c:v>
                </c:pt>
                <c:pt idx="8">
                  <c:v>1</c:v>
                </c:pt>
                <c:pt idx="9">
                  <c:v>0</c:v>
                </c:pt>
                <c:pt idx="10">
                  <c:v>0</c:v>
                </c:pt>
                <c:pt idx="11">
                  <c:v>0</c:v>
                </c:pt>
                <c:pt idx="12">
                  <c:v>0</c:v>
                </c:pt>
                <c:pt idx="13">
                  <c:v>1</c:v>
                </c:pt>
                <c:pt idx="14">
                  <c:v>0</c:v>
                </c:pt>
                <c:pt idx="15">
                  <c:v>0</c:v>
                </c:pt>
                <c:pt idx="16">
                  <c:v>1</c:v>
                </c:pt>
                <c:pt idx="17">
                  <c:v>0</c:v>
                </c:pt>
                <c:pt idx="18">
                  <c:v>0</c:v>
                </c:pt>
                <c:pt idx="19">
                  <c:v>1</c:v>
                </c:pt>
                <c:pt idx="20">
                  <c:v>0</c:v>
                </c:pt>
                <c:pt idx="21">
                  <c:v>0</c:v>
                </c:pt>
                <c:pt idx="22">
                  <c:v>1</c:v>
                </c:pt>
                <c:pt idx="23">
                  <c:v>0</c:v>
                </c:pt>
                <c:pt idx="24">
                  <c:v>0</c:v>
                </c:pt>
                <c:pt idx="25">
                  <c:v>1</c:v>
                </c:pt>
                <c:pt idx="26">
                  <c:v>0</c:v>
                </c:pt>
                <c:pt idx="27">
                  <c:v>1</c:v>
                </c:pt>
                <c:pt idx="28">
                  <c:v>1</c:v>
                </c:pt>
                <c:pt idx="29">
                  <c:v>0</c:v>
                </c:pt>
                <c:pt idx="30">
                  <c:v>0</c:v>
                </c:pt>
              </c:numCache>
            </c:numRef>
          </c:val>
          <c:smooth val="0"/>
          <c:extLst>
            <c:ext xmlns:c16="http://schemas.microsoft.com/office/drawing/2014/chart" uri="{C3380CC4-5D6E-409C-BE32-E72D297353CC}">
              <c16:uniqueId val="{00000004-CB77-43D7-8A51-3460C33A5629}"/>
            </c:ext>
          </c:extLst>
        </c:ser>
        <c:dLbls>
          <c:showLegendKey val="0"/>
          <c:showVal val="0"/>
          <c:showCatName val="0"/>
          <c:showSerName val="0"/>
          <c:showPercent val="0"/>
          <c:showBubbleSize val="0"/>
        </c:dLbls>
        <c:smooth val="0"/>
        <c:axId val="384908552"/>
        <c:axId val="58674248"/>
      </c:lineChart>
      <c:dateAx>
        <c:axId val="38490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4248"/>
        <c:crosses val="autoZero"/>
        <c:auto val="1"/>
        <c:lblOffset val="100"/>
        <c:baseTimeUnit val="days"/>
      </c:dateAx>
      <c:valAx>
        <c:axId val="5867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1</c:v>
                </c:pt>
                <c:pt idx="16">
                  <c:v>0</c:v>
                </c:pt>
                <c:pt idx="17">
                  <c:v>0</c:v>
                </c:pt>
                <c:pt idx="18">
                  <c:v>3</c:v>
                </c:pt>
                <c:pt idx="19">
                  <c:v>8</c:v>
                </c:pt>
                <c:pt idx="20">
                  <c:v>13</c:v>
                </c:pt>
                <c:pt idx="21">
                  <c:v>1</c:v>
                </c:pt>
                <c:pt idx="22">
                  <c:v>0</c:v>
                </c:pt>
                <c:pt idx="23">
                  <c:v>0</c:v>
                </c:pt>
              </c:numCache>
            </c:numRef>
          </c:val>
          <c:smooth val="0"/>
          <c:extLst>
            <c:ext xmlns:c16="http://schemas.microsoft.com/office/drawing/2014/chart" uri="{C3380CC4-5D6E-409C-BE32-E72D297353CC}">
              <c16:uniqueId val="{00000000-7F58-4D70-AE96-08C306D0982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F58-4D70-AE96-08C306D0982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F58-4D70-AE96-08C306D0982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0</c:v>
                </c:pt>
                <c:pt idx="14">
                  <c:v>0</c:v>
                </c:pt>
                <c:pt idx="15">
                  <c:v>1</c:v>
                </c:pt>
                <c:pt idx="16">
                  <c:v>9</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7F58-4D70-AE96-08C306D0982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2</c:v>
                </c:pt>
                <c:pt idx="14">
                  <c:v>1</c:v>
                </c:pt>
                <c:pt idx="15">
                  <c:v>0</c:v>
                </c:pt>
                <c:pt idx="16">
                  <c:v>0</c:v>
                </c:pt>
                <c:pt idx="17">
                  <c:v>3</c:v>
                </c:pt>
                <c:pt idx="18">
                  <c:v>0</c:v>
                </c:pt>
                <c:pt idx="19">
                  <c:v>1</c:v>
                </c:pt>
                <c:pt idx="20">
                  <c:v>2</c:v>
                </c:pt>
                <c:pt idx="21">
                  <c:v>0</c:v>
                </c:pt>
                <c:pt idx="22">
                  <c:v>1</c:v>
                </c:pt>
                <c:pt idx="23">
                  <c:v>0</c:v>
                </c:pt>
              </c:numCache>
            </c:numRef>
          </c:val>
          <c:smooth val="0"/>
          <c:extLst>
            <c:ext xmlns:c16="http://schemas.microsoft.com/office/drawing/2014/chart" uri="{C3380CC4-5D6E-409C-BE32-E72D297353CC}">
              <c16:uniqueId val="{00000004-7F58-4D70-AE96-08C306D09825}"/>
            </c:ext>
          </c:extLst>
        </c:ser>
        <c:dLbls>
          <c:showLegendKey val="0"/>
          <c:showVal val="0"/>
          <c:showCatName val="0"/>
          <c:showSerName val="0"/>
          <c:showPercent val="0"/>
          <c:showBubbleSize val="0"/>
        </c:dLbls>
        <c:smooth val="0"/>
        <c:axId val="58671296"/>
        <c:axId val="58670640"/>
      </c:lineChart>
      <c:catAx>
        <c:axId val="5867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0640"/>
        <c:crosses val="autoZero"/>
        <c:auto val="1"/>
        <c:lblAlgn val="ctr"/>
        <c:lblOffset val="100"/>
        <c:noMultiLvlLbl val="0"/>
      </c:catAx>
      <c:valAx>
        <c:axId val="5867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4</c:v>
                </c:pt>
                <c:pt idx="4">
                  <c:v>6</c:v>
                </c:pt>
                <c:pt idx="5">
                  <c:v>2</c:v>
                </c:pt>
                <c:pt idx="6">
                  <c:v>3</c:v>
                </c:pt>
              </c:numCache>
            </c:numRef>
          </c:val>
          <c:extLst>
            <c:ext xmlns:c16="http://schemas.microsoft.com/office/drawing/2014/chart" uri="{C3380CC4-5D6E-409C-BE32-E72D297353CC}">
              <c16:uniqueId val="{00000000-9C17-4DD1-98CD-F8DEA660495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9C17-4DD1-98CD-F8DEA660495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0</c:v>
                </c:pt>
                <c:pt idx="4">
                  <c:v>0</c:v>
                </c:pt>
                <c:pt idx="5">
                  <c:v>0</c:v>
                </c:pt>
                <c:pt idx="6">
                  <c:v>1</c:v>
                </c:pt>
              </c:numCache>
            </c:numRef>
          </c:val>
          <c:extLst>
            <c:ext xmlns:c16="http://schemas.microsoft.com/office/drawing/2014/chart" uri="{C3380CC4-5D6E-409C-BE32-E72D297353CC}">
              <c16:uniqueId val="{00000002-9C17-4DD1-98CD-F8DEA660495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4</c:v>
                </c:pt>
                <c:pt idx="3">
                  <c:v>1</c:v>
                </c:pt>
                <c:pt idx="4">
                  <c:v>3</c:v>
                </c:pt>
                <c:pt idx="5">
                  <c:v>0</c:v>
                </c:pt>
                <c:pt idx="6">
                  <c:v>1</c:v>
                </c:pt>
              </c:numCache>
            </c:numRef>
          </c:val>
          <c:extLst>
            <c:ext xmlns:c16="http://schemas.microsoft.com/office/drawing/2014/chart" uri="{C3380CC4-5D6E-409C-BE32-E72D297353CC}">
              <c16:uniqueId val="{00000003-9C17-4DD1-98CD-F8DEA660495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2</c:v>
                </c:pt>
                <c:pt idx="3">
                  <c:v>2</c:v>
                </c:pt>
                <c:pt idx="4">
                  <c:v>1</c:v>
                </c:pt>
                <c:pt idx="5">
                  <c:v>0</c:v>
                </c:pt>
                <c:pt idx="6">
                  <c:v>2</c:v>
                </c:pt>
              </c:numCache>
            </c:numRef>
          </c:val>
          <c:extLst>
            <c:ext xmlns:c16="http://schemas.microsoft.com/office/drawing/2014/chart" uri="{C3380CC4-5D6E-409C-BE32-E72D297353CC}">
              <c16:uniqueId val="{00000004-9C17-4DD1-98CD-F8DEA660495A}"/>
            </c:ext>
          </c:extLst>
        </c:ser>
        <c:dLbls>
          <c:showLegendKey val="0"/>
          <c:showVal val="0"/>
          <c:showCatName val="0"/>
          <c:showSerName val="0"/>
          <c:showPercent val="0"/>
          <c:showBubbleSize val="0"/>
        </c:dLbls>
        <c:gapWidth val="219"/>
        <c:overlap val="-27"/>
        <c:axId val="384981632"/>
        <c:axId val="384982288"/>
      </c:barChart>
      <c:catAx>
        <c:axId val="38498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82288"/>
        <c:crosses val="autoZero"/>
        <c:auto val="1"/>
        <c:lblAlgn val="ctr"/>
        <c:lblOffset val="100"/>
        <c:noMultiLvlLbl val="0"/>
      </c:catAx>
      <c:valAx>
        <c:axId val="38498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8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1229</c:v>
                </c:pt>
                <c:pt idx="1">
                  <c:v>0</c:v>
                </c:pt>
                <c:pt idx="2">
                  <c:v>57</c:v>
                </c:pt>
                <c:pt idx="3">
                  <c:v>307</c:v>
                </c:pt>
                <c:pt idx="4">
                  <c:v>381</c:v>
                </c:pt>
              </c:numCache>
            </c:numRef>
          </c:val>
          <c:extLst>
            <c:ext xmlns:c16="http://schemas.microsoft.com/office/drawing/2014/chart" uri="{C3380CC4-5D6E-409C-BE32-E72D297353CC}">
              <c16:uniqueId val="{00000000-8772-48E6-9279-A50305D908DF}"/>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126</c:v>
                </c:pt>
                <c:pt idx="1">
                  <c:v>0</c:v>
                </c:pt>
                <c:pt idx="2">
                  <c:v>9</c:v>
                </c:pt>
                <c:pt idx="3">
                  <c:v>51</c:v>
                </c:pt>
                <c:pt idx="4">
                  <c:v>38</c:v>
                </c:pt>
              </c:numCache>
            </c:numRef>
          </c:val>
          <c:extLst>
            <c:ext xmlns:c16="http://schemas.microsoft.com/office/drawing/2014/chart" uri="{C3380CC4-5D6E-409C-BE32-E72D297353CC}">
              <c16:uniqueId val="{00000001-8772-48E6-9279-A50305D908DF}"/>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c:v>
                </c:pt>
                <c:pt idx="1">
                  <c:v>0</c:v>
                </c:pt>
                <c:pt idx="2">
                  <c:v>0</c:v>
                </c:pt>
                <c:pt idx="3">
                  <c:v>2</c:v>
                </c:pt>
                <c:pt idx="4">
                  <c:v>0</c:v>
                </c:pt>
              </c:numCache>
            </c:numRef>
          </c:val>
          <c:extLst>
            <c:ext xmlns:c16="http://schemas.microsoft.com/office/drawing/2014/chart" uri="{C3380CC4-5D6E-409C-BE32-E72D297353CC}">
              <c16:uniqueId val="{00000002-8772-48E6-9279-A50305D908DF}"/>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0</c:v>
                </c:pt>
                <c:pt idx="1">
                  <c:v>0</c:v>
                </c:pt>
                <c:pt idx="2">
                  <c:v>0</c:v>
                </c:pt>
                <c:pt idx="3">
                  <c:v>1</c:v>
                </c:pt>
                <c:pt idx="4">
                  <c:v>1</c:v>
                </c:pt>
              </c:numCache>
            </c:numRef>
          </c:val>
          <c:extLst>
            <c:ext xmlns:c16="http://schemas.microsoft.com/office/drawing/2014/chart" uri="{C3380CC4-5D6E-409C-BE32-E72D297353CC}">
              <c16:uniqueId val="{00000003-8772-48E6-9279-A50305D908DF}"/>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8772-48E6-9279-A50305D908DF}"/>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2</c:v>
                </c:pt>
                <c:pt idx="4">
                  <c:v>0</c:v>
                </c:pt>
              </c:numCache>
            </c:numRef>
          </c:val>
          <c:extLst>
            <c:ext xmlns:c16="http://schemas.microsoft.com/office/drawing/2014/chart" uri="{C3380CC4-5D6E-409C-BE32-E72D297353CC}">
              <c16:uniqueId val="{00000005-8772-48E6-9279-A50305D908D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77</c:v>
                </c:pt>
                <c:pt idx="1">
                  <c:v>0</c:v>
                </c:pt>
                <c:pt idx="2">
                  <c:v>3</c:v>
                </c:pt>
                <c:pt idx="3">
                  <c:v>31</c:v>
                </c:pt>
                <c:pt idx="4">
                  <c:v>12</c:v>
                </c:pt>
              </c:numCache>
            </c:numRef>
          </c:val>
          <c:extLst>
            <c:ext xmlns:c16="http://schemas.microsoft.com/office/drawing/2014/chart" uri="{C3380CC4-5D6E-409C-BE32-E72D297353CC}">
              <c16:uniqueId val="{00000006-8772-48E6-9279-A50305D908D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60</c:v>
                </c:pt>
                <c:pt idx="1">
                  <c:v>0</c:v>
                </c:pt>
                <c:pt idx="2">
                  <c:v>10</c:v>
                </c:pt>
                <c:pt idx="3">
                  <c:v>26</c:v>
                </c:pt>
                <c:pt idx="4">
                  <c:v>12</c:v>
                </c:pt>
              </c:numCache>
            </c:numRef>
          </c:val>
          <c:extLst>
            <c:ext xmlns:c16="http://schemas.microsoft.com/office/drawing/2014/chart" uri="{C3380CC4-5D6E-409C-BE32-E72D297353CC}">
              <c16:uniqueId val="{00000007-8772-48E6-9279-A50305D908DF}"/>
            </c:ext>
          </c:extLst>
        </c:ser>
        <c:dLbls>
          <c:showLegendKey val="0"/>
          <c:showVal val="0"/>
          <c:showCatName val="0"/>
          <c:showSerName val="0"/>
          <c:showPercent val="0"/>
          <c:showBubbleSize val="0"/>
        </c:dLbls>
        <c:gapWidth val="150"/>
        <c:overlap val="100"/>
        <c:axId val="380192336"/>
        <c:axId val="380185776"/>
      </c:barChart>
      <c:catAx>
        <c:axId val="38019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85776"/>
        <c:crosses val="autoZero"/>
        <c:auto val="1"/>
        <c:lblAlgn val="ctr"/>
        <c:lblOffset val="100"/>
        <c:noMultiLvlLbl val="0"/>
      </c:catAx>
      <c:valAx>
        <c:axId val="380185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14</c:v>
                </c:pt>
                <c:pt idx="1">
                  <c:v>0</c:v>
                </c:pt>
                <c:pt idx="2">
                  <c:v>0</c:v>
                </c:pt>
                <c:pt idx="3">
                  <c:v>2</c:v>
                </c:pt>
                <c:pt idx="4">
                  <c:v>5</c:v>
                </c:pt>
              </c:numCache>
            </c:numRef>
          </c:val>
          <c:extLst>
            <c:ext xmlns:c16="http://schemas.microsoft.com/office/drawing/2014/chart" uri="{C3380CC4-5D6E-409C-BE32-E72D297353CC}">
              <c16:uniqueId val="{00000000-8E05-4A12-A836-37ECB9D1CC08}"/>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8E05-4A12-A836-37ECB9D1CC08}"/>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10</c:v>
                </c:pt>
                <c:pt idx="1">
                  <c:v>0</c:v>
                </c:pt>
                <c:pt idx="2">
                  <c:v>2</c:v>
                </c:pt>
                <c:pt idx="3">
                  <c:v>12</c:v>
                </c:pt>
                <c:pt idx="4">
                  <c:v>5</c:v>
                </c:pt>
              </c:numCache>
            </c:numRef>
          </c:val>
          <c:extLst>
            <c:ext xmlns:c16="http://schemas.microsoft.com/office/drawing/2014/chart" uri="{C3380CC4-5D6E-409C-BE32-E72D297353CC}">
              <c16:uniqueId val="{00000002-8E05-4A12-A836-37ECB9D1CC08}"/>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3</c:v>
                </c:pt>
                <c:pt idx="1">
                  <c:v>0</c:v>
                </c:pt>
                <c:pt idx="2">
                  <c:v>1</c:v>
                </c:pt>
                <c:pt idx="3">
                  <c:v>0</c:v>
                </c:pt>
                <c:pt idx="4">
                  <c:v>1</c:v>
                </c:pt>
              </c:numCache>
            </c:numRef>
          </c:val>
          <c:extLst>
            <c:ext xmlns:c16="http://schemas.microsoft.com/office/drawing/2014/chart" uri="{C3380CC4-5D6E-409C-BE32-E72D297353CC}">
              <c16:uniqueId val="{00000003-8E05-4A12-A836-37ECB9D1CC08}"/>
            </c:ext>
          </c:extLst>
        </c:ser>
        <c:dLbls>
          <c:showLegendKey val="0"/>
          <c:showVal val="0"/>
          <c:showCatName val="0"/>
          <c:showSerName val="0"/>
          <c:showPercent val="0"/>
          <c:showBubbleSize val="0"/>
        </c:dLbls>
        <c:gapWidth val="150"/>
        <c:overlap val="100"/>
        <c:axId val="380188072"/>
        <c:axId val="380188400"/>
      </c:barChart>
      <c:catAx>
        <c:axId val="38018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88400"/>
        <c:crosses val="autoZero"/>
        <c:auto val="1"/>
        <c:lblAlgn val="ctr"/>
        <c:lblOffset val="100"/>
        <c:noMultiLvlLbl val="0"/>
      </c:catAx>
      <c:valAx>
        <c:axId val="380188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8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0.106940803090934</c:v>
                </c:pt>
                <c:pt idx="1">
                  <c:v>0.158686352973644</c:v>
                </c:pt>
                <c:pt idx="2">
                  <c:v>4.8847799089278297E-2</c:v>
                </c:pt>
                <c:pt idx="3">
                  <c:v>5.7955015868635301E-2</c:v>
                </c:pt>
                <c:pt idx="4">
                  <c:v>3.1277310151327002E-2</c:v>
                </c:pt>
                <c:pt idx="5">
                  <c:v>4.7605905892093299E-2</c:v>
                </c:pt>
                <c:pt idx="6">
                  <c:v>7.9573156708523093E-2</c:v>
                </c:pt>
              </c:numCache>
            </c:numRef>
          </c:val>
          <c:extLst>
            <c:ext xmlns:c16="http://schemas.microsoft.com/office/drawing/2014/chart" uri="{C3380CC4-5D6E-409C-BE32-E72D297353CC}">
              <c16:uniqueId val="{00000000-CD6F-4FDA-9DE1-9CB2DA22F281}"/>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CD6F-4FDA-9DE1-9CB2DA22F28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9.6974398758727706E-3</c:v>
                </c:pt>
                <c:pt idx="2">
                  <c:v>0.18425135764158301</c:v>
                </c:pt>
                <c:pt idx="6">
                  <c:v>0.57214895267649302</c:v>
                </c:pt>
              </c:numCache>
            </c:numRef>
          </c:val>
          <c:extLst>
            <c:ext xmlns:c16="http://schemas.microsoft.com/office/drawing/2014/chart" uri="{C3380CC4-5D6E-409C-BE32-E72D297353CC}">
              <c16:uniqueId val="{00000002-CD6F-4FDA-9DE1-9CB2DA22F28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1.95785538752603E-3</c:v>
                </c:pt>
                <c:pt idx="2">
                  <c:v>1.2173194119332799E-3</c:v>
                </c:pt>
                <c:pt idx="3">
                  <c:v>2.4346388238665599E-3</c:v>
                </c:pt>
                <c:pt idx="4">
                  <c:v>7.94639060567558E-4</c:v>
                </c:pt>
                <c:pt idx="6">
                  <c:v>1.82597911789992E-3</c:v>
                </c:pt>
              </c:numCache>
            </c:numRef>
          </c:val>
          <c:extLst>
            <c:ext xmlns:c16="http://schemas.microsoft.com/office/drawing/2014/chart" uri="{C3380CC4-5D6E-409C-BE32-E72D297353CC}">
              <c16:uniqueId val="{00000003-CD6F-4FDA-9DE1-9CB2DA22F28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0.109458502350138</c:v>
                </c:pt>
                <c:pt idx="1">
                  <c:v>0.109458502350138</c:v>
                </c:pt>
                <c:pt idx="2">
                  <c:v>0.130384392505312</c:v>
                </c:pt>
                <c:pt idx="3">
                  <c:v>0.18350395982229101</c:v>
                </c:pt>
                <c:pt idx="4">
                  <c:v>0.11267787006631901</c:v>
                </c:pt>
                <c:pt idx="6">
                  <c:v>0.12555534093104101</c:v>
                </c:pt>
              </c:numCache>
            </c:numRef>
          </c:val>
          <c:extLst>
            <c:ext xmlns:c16="http://schemas.microsoft.com/office/drawing/2014/chart" uri="{C3380CC4-5D6E-409C-BE32-E72D297353CC}">
              <c16:uniqueId val="{00000004-CD6F-4FDA-9DE1-9CB2DA22F281}"/>
            </c:ext>
          </c:extLst>
        </c:ser>
        <c:dLbls>
          <c:showLegendKey val="0"/>
          <c:showVal val="0"/>
          <c:showCatName val="0"/>
          <c:showSerName val="0"/>
          <c:showPercent val="0"/>
          <c:showBubbleSize val="0"/>
        </c:dLbls>
        <c:gapWidth val="219"/>
        <c:overlap val="-27"/>
        <c:axId val="380190040"/>
        <c:axId val="380187416"/>
      </c:barChart>
      <c:catAx>
        <c:axId val="3801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87416"/>
        <c:crosses val="autoZero"/>
        <c:auto val="1"/>
        <c:lblAlgn val="ctr"/>
        <c:lblOffset val="100"/>
        <c:noMultiLvlLbl val="0"/>
      </c:catAx>
      <c:valAx>
        <c:axId val="38018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2.2368237103313302E-2</c:v>
                </c:pt>
                <c:pt idx="1">
                  <c:v>7.1186298731208894E-2</c:v>
                </c:pt>
                <c:pt idx="2">
                  <c:v>2.7876507073663698E-2</c:v>
                </c:pt>
                <c:pt idx="3">
                  <c:v>0</c:v>
                </c:pt>
                <c:pt idx="4">
                  <c:v>8.48082083223268E-2</c:v>
                </c:pt>
                <c:pt idx="5">
                  <c:v>0.294321810356796</c:v>
                </c:pt>
                <c:pt idx="6">
                  <c:v>0.28420512678321402</c:v>
                </c:pt>
                <c:pt idx="7">
                  <c:v>5.5385552678583801E-3</c:v>
                </c:pt>
                <c:pt idx="8">
                  <c:v>0</c:v>
                </c:pt>
                <c:pt idx="9">
                  <c:v>1.9337817865381201E-2</c:v>
                </c:pt>
                <c:pt idx="10">
                  <c:v>4.4150719518757202E-2</c:v>
                </c:pt>
                <c:pt idx="11">
                  <c:v>3.8583968361145901E-2</c:v>
                </c:pt>
                <c:pt idx="12">
                  <c:v>5.7809037479526003E-2</c:v>
                </c:pt>
                <c:pt idx="13">
                  <c:v>9.3526070392121796E-2</c:v>
                </c:pt>
                <c:pt idx="14">
                  <c:v>1.2376237623762399E-2</c:v>
                </c:pt>
                <c:pt idx="15">
                  <c:v>9.4881878936222894E-2</c:v>
                </c:pt>
                <c:pt idx="16">
                  <c:v>7.9729469661562205E-2</c:v>
                </c:pt>
                <c:pt idx="17">
                  <c:v>5.0835348428225999E-2</c:v>
                </c:pt>
                <c:pt idx="18">
                  <c:v>0.11534342130557799</c:v>
                </c:pt>
                <c:pt idx="19">
                  <c:v>4.6648830349180201E-2</c:v>
                </c:pt>
                <c:pt idx="20">
                  <c:v>0.117901894656028</c:v>
                </c:pt>
                <c:pt idx="21">
                  <c:v>0.135644310474755</c:v>
                </c:pt>
                <c:pt idx="22">
                  <c:v>3.5605220273064599E-2</c:v>
                </c:pt>
                <c:pt idx="23">
                  <c:v>2.3952259724617401E-2</c:v>
                </c:pt>
                <c:pt idx="24">
                  <c:v>0</c:v>
                </c:pt>
                <c:pt idx="25">
                  <c:v>0</c:v>
                </c:pt>
                <c:pt idx="26">
                  <c:v>3.0053823666020101E-2</c:v>
                </c:pt>
                <c:pt idx="27">
                  <c:v>0.13789337156119899</c:v>
                </c:pt>
                <c:pt idx="28">
                  <c:v>6.6864987309298296E-2</c:v>
                </c:pt>
                <c:pt idx="29">
                  <c:v>3.0007911176582899E-2</c:v>
                </c:pt>
                <c:pt idx="30">
                  <c:v>1.22716116716662E-2</c:v>
                </c:pt>
              </c:numCache>
            </c:numRef>
          </c:val>
          <c:smooth val="0"/>
          <c:extLst>
            <c:ext xmlns:c16="http://schemas.microsoft.com/office/drawing/2014/chart" uri="{C3380CC4-5D6E-409C-BE32-E72D297353CC}">
              <c16:uniqueId val="{00000000-87D6-450D-92D1-FDCEB50FD5A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7D6-450D-92D1-FDCEB50FD5A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0</c:v>
                </c:pt>
                <c:pt idx="1">
                  <c:v>0</c:v>
                </c:pt>
                <c:pt idx="2">
                  <c:v>0</c:v>
                </c:pt>
                <c:pt idx="3">
                  <c:v>0</c:v>
                </c:pt>
                <c:pt idx="4">
                  <c:v>0.57231545251721805</c:v>
                </c:pt>
                <c:pt idx="5">
                  <c:v>0</c:v>
                </c:pt>
                <c:pt idx="6">
                  <c:v>0</c:v>
                </c:pt>
                <c:pt idx="7">
                  <c:v>0.184322856034148</c:v>
                </c:pt>
                <c:pt idx="8">
                  <c:v>0</c:v>
                </c:pt>
                <c:pt idx="9">
                  <c:v>0</c:v>
                </c:pt>
                <c:pt idx="10">
                  <c:v>0</c:v>
                </c:pt>
                <c:pt idx="11">
                  <c:v>0</c:v>
                </c:pt>
                <c:pt idx="12">
                  <c:v>9.7012029491656999E-3</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87D6-450D-92D1-FDCEB50FD5A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0</c:v>
                </c:pt>
                <c:pt idx="1">
                  <c:v>2.4371284331142799E-3</c:v>
                </c:pt>
                <c:pt idx="2">
                  <c:v>0</c:v>
                </c:pt>
                <c:pt idx="3">
                  <c:v>0</c:v>
                </c:pt>
                <c:pt idx="4">
                  <c:v>1.8275521766146401E-3</c:v>
                </c:pt>
                <c:pt idx="5">
                  <c:v>1.0152047211080401E-3</c:v>
                </c:pt>
                <c:pt idx="6">
                  <c:v>0</c:v>
                </c:pt>
                <c:pt idx="7">
                  <c:v>9.6426338397577005E-4</c:v>
                </c:pt>
                <c:pt idx="8">
                  <c:v>0</c:v>
                </c:pt>
                <c:pt idx="9">
                  <c:v>0</c:v>
                </c:pt>
                <c:pt idx="10">
                  <c:v>0</c:v>
                </c:pt>
                <c:pt idx="11">
                  <c:v>0</c:v>
                </c:pt>
                <c:pt idx="12">
                  <c:v>6.3444820263361997E-4</c:v>
                </c:pt>
                <c:pt idx="13">
                  <c:v>0</c:v>
                </c:pt>
                <c:pt idx="14">
                  <c:v>1.47169200429734E-3</c:v>
                </c:pt>
                <c:pt idx="15">
                  <c:v>0</c:v>
                </c:pt>
                <c:pt idx="16">
                  <c:v>8.6256804773959003E-4</c:v>
                </c:pt>
                <c:pt idx="17">
                  <c:v>0</c:v>
                </c:pt>
                <c:pt idx="18">
                  <c:v>0</c:v>
                </c:pt>
                <c:pt idx="19">
                  <c:v>2.0291548975682602E-3</c:v>
                </c:pt>
                <c:pt idx="20">
                  <c:v>0</c:v>
                </c:pt>
                <c:pt idx="21">
                  <c:v>1.26804555631187E-3</c:v>
                </c:pt>
                <c:pt idx="22">
                  <c:v>0</c:v>
                </c:pt>
                <c:pt idx="23">
                  <c:v>9.1278214476420605E-4</c:v>
                </c:pt>
                <c:pt idx="24">
                  <c:v>0</c:v>
                </c:pt>
                <c:pt idx="25">
                  <c:v>0</c:v>
                </c:pt>
                <c:pt idx="26">
                  <c:v>5.4755683183617104E-3</c:v>
                </c:pt>
                <c:pt idx="27">
                  <c:v>0</c:v>
                </c:pt>
                <c:pt idx="28">
                  <c:v>1.16600576108238E-3</c:v>
                </c:pt>
                <c:pt idx="29">
                  <c:v>0</c:v>
                </c:pt>
                <c:pt idx="30">
                  <c:v>6.0813625495504395E-4</c:v>
                </c:pt>
              </c:numCache>
            </c:numRef>
          </c:val>
          <c:smooth val="0"/>
          <c:extLst>
            <c:ext xmlns:c16="http://schemas.microsoft.com/office/drawing/2014/chart" uri="{C3380CC4-5D6E-409C-BE32-E72D297353CC}">
              <c16:uniqueId val="{00000003-87D6-450D-92D1-FDCEB50FD5A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2.8969646248430798E-2</c:v>
                </c:pt>
                <c:pt idx="1">
                  <c:v>0</c:v>
                </c:pt>
                <c:pt idx="2">
                  <c:v>0</c:v>
                </c:pt>
                <c:pt idx="3">
                  <c:v>0</c:v>
                </c:pt>
                <c:pt idx="4">
                  <c:v>0.17059353675807901</c:v>
                </c:pt>
                <c:pt idx="5">
                  <c:v>0</c:v>
                </c:pt>
                <c:pt idx="6">
                  <c:v>7.4038306776114601E-2</c:v>
                </c:pt>
                <c:pt idx="7">
                  <c:v>0</c:v>
                </c:pt>
                <c:pt idx="8">
                  <c:v>0.302581600463529</c:v>
                </c:pt>
                <c:pt idx="9">
                  <c:v>0</c:v>
                </c:pt>
                <c:pt idx="10">
                  <c:v>0</c:v>
                </c:pt>
                <c:pt idx="11">
                  <c:v>0</c:v>
                </c:pt>
                <c:pt idx="12">
                  <c:v>0</c:v>
                </c:pt>
                <c:pt idx="13">
                  <c:v>3.5407345414748798E-2</c:v>
                </c:pt>
                <c:pt idx="14">
                  <c:v>0</c:v>
                </c:pt>
                <c:pt idx="15">
                  <c:v>0</c:v>
                </c:pt>
                <c:pt idx="16">
                  <c:v>0.112659735410564</c:v>
                </c:pt>
                <c:pt idx="17">
                  <c:v>0</c:v>
                </c:pt>
                <c:pt idx="18">
                  <c:v>0</c:v>
                </c:pt>
                <c:pt idx="19">
                  <c:v>0.10945145506051999</c:v>
                </c:pt>
                <c:pt idx="20">
                  <c:v>0</c:v>
                </c:pt>
                <c:pt idx="21">
                  <c:v>0</c:v>
                </c:pt>
                <c:pt idx="22">
                  <c:v>6.4387354323610799E-2</c:v>
                </c:pt>
                <c:pt idx="23">
                  <c:v>0</c:v>
                </c:pt>
                <c:pt idx="24">
                  <c:v>0</c:v>
                </c:pt>
                <c:pt idx="25">
                  <c:v>8.0486784070055703E-2</c:v>
                </c:pt>
                <c:pt idx="26">
                  <c:v>0</c:v>
                </c:pt>
                <c:pt idx="27">
                  <c:v>0.218931101094655</c:v>
                </c:pt>
                <c:pt idx="28">
                  <c:v>0.231809401159047</c:v>
                </c:pt>
                <c:pt idx="29">
                  <c:v>0</c:v>
                </c:pt>
                <c:pt idx="30">
                  <c:v>0</c:v>
                </c:pt>
              </c:numCache>
            </c:numRef>
          </c:val>
          <c:smooth val="0"/>
          <c:extLst>
            <c:ext xmlns:c16="http://schemas.microsoft.com/office/drawing/2014/chart" uri="{C3380CC4-5D6E-409C-BE32-E72D297353CC}">
              <c16:uniqueId val="{00000004-87D6-450D-92D1-FDCEB50FD5AE}"/>
            </c:ext>
          </c:extLst>
        </c:ser>
        <c:dLbls>
          <c:showLegendKey val="0"/>
          <c:showVal val="0"/>
          <c:showCatName val="0"/>
          <c:showSerName val="0"/>
          <c:showPercent val="0"/>
          <c:showBubbleSize val="0"/>
        </c:dLbls>
        <c:smooth val="0"/>
        <c:axId val="380195288"/>
        <c:axId val="380199552"/>
      </c:lineChart>
      <c:dateAx>
        <c:axId val="38019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9552"/>
        <c:crosses val="autoZero"/>
        <c:auto val="1"/>
        <c:lblOffset val="100"/>
        <c:baseTimeUnit val="days"/>
      </c:dateAx>
      <c:valAx>
        <c:axId val="38019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7.4175947114688806E-2</c:v>
                </c:pt>
                <c:pt idx="1">
                  <c:v>7.1129707112970703E-2</c:v>
                </c:pt>
                <c:pt idx="2">
                  <c:v>5.4964089496419302E-2</c:v>
                </c:pt>
                <c:pt idx="3">
                  <c:v>0.13249936401846699</c:v>
                </c:pt>
              </c:numCache>
            </c:numRef>
          </c:val>
          <c:extLst>
            <c:ext xmlns:c16="http://schemas.microsoft.com/office/drawing/2014/chart" uri="{C3380CC4-5D6E-409C-BE32-E72D297353CC}">
              <c16:uniqueId val="{00000000-A977-4FD2-BF0C-81CBE7F38425}"/>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A977-4FD2-BF0C-81CBE7F38425}"/>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0.37831021437578799</c:v>
                </c:pt>
                <c:pt idx="3">
                  <c:v>9.7012029491656999E-3</c:v>
                </c:pt>
              </c:numCache>
            </c:numRef>
          </c:val>
          <c:extLst>
            <c:ext xmlns:c16="http://schemas.microsoft.com/office/drawing/2014/chart" uri="{C3380CC4-5D6E-409C-BE32-E72D297353CC}">
              <c16:uniqueId val="{00000002-A977-4FD2-BF0C-81CBE7F38425}"/>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3.3715519488789298E-3</c:v>
                </c:pt>
                <c:pt idx="1">
                  <c:v>0</c:v>
                </c:pt>
                <c:pt idx="2">
                  <c:v>1.2135657204164301E-3</c:v>
                </c:pt>
                <c:pt idx="3">
                  <c:v>0</c:v>
                </c:pt>
              </c:numCache>
            </c:numRef>
          </c:val>
          <c:extLst>
            <c:ext xmlns:c16="http://schemas.microsoft.com/office/drawing/2014/chart" uri="{C3380CC4-5D6E-409C-BE32-E72D297353CC}">
              <c16:uniqueId val="{00000003-A977-4FD2-BF0C-81CBE7F38425}"/>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0.120391668694155</c:v>
                </c:pt>
                <c:pt idx="1">
                  <c:v>0</c:v>
                </c:pt>
                <c:pt idx="2">
                  <c:v>0.15967655750381601</c:v>
                </c:pt>
                <c:pt idx="3">
                  <c:v>2.8970578767784701E-2</c:v>
                </c:pt>
              </c:numCache>
            </c:numRef>
          </c:val>
          <c:extLst>
            <c:ext xmlns:c16="http://schemas.microsoft.com/office/drawing/2014/chart" uri="{C3380CC4-5D6E-409C-BE32-E72D297353CC}">
              <c16:uniqueId val="{00000004-A977-4FD2-BF0C-81CBE7F38425}"/>
            </c:ext>
          </c:extLst>
        </c:ser>
        <c:dLbls>
          <c:showLegendKey val="0"/>
          <c:showVal val="0"/>
          <c:showCatName val="0"/>
          <c:showSerName val="0"/>
          <c:showPercent val="0"/>
          <c:showBubbleSize val="0"/>
        </c:dLbls>
        <c:gapWidth val="219"/>
        <c:overlap val="-27"/>
        <c:axId val="384979992"/>
        <c:axId val="384971136"/>
      </c:barChart>
      <c:catAx>
        <c:axId val="38497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1136"/>
        <c:crosses val="autoZero"/>
        <c:auto val="1"/>
        <c:lblAlgn val="ctr"/>
        <c:lblOffset val="100"/>
        <c:noMultiLvlLbl val="0"/>
      </c:catAx>
      <c:valAx>
        <c:axId val="38497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8.4218083417321302E-2</c:v>
                </c:pt>
                <c:pt idx="12">
                  <c:v>0</c:v>
                </c:pt>
                <c:pt idx="13">
                  <c:v>0</c:v>
                </c:pt>
                <c:pt idx="14">
                  <c:v>3.7276856594552099E-2</c:v>
                </c:pt>
                <c:pt idx="15">
                  <c:v>5.7986221369303197E-2</c:v>
                </c:pt>
                <c:pt idx="16">
                  <c:v>0</c:v>
                </c:pt>
                <c:pt idx="17">
                  <c:v>0</c:v>
                </c:pt>
                <c:pt idx="18">
                  <c:v>0.13852263993778</c:v>
                </c:pt>
                <c:pt idx="19">
                  <c:v>9.0085736770167499E-2</c:v>
                </c:pt>
                <c:pt idx="20">
                  <c:v>5.3950550284992703E-2</c:v>
                </c:pt>
                <c:pt idx="21">
                  <c:v>4.4179978186135803E-2</c:v>
                </c:pt>
                <c:pt idx="22">
                  <c:v>0</c:v>
                </c:pt>
                <c:pt idx="23">
                  <c:v>0</c:v>
                </c:pt>
              </c:numCache>
            </c:numRef>
          </c:val>
          <c:smooth val="0"/>
          <c:extLst>
            <c:ext xmlns:c16="http://schemas.microsoft.com/office/drawing/2014/chart" uri="{C3380CC4-5D6E-409C-BE32-E72D297353CC}">
              <c16:uniqueId val="{00000000-D491-453F-B8BA-2570EC1B3EE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491-453F-B8BA-2570EC1B3EE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0.18425135764158301</c:v>
                </c:pt>
                <c:pt idx="11">
                  <c:v>0.57214895267649302</c:v>
                </c:pt>
                <c:pt idx="12">
                  <c:v>0</c:v>
                </c:pt>
                <c:pt idx="13">
                  <c:v>0</c:v>
                </c:pt>
                <c:pt idx="14">
                  <c:v>9.6974398758727706E-3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491-453F-B8BA-2570EC1B3EE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1.82604950927456E-3</c:v>
                </c:pt>
                <c:pt idx="10">
                  <c:v>0</c:v>
                </c:pt>
                <c:pt idx="11">
                  <c:v>9.1302475463727803E-4</c:v>
                </c:pt>
                <c:pt idx="12">
                  <c:v>8.6230115715742899E-4</c:v>
                </c:pt>
                <c:pt idx="13">
                  <c:v>0</c:v>
                </c:pt>
                <c:pt idx="14">
                  <c:v>0</c:v>
                </c:pt>
                <c:pt idx="15">
                  <c:v>4.0578877983878998E-4</c:v>
                </c:pt>
                <c:pt idx="16">
                  <c:v>1.8091416434479399E-3</c:v>
                </c:pt>
                <c:pt idx="17">
                  <c:v>0</c:v>
                </c:pt>
                <c:pt idx="18">
                  <c:v>1.0144719495969799E-3</c:v>
                </c:pt>
                <c:pt idx="19">
                  <c:v>0</c:v>
                </c:pt>
                <c:pt idx="20">
                  <c:v>0</c:v>
                </c:pt>
                <c:pt idx="21">
                  <c:v>0</c:v>
                </c:pt>
                <c:pt idx="22">
                  <c:v>0</c:v>
                </c:pt>
                <c:pt idx="23">
                  <c:v>0</c:v>
                </c:pt>
              </c:numCache>
            </c:numRef>
          </c:val>
          <c:smooth val="0"/>
          <c:extLst>
            <c:ext xmlns:c16="http://schemas.microsoft.com/office/drawing/2014/chart" uri="{C3380CC4-5D6E-409C-BE32-E72D297353CC}">
              <c16:uniqueId val="{00000003-D491-453F-B8BA-2570EC1B3EE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0.17062099604030501</c:v>
                </c:pt>
                <c:pt idx="10">
                  <c:v>0</c:v>
                </c:pt>
                <c:pt idx="11">
                  <c:v>0</c:v>
                </c:pt>
                <c:pt idx="12">
                  <c:v>0</c:v>
                </c:pt>
                <c:pt idx="13">
                  <c:v>0.191546212535814</c:v>
                </c:pt>
                <c:pt idx="14">
                  <c:v>0.109454978591894</c:v>
                </c:pt>
                <c:pt idx="15">
                  <c:v>0</c:v>
                </c:pt>
                <c:pt idx="16">
                  <c:v>0</c:v>
                </c:pt>
                <c:pt idx="17">
                  <c:v>5.9019841397589798E-2</c:v>
                </c:pt>
                <c:pt idx="18">
                  <c:v>0</c:v>
                </c:pt>
                <c:pt idx="19">
                  <c:v>6.4385281524643498E-2</c:v>
                </c:pt>
                <c:pt idx="20">
                  <c:v>0.15291504362102801</c:v>
                </c:pt>
                <c:pt idx="21">
                  <c:v>0</c:v>
                </c:pt>
                <c:pt idx="22">
                  <c:v>0.218909957183788</c:v>
                </c:pt>
                <c:pt idx="23">
                  <c:v>0</c:v>
                </c:pt>
              </c:numCache>
            </c:numRef>
          </c:val>
          <c:smooth val="0"/>
          <c:extLst>
            <c:ext xmlns:c16="http://schemas.microsoft.com/office/drawing/2014/chart" uri="{C3380CC4-5D6E-409C-BE32-E72D297353CC}">
              <c16:uniqueId val="{00000004-D491-453F-B8BA-2570EC1B3EE4}"/>
            </c:ext>
          </c:extLst>
        </c:ser>
        <c:dLbls>
          <c:showLegendKey val="0"/>
          <c:showVal val="0"/>
          <c:showCatName val="0"/>
          <c:showSerName val="0"/>
          <c:showPercent val="0"/>
          <c:showBubbleSize val="0"/>
        </c:dLbls>
        <c:smooth val="0"/>
        <c:axId val="379783312"/>
        <c:axId val="379785280"/>
      </c:lineChart>
      <c:catAx>
        <c:axId val="37978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85280"/>
        <c:crosses val="autoZero"/>
        <c:auto val="1"/>
        <c:lblAlgn val="ctr"/>
        <c:lblOffset val="100"/>
        <c:noMultiLvlLbl val="0"/>
      </c:catAx>
      <c:valAx>
        <c:axId val="37978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8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41E-4943-99CF-2EA505D039B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041E-4943-99CF-2EA505D039B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041E-4943-99CF-2EA505D039B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041E-4943-99CF-2EA505D039B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041E-4943-99CF-2EA505D039B7}"/>
            </c:ext>
          </c:extLst>
        </c:ser>
        <c:dLbls>
          <c:showLegendKey val="0"/>
          <c:showVal val="0"/>
          <c:showCatName val="0"/>
          <c:showSerName val="0"/>
          <c:showPercent val="0"/>
          <c:showBubbleSize val="0"/>
        </c:dLbls>
        <c:smooth val="0"/>
        <c:axId val="504246064"/>
        <c:axId val="504250656"/>
      </c:lineChart>
      <c:dateAx>
        <c:axId val="50424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50656"/>
        <c:crosses val="autoZero"/>
        <c:auto val="1"/>
        <c:lblOffset val="100"/>
        <c:baseTimeUnit val="days"/>
      </c:dateAx>
      <c:valAx>
        <c:axId val="50425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4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A812-D29D-4EE0-BA10-AAFFD809BE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4A0DD93-8E6E-42C6-B5A2-D9D87706319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23258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3FDC4-A977-4875-A77F-52C9CED8298B}"/>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021C63E8-2D28-49D5-8CC1-8A823207871C}"/>
              </a:ext>
            </a:extLst>
          </p:cNvPr>
          <p:cNvGraphicFramePr>
            <a:graphicFrameLocks noGrp="1"/>
          </p:cNvGraphicFramePr>
          <p:nvPr>
            <p:ph type="tbl" sz="quarter" idx="13"/>
            <p:extLst>
              <p:ext uri="{D42A27DB-BD31-4B8C-83A1-F6EECF244321}">
                <p14:modId xmlns:p14="http://schemas.microsoft.com/office/powerpoint/2010/main" val="274371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3539272"/>
                    </a:ext>
                  </a:extLst>
                </a:gridCol>
                <a:gridCol w="740664">
                  <a:extLst>
                    <a:ext uri="{9D8B030D-6E8A-4147-A177-3AD203B41FA5}">
                      <a16:colId xmlns:a16="http://schemas.microsoft.com/office/drawing/2014/main" val="1471105678"/>
                    </a:ext>
                  </a:extLst>
                </a:gridCol>
                <a:gridCol w="740664">
                  <a:extLst>
                    <a:ext uri="{9D8B030D-6E8A-4147-A177-3AD203B41FA5}">
                      <a16:colId xmlns:a16="http://schemas.microsoft.com/office/drawing/2014/main" val="2613301290"/>
                    </a:ext>
                  </a:extLst>
                </a:gridCol>
                <a:gridCol w="740664">
                  <a:extLst>
                    <a:ext uri="{9D8B030D-6E8A-4147-A177-3AD203B41FA5}">
                      <a16:colId xmlns:a16="http://schemas.microsoft.com/office/drawing/2014/main" val="730900372"/>
                    </a:ext>
                  </a:extLst>
                </a:gridCol>
                <a:gridCol w="740664">
                  <a:extLst>
                    <a:ext uri="{9D8B030D-6E8A-4147-A177-3AD203B41FA5}">
                      <a16:colId xmlns:a16="http://schemas.microsoft.com/office/drawing/2014/main" val="3122141408"/>
                    </a:ext>
                  </a:extLst>
                </a:gridCol>
                <a:gridCol w="740664">
                  <a:extLst>
                    <a:ext uri="{9D8B030D-6E8A-4147-A177-3AD203B41FA5}">
                      <a16:colId xmlns:a16="http://schemas.microsoft.com/office/drawing/2014/main" val="1932886439"/>
                    </a:ext>
                  </a:extLst>
                </a:gridCol>
                <a:gridCol w="740664">
                  <a:extLst>
                    <a:ext uri="{9D8B030D-6E8A-4147-A177-3AD203B41FA5}">
                      <a16:colId xmlns:a16="http://schemas.microsoft.com/office/drawing/2014/main" val="2060789206"/>
                    </a:ext>
                  </a:extLst>
                </a:gridCol>
                <a:gridCol w="740664">
                  <a:extLst>
                    <a:ext uri="{9D8B030D-6E8A-4147-A177-3AD203B41FA5}">
                      <a16:colId xmlns:a16="http://schemas.microsoft.com/office/drawing/2014/main" val="1385609042"/>
                    </a:ext>
                  </a:extLst>
                </a:gridCol>
                <a:gridCol w="740664">
                  <a:extLst>
                    <a:ext uri="{9D8B030D-6E8A-4147-A177-3AD203B41FA5}">
                      <a16:colId xmlns:a16="http://schemas.microsoft.com/office/drawing/2014/main" val="25697922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687954924"/>
                  </a:ext>
                </a:extLst>
              </a:tr>
              <a:tr h="370840">
                <a:tc>
                  <a:txBody>
                    <a:bodyPr/>
                    <a:lstStyle/>
                    <a:p>
                      <a:r>
                        <a:rPr lang="en-US" sz="1000"/>
                        <a:t>Specialized Bicycles</a:t>
                      </a:r>
                    </a:p>
                  </a:txBody>
                  <a:tcPr/>
                </a:tc>
                <a:tc>
                  <a:txBody>
                    <a:bodyPr/>
                    <a:lstStyle/>
                    <a:p>
                      <a:r>
                        <a:rPr lang="en-US" sz="1000"/>
                        <a:t>1973547</a:t>
                      </a:r>
                    </a:p>
                  </a:txBody>
                  <a:tcPr/>
                </a:tc>
                <a:tc>
                  <a:txBody>
                    <a:bodyPr/>
                    <a:lstStyle/>
                    <a:p>
                      <a:r>
                        <a:rPr lang="en-US" sz="1000"/>
                        <a:t>4149</a:t>
                      </a:r>
                    </a:p>
                  </a:txBody>
                  <a:tcPr/>
                </a:tc>
                <a:tc>
                  <a:txBody>
                    <a:bodyPr/>
                    <a:lstStyle/>
                    <a:p>
                      <a:r>
                        <a:rPr lang="en-US" sz="1000"/>
                        <a:t>14</a:t>
                      </a:r>
                    </a:p>
                  </a:txBody>
                  <a:tcPr/>
                </a:tc>
                <a:tc>
                  <a:txBody>
                    <a:bodyPr/>
                    <a:lstStyle/>
                    <a:p>
                      <a:r>
                        <a:rPr lang="en-US" sz="1000"/>
                        <a:t>363</a:t>
                      </a:r>
                    </a:p>
                  </a:txBody>
                  <a:tcPr/>
                </a:tc>
                <a:tc>
                  <a:txBody>
                    <a:bodyPr/>
                    <a:lstStyle/>
                    <a:p>
                      <a:r>
                        <a:rPr lang="en-US" sz="1000"/>
                        <a:t>31</a:t>
                      </a:r>
                    </a:p>
                  </a:txBody>
                  <a:tcPr/>
                </a:tc>
                <a:tc>
                  <a:txBody>
                    <a:bodyPr/>
                    <a:lstStyle/>
                    <a:p>
                      <a:r>
                        <a:rPr lang="en-US" sz="1000"/>
                        <a:t>26</a:t>
                      </a:r>
                    </a:p>
                  </a:txBody>
                  <a:tcPr/>
                </a:tc>
                <a:tc>
                  <a:txBody>
                    <a:bodyPr/>
                    <a:lstStyle/>
                    <a:p>
                      <a:r>
                        <a:rPr lang="en-US" sz="1000"/>
                        <a:t>0</a:t>
                      </a:r>
                    </a:p>
                  </a:txBody>
                  <a:tcPr/>
                </a:tc>
                <a:tc>
                  <a:txBody>
                    <a:bodyPr/>
                    <a:lstStyle/>
                    <a:p>
                      <a:r>
                        <a:rPr lang="en-US" sz="1000"/>
                        <a:t>0.0015 %</a:t>
                      </a:r>
                    </a:p>
                  </a:txBody>
                  <a:tcPr/>
                </a:tc>
                <a:extLst>
                  <a:ext uri="{0D108BD9-81ED-4DB2-BD59-A6C34878D82A}">
                    <a16:rowId xmlns:a16="http://schemas.microsoft.com/office/drawing/2014/main" val="3617116349"/>
                  </a:ext>
                </a:extLst>
              </a:tr>
              <a:tr h="370840">
                <a:tc>
                  <a:txBody>
                    <a:bodyPr/>
                    <a:lstStyle/>
                    <a:p>
                      <a:r>
                        <a:rPr lang="en-US" sz="1000"/>
                        <a:t>Scott Sports Argentina</a:t>
                      </a:r>
                    </a:p>
                  </a:txBody>
                  <a:tcPr/>
                </a:tc>
                <a:tc>
                  <a:txBody>
                    <a:bodyPr/>
                    <a:lstStyle/>
                    <a:p>
                      <a:r>
                        <a:rPr lang="en-US" sz="1000"/>
                        <a:t>73353</a:t>
                      </a:r>
                    </a:p>
                  </a:txBody>
                  <a:tcPr/>
                </a:tc>
                <a:tc>
                  <a:txBody>
                    <a:bodyPr/>
                    <a:lstStyle/>
                    <a:p>
                      <a:r>
                        <a:rPr lang="en-US" sz="1000"/>
                        <a:t>1880</a:t>
                      </a:r>
                    </a:p>
                  </a:txBody>
                  <a:tcPr/>
                </a:tc>
                <a:tc>
                  <a:txBody>
                    <a:bodyPr/>
                    <a:lstStyle/>
                    <a:p>
                      <a:r>
                        <a:rPr lang="en-US" sz="1000"/>
                        <a:t>28</a:t>
                      </a:r>
                    </a:p>
                  </a:txBody>
                  <a:tcPr/>
                </a:tc>
                <a:tc>
                  <a:txBody>
                    <a:bodyPr/>
                    <a:lstStyle/>
                    <a:p>
                      <a:r>
                        <a:rPr lang="en-US" sz="1000"/>
                        <a:t>1356</a:t>
                      </a:r>
                    </a:p>
                  </a:txBody>
                  <a:tcPr/>
                </a:tc>
                <a:tc>
                  <a:txBody>
                    <a:bodyPr/>
                    <a:lstStyle/>
                    <a:p>
                      <a:r>
                        <a:rPr lang="en-US" sz="1000"/>
                        <a:t>77</a:t>
                      </a:r>
                    </a:p>
                  </a:txBody>
                  <a:tcPr/>
                </a:tc>
                <a:tc>
                  <a:txBody>
                    <a:bodyPr/>
                    <a:lstStyle/>
                    <a:p>
                      <a:r>
                        <a:rPr lang="en-US" sz="1000"/>
                        <a:t>60</a:t>
                      </a:r>
                    </a:p>
                  </a:txBody>
                  <a:tcPr/>
                </a:tc>
                <a:tc>
                  <a:txBody>
                    <a:bodyPr/>
                    <a:lstStyle/>
                    <a:p>
                      <a:r>
                        <a:rPr lang="en-US" sz="1000"/>
                        <a:t>0</a:t>
                      </a:r>
                    </a:p>
                  </a:txBody>
                  <a:tcPr/>
                </a:tc>
                <a:tc>
                  <a:txBody>
                    <a:bodyPr/>
                    <a:lstStyle/>
                    <a:p>
                      <a:r>
                        <a:rPr lang="en-US" sz="1000"/>
                        <a:t>0.0736 %</a:t>
                      </a:r>
                    </a:p>
                  </a:txBody>
                  <a:tcPr/>
                </a:tc>
                <a:extLst>
                  <a:ext uri="{0D108BD9-81ED-4DB2-BD59-A6C34878D82A}">
                    <a16:rowId xmlns:a16="http://schemas.microsoft.com/office/drawing/2014/main" val="198437237"/>
                  </a:ext>
                </a:extLst>
              </a:tr>
              <a:tr h="370840">
                <a:tc>
                  <a:txBody>
                    <a:bodyPr/>
                    <a:lstStyle/>
                    <a:p>
                      <a:r>
                        <a:rPr lang="en-US" sz="1000"/>
                        <a:t>Trek Bicycle Argentina</a:t>
                      </a:r>
                    </a:p>
                  </a:txBody>
                  <a:tcPr/>
                </a:tc>
                <a:tc>
                  <a:txBody>
                    <a:bodyPr/>
                    <a:lstStyle/>
                    <a:p>
                      <a:r>
                        <a:rPr lang="en-US" sz="1000"/>
                        <a:t>31059</a:t>
                      </a:r>
                    </a:p>
                  </a:txBody>
                  <a:tcPr/>
                </a:tc>
                <a:tc>
                  <a:txBody>
                    <a:bodyPr/>
                    <a:lstStyle/>
                    <a:p>
                      <a:r>
                        <a:rPr lang="en-US" sz="1000"/>
                        <a:t>-9</a:t>
                      </a:r>
                    </a:p>
                  </a:txBody>
                  <a:tcPr/>
                </a:tc>
                <a:tc>
                  <a:txBody>
                    <a:bodyPr/>
                    <a:lstStyle/>
                    <a:p>
                      <a:r>
                        <a:rPr lang="en-US" sz="1000"/>
                        <a:t>11</a:t>
                      </a:r>
                    </a:p>
                  </a:txBody>
                  <a:tcPr/>
                </a:tc>
                <a:tc>
                  <a:txBody>
                    <a:bodyPr/>
                    <a:lstStyle/>
                    <a:p>
                      <a:r>
                        <a:rPr lang="en-US" sz="1000"/>
                        <a:t>420</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0.1299 %</a:t>
                      </a:r>
                    </a:p>
                  </a:txBody>
                  <a:tcPr/>
                </a:tc>
                <a:extLst>
                  <a:ext uri="{0D108BD9-81ED-4DB2-BD59-A6C34878D82A}">
                    <a16:rowId xmlns:a16="http://schemas.microsoft.com/office/drawing/2014/main" val="638858469"/>
                  </a:ext>
                </a:extLst>
              </a:tr>
              <a:tr h="370840">
                <a:tc>
                  <a:txBody>
                    <a:bodyPr/>
                    <a:lstStyle/>
                    <a:p>
                      <a:r>
                        <a:rPr lang="en-US" sz="1000"/>
                        <a:t>Giant Bicycles Argentina</a:t>
                      </a:r>
                    </a:p>
                  </a:txBody>
                  <a:tcPr/>
                </a:tc>
                <a:tc>
                  <a:txBody>
                    <a:bodyPr/>
                    <a:lstStyle/>
                    <a:p>
                      <a:r>
                        <a:rPr lang="en-US" sz="1000"/>
                        <a:t>19619</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466081982"/>
                  </a:ext>
                </a:extLst>
              </a:tr>
              <a:tr h="370840">
                <a:tc>
                  <a:txBody>
                    <a:bodyPr/>
                    <a:lstStyle/>
                    <a:p>
                      <a:r>
                        <a:rPr lang="en-US" sz="1000"/>
                        <a:t>Cannondale Argentina</a:t>
                      </a:r>
                    </a:p>
                  </a:txBody>
                  <a:tcPr/>
                </a:tc>
                <a:tc>
                  <a:txBody>
                    <a:bodyPr/>
                    <a:lstStyle/>
                    <a:p>
                      <a:r>
                        <a:rPr lang="en-US" sz="1000"/>
                        <a:t>10317</a:t>
                      </a:r>
                    </a:p>
                  </a:txBody>
                  <a:tcPr/>
                </a:tc>
                <a:tc>
                  <a:txBody>
                    <a:bodyPr/>
                    <a:lstStyle/>
                    <a:p>
                      <a:r>
                        <a:rPr lang="en-US" sz="1000"/>
                        <a:t>9</a:t>
                      </a:r>
                    </a:p>
                  </a:txBody>
                  <a:tcPr/>
                </a:tc>
                <a:tc>
                  <a:txBody>
                    <a:bodyPr/>
                    <a:lstStyle/>
                    <a:p>
                      <a:r>
                        <a:rPr lang="en-US" sz="1000"/>
                        <a:t>3</a:t>
                      </a:r>
                    </a:p>
                  </a:txBody>
                  <a:tcPr/>
                </a:tc>
                <a:tc>
                  <a:txBody>
                    <a:bodyPr/>
                    <a:lstStyle/>
                    <a:p>
                      <a:r>
                        <a:rPr lang="en-US" sz="1000"/>
                        <a:t>66</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0.2554 %</a:t>
                      </a:r>
                    </a:p>
                  </a:txBody>
                  <a:tcPr/>
                </a:tc>
                <a:extLst>
                  <a:ext uri="{0D108BD9-81ED-4DB2-BD59-A6C34878D82A}">
                    <a16:rowId xmlns:a16="http://schemas.microsoft.com/office/drawing/2014/main" val="1871905414"/>
                  </a:ext>
                </a:extLst>
              </a:tr>
            </a:tbl>
          </a:graphicData>
        </a:graphic>
      </p:graphicFrame>
      <p:sp>
        <p:nvSpPr>
          <p:cNvPr id="4" name="Text Placeholder 3">
            <a:extLst>
              <a:ext uri="{FF2B5EF4-FFF2-40B4-BE49-F238E27FC236}">
                <a16:creationId xmlns:a16="http://schemas.microsoft.com/office/drawing/2014/main" id="{E2C779D4-2D95-4C81-9C62-ED4E03E9D8A8}"/>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4169066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14B2D-8D06-44DD-9B2D-4C2A4A5249E6}"/>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2CAAF188-517C-4AD9-A9F3-58A52BC3697C}"/>
              </a:ext>
            </a:extLst>
          </p:cNvPr>
          <p:cNvGraphicFramePr>
            <a:graphicFrameLocks noGrp="1"/>
          </p:cNvGraphicFramePr>
          <p:nvPr>
            <p:ph type="chart" sz="quarter" idx="13"/>
            <p:extLst>
              <p:ext uri="{D42A27DB-BD31-4B8C-83A1-F6EECF244321}">
                <p14:modId xmlns:p14="http://schemas.microsoft.com/office/powerpoint/2010/main" val="270846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87A8F-CCB1-4B16-8DA1-ACA5FE3DDB7D}"/>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89720163-5751-4CE8-95E9-DD658D474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047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8C382-B2E5-4F6E-B2CF-06B40A43A246}"/>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23292D43-EA68-4051-A1A5-019463F23AD6}"/>
              </a:ext>
            </a:extLst>
          </p:cNvPr>
          <p:cNvGraphicFramePr>
            <a:graphicFrameLocks noGrp="1"/>
          </p:cNvGraphicFramePr>
          <p:nvPr>
            <p:ph type="chart" sz="quarter" idx="13"/>
            <p:extLst>
              <p:ext uri="{D42A27DB-BD31-4B8C-83A1-F6EECF244321}">
                <p14:modId xmlns:p14="http://schemas.microsoft.com/office/powerpoint/2010/main" val="212702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CD0E63-588D-4B87-B66B-18303461F148}"/>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5BB1BD97-0EB4-41B5-8552-1B9F371DC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11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E24B-56CD-4277-BCFA-AFF53D60F011}"/>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573212DB-BE21-497B-948F-D9BF4F74AF5C}"/>
              </a:ext>
            </a:extLst>
          </p:cNvPr>
          <p:cNvGraphicFramePr>
            <a:graphicFrameLocks noGrp="1"/>
          </p:cNvGraphicFramePr>
          <p:nvPr>
            <p:ph type="chart" sz="quarter" idx="13"/>
            <p:extLst>
              <p:ext uri="{D42A27DB-BD31-4B8C-83A1-F6EECF244321}">
                <p14:modId xmlns:p14="http://schemas.microsoft.com/office/powerpoint/2010/main" val="226640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9042E-B0B9-42E7-BE0D-31117E15DA54}"/>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21C25D88-1FB1-4255-B445-FD5244C1A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512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3B815-798C-46D8-818A-70F1D65A62B0}"/>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DB649A62-DFE3-47DE-A795-BFB0193BC820}"/>
              </a:ext>
            </a:extLst>
          </p:cNvPr>
          <p:cNvGraphicFramePr>
            <a:graphicFrameLocks noGrp="1"/>
          </p:cNvGraphicFramePr>
          <p:nvPr>
            <p:ph type="chart" sz="quarter" idx="13"/>
            <p:extLst>
              <p:ext uri="{D42A27DB-BD31-4B8C-83A1-F6EECF244321}">
                <p14:modId xmlns:p14="http://schemas.microsoft.com/office/powerpoint/2010/main" val="3744936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F7209-FC5E-4A92-BBD1-D8FE80A214EA}"/>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30F906FE-F9D3-40C4-A1B6-88F728E022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394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47F7-39A8-41B9-9587-A5B6DEE53A77}"/>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8361F65D-4CED-4A43-8364-1425088E9982}"/>
              </a:ext>
            </a:extLst>
          </p:cNvPr>
          <p:cNvGraphicFramePr>
            <a:graphicFrameLocks noGrp="1"/>
          </p:cNvGraphicFramePr>
          <p:nvPr>
            <p:ph type="chart" sz="quarter" idx="13"/>
            <p:extLst>
              <p:ext uri="{D42A27DB-BD31-4B8C-83A1-F6EECF244321}">
                <p14:modId xmlns:p14="http://schemas.microsoft.com/office/powerpoint/2010/main" val="4278126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A808A7-A9DF-4B68-AE3F-526F1F63C5C3}"/>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F1A18247-E6B3-4BC9-96DC-6D3A2A509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39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3E1EF-15AE-48EB-AA96-8F55BB370106}"/>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44EED50B-6911-4119-B8D2-8B336BC79C02}"/>
              </a:ext>
            </a:extLst>
          </p:cNvPr>
          <p:cNvGraphicFramePr>
            <a:graphicFrameLocks noGrp="1"/>
          </p:cNvGraphicFramePr>
          <p:nvPr>
            <p:ph type="chart" sz="quarter" idx="13"/>
            <p:extLst>
              <p:ext uri="{D42A27DB-BD31-4B8C-83A1-F6EECF244321}">
                <p14:modId xmlns:p14="http://schemas.microsoft.com/office/powerpoint/2010/main" val="253487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F329F8-1219-4180-99F1-8766048CDE8D}"/>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1B6E6EDB-3048-403B-82EA-36A89F9EC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2775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F0E47-2354-48CC-B994-24DD4A284547}"/>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EF96F24F-0010-47EE-94A9-F383B5CA5EC1}"/>
              </a:ext>
            </a:extLst>
          </p:cNvPr>
          <p:cNvGraphicFramePr>
            <a:graphicFrameLocks noGrp="1"/>
          </p:cNvGraphicFramePr>
          <p:nvPr>
            <p:ph type="chart" sz="quarter" idx="13"/>
            <p:extLst>
              <p:ext uri="{D42A27DB-BD31-4B8C-83A1-F6EECF244321}">
                <p14:modId xmlns:p14="http://schemas.microsoft.com/office/powerpoint/2010/main" val="1541609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EA247-19A2-4F2E-BF21-ED60901A08DC}"/>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F2767661-09AC-423C-9BFB-02ABBE757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21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0A30D-96AB-4F40-90DA-0B155A028C06}"/>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8D41F113-91CA-4E1E-9960-D10B1CB9572A}"/>
              </a:ext>
            </a:extLst>
          </p:cNvPr>
          <p:cNvGraphicFramePr>
            <a:graphicFrameLocks noGrp="1"/>
          </p:cNvGraphicFramePr>
          <p:nvPr>
            <p:ph type="chart" sz="quarter" idx="13"/>
            <p:extLst>
              <p:ext uri="{D42A27DB-BD31-4B8C-83A1-F6EECF244321}">
                <p14:modId xmlns:p14="http://schemas.microsoft.com/office/powerpoint/2010/main" val="3384775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B0A3E-06B4-4C45-81D5-46D95DB281D6}"/>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E14B1515-8754-447B-AB3B-B2FA8787F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23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0A11F-4CF4-46CB-AB0A-C2B706CE8D6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6357C9DE-C13E-481F-8D55-5A9F4B74408E}"/>
              </a:ext>
            </a:extLst>
          </p:cNvPr>
          <p:cNvGraphicFramePr>
            <a:graphicFrameLocks noGrp="1"/>
          </p:cNvGraphicFramePr>
          <p:nvPr>
            <p:ph type="chart" sz="quarter" idx="13"/>
            <p:extLst>
              <p:ext uri="{D42A27DB-BD31-4B8C-83A1-F6EECF244321}">
                <p14:modId xmlns:p14="http://schemas.microsoft.com/office/powerpoint/2010/main" val="139324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787A7C-57D9-4AC6-813D-D1BB8B2EC0C4}"/>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84D73106-2CB3-40A4-BEBE-F10BEA752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004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0CC1-88E6-4C08-982C-0AB439FD621B}"/>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48458F4E-9581-482F-8B78-FF232A6BAC78}"/>
              </a:ext>
            </a:extLst>
          </p:cNvPr>
          <p:cNvGraphicFramePr>
            <a:graphicFrameLocks noGrp="1"/>
          </p:cNvGraphicFramePr>
          <p:nvPr>
            <p:ph type="chart" sz="quarter" idx="13"/>
            <p:extLst>
              <p:ext uri="{D42A27DB-BD31-4B8C-83A1-F6EECF244321}">
                <p14:modId xmlns:p14="http://schemas.microsoft.com/office/powerpoint/2010/main" val="361902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9A711-C0E5-453C-9B27-259EF7F86CBF}"/>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A3241284-8D4A-49C7-99BE-C53FBEEDE2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07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A2AA0-A874-4242-9EF9-9596189A781E}"/>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55CE2562-3652-428F-9C8F-55ACFEAB02B1}"/>
              </a:ext>
            </a:extLst>
          </p:cNvPr>
          <p:cNvGraphicFramePr>
            <a:graphicFrameLocks noGrp="1"/>
          </p:cNvGraphicFramePr>
          <p:nvPr>
            <p:ph type="chart" sz="quarter" idx="13"/>
            <p:extLst>
              <p:ext uri="{D42A27DB-BD31-4B8C-83A1-F6EECF244321}">
                <p14:modId xmlns:p14="http://schemas.microsoft.com/office/powerpoint/2010/main" val="980896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5E3C5-E33D-4B88-B2AB-583DB6AAC067}"/>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901EC753-5EE2-456A-8F1D-619220E6B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617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65633-3B88-41BC-BAEE-2BC8791F3105}"/>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0958A951-E9EB-402E-B5E6-6AF26C313771}"/>
              </a:ext>
            </a:extLst>
          </p:cNvPr>
          <p:cNvGraphicFramePr>
            <a:graphicFrameLocks noGrp="1"/>
          </p:cNvGraphicFramePr>
          <p:nvPr>
            <p:ph type="chart" sz="quarter" idx="13"/>
            <p:extLst>
              <p:ext uri="{D42A27DB-BD31-4B8C-83A1-F6EECF244321}">
                <p14:modId xmlns:p14="http://schemas.microsoft.com/office/powerpoint/2010/main" val="944250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8A325A-95EE-4CAB-98F2-DC556448FE54}"/>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E25D7801-D39B-44BE-89D0-1978260B1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07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0969-FE54-4A47-AA3B-C6D9E03FE3EC}"/>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E42E3DD-FC63-4740-8349-671E018BC0D9}"/>
              </a:ext>
            </a:extLst>
          </p:cNvPr>
          <p:cNvGraphicFramePr>
            <a:graphicFrameLocks noGrp="1"/>
          </p:cNvGraphicFramePr>
          <p:nvPr>
            <p:ph type="chart" sz="quarter" idx="13"/>
            <p:extLst>
              <p:ext uri="{D42A27DB-BD31-4B8C-83A1-F6EECF244321}">
                <p14:modId xmlns:p14="http://schemas.microsoft.com/office/powerpoint/2010/main" val="1487136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E8E1C1-0895-487F-B13C-508E3E7FB114}"/>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71A37939-0F21-43E4-9E2A-652336086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7920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E53C-BDD3-4E3C-A45B-2BDFA344D3CB}"/>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229513BF-1340-4165-BD5A-A230AF0AFDAA}"/>
              </a:ext>
            </a:extLst>
          </p:cNvPr>
          <p:cNvGraphicFramePr>
            <a:graphicFrameLocks noGrp="1"/>
          </p:cNvGraphicFramePr>
          <p:nvPr>
            <p:ph type="chart" sz="quarter" idx="13"/>
            <p:extLst>
              <p:ext uri="{D42A27DB-BD31-4B8C-83A1-F6EECF244321}">
                <p14:modId xmlns:p14="http://schemas.microsoft.com/office/powerpoint/2010/main" val="1118648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A2FD8-E259-41E6-AC9E-B2BC6B776627}"/>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386ACF29-9B8B-44FA-B2E5-9D5845D88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891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9F775-E1A7-4676-93D6-7D29E076AE64}"/>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6F4D5B01-1ADB-4DC6-8D1F-FE2E584AD50C}"/>
              </a:ext>
            </a:extLst>
          </p:cNvPr>
          <p:cNvGraphicFramePr>
            <a:graphicFrameLocks noGrp="1"/>
          </p:cNvGraphicFramePr>
          <p:nvPr>
            <p:ph type="chart" sz="quarter" idx="13"/>
            <p:extLst>
              <p:ext uri="{D42A27DB-BD31-4B8C-83A1-F6EECF244321}">
                <p14:modId xmlns:p14="http://schemas.microsoft.com/office/powerpoint/2010/main" val="3606881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02B01-9932-4DE2-A9B6-C3AA208EA241}"/>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33AF3EF7-F26F-43C3-8257-5A95C47224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9734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D28C0-E176-416A-9FE1-91B4F8B6D482}"/>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849DDFA1-6D1C-4D3A-86A7-B32E27CC906C}"/>
              </a:ext>
            </a:extLst>
          </p:cNvPr>
          <p:cNvGraphicFramePr>
            <a:graphicFrameLocks noGrp="1"/>
          </p:cNvGraphicFramePr>
          <p:nvPr>
            <p:ph type="chart" sz="quarter" idx="13"/>
            <p:extLst>
              <p:ext uri="{D42A27DB-BD31-4B8C-83A1-F6EECF244321}">
                <p14:modId xmlns:p14="http://schemas.microsoft.com/office/powerpoint/2010/main" val="2639755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36CD03-2807-4D71-AF79-DBBAECC2187C}"/>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29A1C8BB-F2D9-4229-92D1-AD65241038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482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0B406-D3A1-4244-B84E-7106E51FA122}"/>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EC07380F-9D34-42F7-9510-CE230E61AC8E}"/>
              </a:ext>
            </a:extLst>
          </p:cNvPr>
          <p:cNvGraphicFramePr>
            <a:graphicFrameLocks noGrp="1"/>
          </p:cNvGraphicFramePr>
          <p:nvPr>
            <p:ph type="chart" sz="quarter" idx="13"/>
            <p:extLst>
              <p:ext uri="{D42A27DB-BD31-4B8C-83A1-F6EECF244321}">
                <p14:modId xmlns:p14="http://schemas.microsoft.com/office/powerpoint/2010/main" val="348045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1DBE2-3D9B-423C-A1DE-AB97396CDCD6}"/>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4A8495BD-2C5B-4EC2-94BE-FC074D53B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393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B14D9-304F-4B56-8E30-1F625F4702C7}"/>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616C211-7E69-47EA-89B4-BCB00676E383}"/>
              </a:ext>
            </a:extLst>
          </p:cNvPr>
          <p:cNvGraphicFramePr>
            <a:graphicFrameLocks noGrp="1"/>
          </p:cNvGraphicFramePr>
          <p:nvPr>
            <p:ph type="chart" sz="quarter" idx="13"/>
            <p:extLst>
              <p:ext uri="{D42A27DB-BD31-4B8C-83A1-F6EECF244321}">
                <p14:modId xmlns:p14="http://schemas.microsoft.com/office/powerpoint/2010/main" val="1491690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51E761-BE58-4FDC-930E-5B48E37E14BA}"/>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A4D310A0-7DC8-4C99-A705-CB6509863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757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07DC-AA85-481C-A2B1-CBACB3E9D87C}"/>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DC810C11-9B76-4C74-ADFF-8CF14DCE739C}"/>
              </a:ext>
            </a:extLst>
          </p:cNvPr>
          <p:cNvGraphicFramePr>
            <a:graphicFrameLocks noGrp="1"/>
          </p:cNvGraphicFramePr>
          <p:nvPr>
            <p:ph type="tbl" sz="quarter" idx="13"/>
            <p:extLst>
              <p:ext uri="{D42A27DB-BD31-4B8C-83A1-F6EECF244321}">
                <p14:modId xmlns:p14="http://schemas.microsoft.com/office/powerpoint/2010/main" val="221406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9210886"/>
                    </a:ext>
                  </a:extLst>
                </a:gridCol>
                <a:gridCol w="1152144">
                  <a:extLst>
                    <a:ext uri="{9D8B030D-6E8A-4147-A177-3AD203B41FA5}">
                      <a16:colId xmlns:a16="http://schemas.microsoft.com/office/drawing/2014/main" val="1353965624"/>
                    </a:ext>
                  </a:extLst>
                </a:gridCol>
                <a:gridCol w="1152144">
                  <a:extLst>
                    <a:ext uri="{9D8B030D-6E8A-4147-A177-3AD203B41FA5}">
                      <a16:colId xmlns:a16="http://schemas.microsoft.com/office/drawing/2014/main" val="3059410968"/>
                    </a:ext>
                  </a:extLst>
                </a:gridCol>
                <a:gridCol w="1152144">
                  <a:extLst>
                    <a:ext uri="{9D8B030D-6E8A-4147-A177-3AD203B41FA5}">
                      <a16:colId xmlns:a16="http://schemas.microsoft.com/office/drawing/2014/main" val="3972249952"/>
                    </a:ext>
                  </a:extLst>
                </a:gridCol>
                <a:gridCol w="1152144">
                  <a:extLst>
                    <a:ext uri="{9D8B030D-6E8A-4147-A177-3AD203B41FA5}">
                      <a16:colId xmlns:a16="http://schemas.microsoft.com/office/drawing/2014/main" val="1055017649"/>
                    </a:ext>
                  </a:extLst>
                </a:gridCol>
                <a:gridCol w="1152144">
                  <a:extLst>
                    <a:ext uri="{9D8B030D-6E8A-4147-A177-3AD203B41FA5}">
                      <a16:colId xmlns:a16="http://schemas.microsoft.com/office/drawing/2014/main" val="191890537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204765000"/>
                  </a:ext>
                </a:extLst>
              </a:tr>
              <a:tr h="370840">
                <a:tc>
                  <a:txBody>
                    <a:bodyPr/>
                    <a:lstStyle/>
                    <a:p>
                      <a:r>
                        <a:rPr lang="en-US" sz="1000"/>
                        <a:t>#SCOTTbikes</a:t>
                      </a:r>
                    </a:p>
                  </a:txBody>
                  <a:tcPr/>
                </a:tc>
                <a:tc>
                  <a:txBody>
                    <a:bodyPr/>
                    <a:lstStyle/>
                    <a:p>
                      <a:r>
                        <a:rPr lang="en-US" sz="1000"/>
                        <a:t>26</a:t>
                      </a:r>
                    </a:p>
                  </a:txBody>
                  <a:tcPr/>
                </a:tc>
                <a:tc>
                  <a:txBody>
                    <a:bodyPr/>
                    <a:lstStyle/>
                    <a:p>
                      <a:r>
                        <a:rPr lang="en-US" sz="1000"/>
                        <a:t>48.961538461538</a:t>
                      </a:r>
                    </a:p>
                  </a:txBody>
                  <a:tcPr/>
                </a:tc>
                <a:tc>
                  <a:txBody>
                    <a:bodyPr/>
                    <a:lstStyle/>
                    <a:p>
                      <a:r>
                        <a:rPr lang="en-US" sz="1000"/>
                        <a:t>2.9615384615385</a:t>
                      </a:r>
                    </a:p>
                  </a:txBody>
                  <a:tcPr/>
                </a:tc>
                <a:tc>
                  <a:txBody>
                    <a:bodyPr/>
                    <a:lstStyle/>
                    <a:p>
                      <a:r>
                        <a:rPr lang="en-US" sz="1000"/>
                        <a:t>2.1153846153846</a:t>
                      </a:r>
                    </a:p>
                  </a:txBody>
                  <a:tcPr/>
                </a:tc>
                <a:tc>
                  <a:txBody>
                    <a:bodyPr/>
                    <a:lstStyle/>
                    <a:p>
                      <a:r>
                        <a:rPr lang="en-US" sz="1000"/>
                        <a:t>54.038461538462</a:t>
                      </a:r>
                    </a:p>
                  </a:txBody>
                  <a:tcPr/>
                </a:tc>
                <a:extLst>
                  <a:ext uri="{0D108BD9-81ED-4DB2-BD59-A6C34878D82A}">
                    <a16:rowId xmlns:a16="http://schemas.microsoft.com/office/drawing/2014/main" val="4157898176"/>
                  </a:ext>
                </a:extLst>
              </a:tr>
              <a:tr h="370840">
                <a:tc>
                  <a:txBody>
                    <a:bodyPr/>
                    <a:lstStyle/>
                    <a:p>
                      <a:r>
                        <a:rPr lang="en-US" sz="1000"/>
                        <a:t>#SCOTTargentina</a:t>
                      </a:r>
                    </a:p>
                  </a:txBody>
                  <a:tcPr/>
                </a:tc>
                <a:tc>
                  <a:txBody>
                    <a:bodyPr/>
                    <a:lstStyle/>
                    <a:p>
                      <a:r>
                        <a:rPr lang="en-US" sz="1000"/>
                        <a:t>26</a:t>
                      </a:r>
                    </a:p>
                  </a:txBody>
                  <a:tcPr/>
                </a:tc>
                <a:tc>
                  <a:txBody>
                    <a:bodyPr/>
                    <a:lstStyle/>
                    <a:p>
                      <a:r>
                        <a:rPr lang="en-US" sz="1000"/>
                        <a:t>42.423076923077</a:t>
                      </a:r>
                    </a:p>
                  </a:txBody>
                  <a:tcPr/>
                </a:tc>
                <a:tc>
                  <a:txBody>
                    <a:bodyPr/>
                    <a:lstStyle/>
                    <a:p>
                      <a:r>
                        <a:rPr lang="en-US" sz="1000"/>
                        <a:t>1.9615384615385</a:t>
                      </a:r>
                    </a:p>
                  </a:txBody>
                  <a:tcPr/>
                </a:tc>
                <a:tc>
                  <a:txBody>
                    <a:bodyPr/>
                    <a:lstStyle/>
                    <a:p>
                      <a:r>
                        <a:rPr lang="en-US" sz="1000"/>
                        <a:t>1.9230769230769</a:t>
                      </a:r>
                    </a:p>
                  </a:txBody>
                  <a:tcPr/>
                </a:tc>
                <a:tc>
                  <a:txBody>
                    <a:bodyPr/>
                    <a:lstStyle/>
                    <a:p>
                      <a:r>
                        <a:rPr lang="en-US" sz="1000"/>
                        <a:t>46.307692307692</a:t>
                      </a:r>
                    </a:p>
                  </a:txBody>
                  <a:tcPr/>
                </a:tc>
                <a:extLst>
                  <a:ext uri="{0D108BD9-81ED-4DB2-BD59-A6C34878D82A}">
                    <a16:rowId xmlns:a16="http://schemas.microsoft.com/office/drawing/2014/main" val="2958227880"/>
                  </a:ext>
                </a:extLst>
              </a:tr>
              <a:tr h="370840">
                <a:tc>
                  <a:txBody>
                    <a:bodyPr/>
                    <a:lstStyle/>
                    <a:p>
                      <a:r>
                        <a:rPr lang="en-US" sz="1000"/>
                        <a:t>#IamSpecialized</a:t>
                      </a:r>
                    </a:p>
                  </a:txBody>
                  <a:tcPr/>
                </a:tc>
                <a:tc>
                  <a:txBody>
                    <a:bodyPr/>
                    <a:lstStyle/>
                    <a:p>
                      <a:r>
                        <a:rPr lang="en-US" sz="1000"/>
                        <a:t>9</a:t>
                      </a:r>
                    </a:p>
                  </a:txBody>
                  <a:tcPr/>
                </a:tc>
                <a:tc>
                  <a:txBody>
                    <a:bodyPr/>
                    <a:lstStyle/>
                    <a:p>
                      <a:r>
                        <a:rPr lang="en-US" sz="1000"/>
                        <a:t>22</a:t>
                      </a:r>
                    </a:p>
                  </a:txBody>
                  <a:tcPr/>
                </a:tc>
                <a:tc>
                  <a:txBody>
                    <a:bodyPr/>
                    <a:lstStyle/>
                    <a:p>
                      <a:r>
                        <a:rPr lang="en-US" sz="1000"/>
                        <a:t>0.88888888888889</a:t>
                      </a:r>
                    </a:p>
                  </a:txBody>
                  <a:tcPr/>
                </a:tc>
                <a:tc>
                  <a:txBody>
                    <a:bodyPr/>
                    <a:lstStyle/>
                    <a:p>
                      <a:r>
                        <a:rPr lang="en-US" sz="1000"/>
                        <a:t>1.4444444444444</a:t>
                      </a:r>
                    </a:p>
                  </a:txBody>
                  <a:tcPr/>
                </a:tc>
                <a:tc>
                  <a:txBody>
                    <a:bodyPr/>
                    <a:lstStyle/>
                    <a:p>
                      <a:r>
                        <a:rPr lang="en-US" sz="1000"/>
                        <a:t>24.333333333333</a:t>
                      </a:r>
                    </a:p>
                  </a:txBody>
                  <a:tcPr/>
                </a:tc>
                <a:extLst>
                  <a:ext uri="{0D108BD9-81ED-4DB2-BD59-A6C34878D82A}">
                    <a16:rowId xmlns:a16="http://schemas.microsoft.com/office/drawing/2014/main" val="3808845156"/>
                  </a:ext>
                </a:extLst>
              </a:tr>
              <a:tr h="370840">
                <a:tc>
                  <a:txBody>
                    <a:bodyPr/>
                    <a:lstStyle/>
                    <a:p>
                      <a:r>
                        <a:rPr lang="en-US" sz="1000"/>
                        <a:t>#racedtowin</a:t>
                      </a:r>
                    </a:p>
                  </a:txBody>
                  <a:tcPr/>
                </a:tc>
                <a:tc>
                  <a:txBody>
                    <a:bodyPr/>
                    <a:lstStyle/>
                    <a:p>
                      <a:r>
                        <a:rPr lang="en-US" sz="1000"/>
                        <a:t>8</a:t>
                      </a:r>
                    </a:p>
                  </a:txBody>
                  <a:tcPr/>
                </a:tc>
                <a:tc>
                  <a:txBody>
                    <a:bodyPr/>
                    <a:lstStyle/>
                    <a:p>
                      <a:r>
                        <a:rPr lang="en-US" sz="1000"/>
                        <a:t>43.75</a:t>
                      </a:r>
                    </a:p>
                  </a:txBody>
                  <a:tcPr/>
                </a:tc>
                <a:tc>
                  <a:txBody>
                    <a:bodyPr/>
                    <a:lstStyle/>
                    <a:p>
                      <a:r>
                        <a:rPr lang="en-US" sz="1000"/>
                        <a:t>1.75</a:t>
                      </a:r>
                    </a:p>
                  </a:txBody>
                  <a:tcPr/>
                </a:tc>
                <a:tc>
                  <a:txBody>
                    <a:bodyPr/>
                    <a:lstStyle/>
                    <a:p>
                      <a:r>
                        <a:rPr lang="en-US" sz="1000"/>
                        <a:t>0.75</a:t>
                      </a:r>
                    </a:p>
                  </a:txBody>
                  <a:tcPr/>
                </a:tc>
                <a:tc>
                  <a:txBody>
                    <a:bodyPr/>
                    <a:lstStyle/>
                    <a:p>
                      <a:r>
                        <a:rPr lang="en-US" sz="1000"/>
                        <a:t>46.25</a:t>
                      </a:r>
                    </a:p>
                  </a:txBody>
                  <a:tcPr/>
                </a:tc>
                <a:extLst>
                  <a:ext uri="{0D108BD9-81ED-4DB2-BD59-A6C34878D82A}">
                    <a16:rowId xmlns:a16="http://schemas.microsoft.com/office/drawing/2014/main" val="3801591265"/>
                  </a:ext>
                </a:extLst>
              </a:tr>
              <a:tr h="370840">
                <a:tc>
                  <a:txBody>
                    <a:bodyPr/>
                    <a:lstStyle/>
                    <a:p>
                      <a:r>
                        <a:rPr lang="en-US" sz="1000"/>
                        <a:t>#GoOutside</a:t>
                      </a:r>
                    </a:p>
                  </a:txBody>
                  <a:tcPr/>
                </a:tc>
                <a:tc>
                  <a:txBody>
                    <a:bodyPr/>
                    <a:lstStyle/>
                    <a:p>
                      <a:r>
                        <a:rPr lang="en-US" sz="1000"/>
                        <a:t>7</a:t>
                      </a:r>
                    </a:p>
                  </a:txBody>
                  <a:tcPr/>
                </a:tc>
                <a:tc>
                  <a:txBody>
                    <a:bodyPr/>
                    <a:lstStyle/>
                    <a:p>
                      <a:r>
                        <a:rPr lang="en-US" sz="1000"/>
                        <a:t>35</a:t>
                      </a:r>
                    </a:p>
                  </a:txBody>
                  <a:tcPr/>
                </a:tc>
                <a:tc>
                  <a:txBody>
                    <a:bodyPr/>
                    <a:lstStyle/>
                    <a:p>
                      <a:r>
                        <a:rPr lang="en-US" sz="1000"/>
                        <a:t>0.71428571428571</a:t>
                      </a:r>
                    </a:p>
                  </a:txBody>
                  <a:tcPr/>
                </a:tc>
                <a:tc>
                  <a:txBody>
                    <a:bodyPr/>
                    <a:lstStyle/>
                    <a:p>
                      <a:r>
                        <a:rPr lang="en-US" sz="1000"/>
                        <a:t>1.2857142857143</a:t>
                      </a:r>
                    </a:p>
                  </a:txBody>
                  <a:tcPr/>
                </a:tc>
                <a:tc>
                  <a:txBody>
                    <a:bodyPr/>
                    <a:lstStyle/>
                    <a:p>
                      <a:r>
                        <a:rPr lang="en-US" sz="1000"/>
                        <a:t>37</a:t>
                      </a:r>
                    </a:p>
                  </a:txBody>
                  <a:tcPr/>
                </a:tc>
                <a:extLst>
                  <a:ext uri="{0D108BD9-81ED-4DB2-BD59-A6C34878D82A}">
                    <a16:rowId xmlns:a16="http://schemas.microsoft.com/office/drawing/2014/main" val="757233798"/>
                  </a:ext>
                </a:extLst>
              </a:tr>
              <a:tr h="370840">
                <a:tc>
                  <a:txBody>
                    <a:bodyPr/>
                    <a:lstStyle/>
                    <a:p>
                      <a:r>
                        <a:rPr lang="en-US" sz="1000"/>
                        <a:t>#trekargentina</a:t>
                      </a:r>
                    </a:p>
                  </a:txBody>
                  <a:tcPr/>
                </a:tc>
                <a:tc>
                  <a:txBody>
                    <a:bodyPr/>
                    <a:lstStyle/>
                    <a:p>
                      <a:r>
                        <a:rPr lang="en-US" sz="1000"/>
                        <a:t>5</a:t>
                      </a:r>
                    </a:p>
                  </a:txBody>
                  <a:tcPr/>
                </a:tc>
                <a:tc>
                  <a:txBody>
                    <a:bodyPr/>
                    <a:lstStyle/>
                    <a:p>
                      <a:r>
                        <a:rPr lang="en-US" sz="1000"/>
                        <a:t>44.2</a:t>
                      </a:r>
                    </a:p>
                  </a:txBody>
                  <a:tcPr/>
                </a:tc>
                <a:tc>
                  <a:txBody>
                    <a:bodyPr/>
                    <a:lstStyle/>
                    <a:p>
                      <a:r>
                        <a:rPr lang="en-US" sz="1000"/>
                        <a:t>2</a:t>
                      </a:r>
                    </a:p>
                  </a:txBody>
                  <a:tcPr/>
                </a:tc>
                <a:tc>
                  <a:txBody>
                    <a:bodyPr/>
                    <a:lstStyle/>
                    <a:p>
                      <a:r>
                        <a:rPr lang="en-US" sz="1000"/>
                        <a:t>1.4</a:t>
                      </a:r>
                    </a:p>
                  </a:txBody>
                  <a:tcPr/>
                </a:tc>
                <a:tc>
                  <a:txBody>
                    <a:bodyPr/>
                    <a:lstStyle/>
                    <a:p>
                      <a:r>
                        <a:rPr lang="en-US" sz="1000"/>
                        <a:t>47.6</a:t>
                      </a:r>
                    </a:p>
                  </a:txBody>
                  <a:tcPr/>
                </a:tc>
                <a:extLst>
                  <a:ext uri="{0D108BD9-81ED-4DB2-BD59-A6C34878D82A}">
                    <a16:rowId xmlns:a16="http://schemas.microsoft.com/office/drawing/2014/main" val="3624725028"/>
                  </a:ext>
                </a:extLst>
              </a:tr>
              <a:tr h="370840">
                <a:tc>
                  <a:txBody>
                    <a:bodyPr/>
                    <a:lstStyle/>
                    <a:p>
                      <a:r>
                        <a:rPr lang="en-US" sz="1000"/>
                        <a:t>#SpecializedArgentina</a:t>
                      </a:r>
                    </a:p>
                  </a:txBody>
                  <a:tcPr/>
                </a:tc>
                <a:tc>
                  <a:txBody>
                    <a:bodyPr/>
                    <a:lstStyle/>
                    <a:p>
                      <a:r>
                        <a:rPr lang="en-US" sz="1000"/>
                        <a:t>5</a:t>
                      </a:r>
                    </a:p>
                  </a:txBody>
                  <a:tcPr/>
                </a:tc>
                <a:tc>
                  <a:txBody>
                    <a:bodyPr/>
                    <a:lstStyle/>
                    <a:p>
                      <a:r>
                        <a:rPr lang="en-US" sz="1000"/>
                        <a:t>24.4</a:t>
                      </a:r>
                    </a:p>
                  </a:txBody>
                  <a:tcPr/>
                </a:tc>
                <a:tc>
                  <a:txBody>
                    <a:bodyPr/>
                    <a:lstStyle/>
                    <a:p>
                      <a:r>
                        <a:rPr lang="en-US" sz="1000"/>
                        <a:t>1.6</a:t>
                      </a:r>
                    </a:p>
                  </a:txBody>
                  <a:tcPr/>
                </a:tc>
                <a:tc>
                  <a:txBody>
                    <a:bodyPr/>
                    <a:lstStyle/>
                    <a:p>
                      <a:r>
                        <a:rPr lang="en-US" sz="1000"/>
                        <a:t>2</a:t>
                      </a:r>
                    </a:p>
                  </a:txBody>
                  <a:tcPr/>
                </a:tc>
                <a:tc>
                  <a:txBody>
                    <a:bodyPr/>
                    <a:lstStyle/>
                    <a:p>
                      <a:r>
                        <a:rPr lang="en-US" sz="1000"/>
                        <a:t>28</a:t>
                      </a:r>
                    </a:p>
                  </a:txBody>
                  <a:tcPr/>
                </a:tc>
                <a:extLst>
                  <a:ext uri="{0D108BD9-81ED-4DB2-BD59-A6C34878D82A}">
                    <a16:rowId xmlns:a16="http://schemas.microsoft.com/office/drawing/2014/main" val="624469670"/>
                  </a:ext>
                </a:extLst>
              </a:tr>
              <a:tr h="370840">
                <a:tc>
                  <a:txBody>
                    <a:bodyPr/>
                    <a:lstStyle/>
                    <a:p>
                      <a:r>
                        <a:rPr lang="en-US" sz="1000"/>
                        <a:t>#iamspecialized</a:t>
                      </a:r>
                    </a:p>
                  </a:txBody>
                  <a:tcPr/>
                </a:tc>
                <a:tc>
                  <a:txBody>
                    <a:bodyPr/>
                    <a:lstStyle/>
                    <a:p>
                      <a:r>
                        <a:rPr lang="en-US" sz="1000"/>
                        <a:t>5</a:t>
                      </a:r>
                    </a:p>
                  </a:txBody>
                  <a:tcPr/>
                </a:tc>
                <a:tc>
                  <a:txBody>
                    <a:bodyPr/>
                    <a:lstStyle/>
                    <a:p>
                      <a:r>
                        <a:rPr lang="en-US" sz="1000"/>
                        <a:t>33</a:t>
                      </a:r>
                    </a:p>
                  </a:txBody>
                  <a:tcPr/>
                </a:tc>
                <a:tc>
                  <a:txBody>
                    <a:bodyPr/>
                    <a:lstStyle/>
                    <a:p>
                      <a:r>
                        <a:rPr lang="en-US" sz="1000"/>
                        <a:t>4.6</a:t>
                      </a:r>
                    </a:p>
                  </a:txBody>
                  <a:tcPr/>
                </a:tc>
                <a:tc>
                  <a:txBody>
                    <a:bodyPr/>
                    <a:lstStyle/>
                    <a:p>
                      <a:r>
                        <a:rPr lang="en-US" sz="1000"/>
                        <a:t>2.6</a:t>
                      </a:r>
                    </a:p>
                  </a:txBody>
                  <a:tcPr/>
                </a:tc>
                <a:tc>
                  <a:txBody>
                    <a:bodyPr/>
                    <a:lstStyle/>
                    <a:p>
                      <a:r>
                        <a:rPr lang="en-US" sz="1000"/>
                        <a:t>40.2</a:t>
                      </a:r>
                    </a:p>
                  </a:txBody>
                  <a:tcPr/>
                </a:tc>
                <a:extLst>
                  <a:ext uri="{0D108BD9-81ED-4DB2-BD59-A6C34878D82A}">
                    <a16:rowId xmlns:a16="http://schemas.microsoft.com/office/drawing/2014/main" val="1620344544"/>
                  </a:ext>
                </a:extLst>
              </a:tr>
              <a:tr h="370840">
                <a:tc>
                  <a:txBody>
                    <a:bodyPr/>
                    <a:lstStyle/>
                    <a:p>
                      <a:r>
                        <a:rPr lang="en-US" sz="1000"/>
                        <a:t>#mtb</a:t>
                      </a:r>
                    </a:p>
                  </a:txBody>
                  <a:tcPr/>
                </a:tc>
                <a:tc>
                  <a:txBody>
                    <a:bodyPr/>
                    <a:lstStyle/>
                    <a:p>
                      <a:r>
                        <a:rPr lang="en-US" sz="1000"/>
                        <a:t>5</a:t>
                      </a:r>
                    </a:p>
                  </a:txBody>
                  <a:tcPr/>
                </a:tc>
                <a:tc>
                  <a:txBody>
                    <a:bodyPr/>
                    <a:lstStyle/>
                    <a:p>
                      <a:r>
                        <a:rPr lang="en-US" sz="1000"/>
                        <a:t>33</a:t>
                      </a:r>
                    </a:p>
                  </a:txBody>
                  <a:tcPr/>
                </a:tc>
                <a:tc>
                  <a:txBody>
                    <a:bodyPr/>
                    <a:lstStyle/>
                    <a:p>
                      <a:r>
                        <a:rPr lang="en-US" sz="1000"/>
                        <a:t>4.6</a:t>
                      </a:r>
                    </a:p>
                  </a:txBody>
                  <a:tcPr/>
                </a:tc>
                <a:tc>
                  <a:txBody>
                    <a:bodyPr/>
                    <a:lstStyle/>
                    <a:p>
                      <a:r>
                        <a:rPr lang="en-US" sz="1000"/>
                        <a:t>2.6</a:t>
                      </a:r>
                    </a:p>
                  </a:txBody>
                  <a:tcPr/>
                </a:tc>
                <a:tc>
                  <a:txBody>
                    <a:bodyPr/>
                    <a:lstStyle/>
                    <a:p>
                      <a:r>
                        <a:rPr lang="en-US" sz="1000"/>
                        <a:t>40.2</a:t>
                      </a:r>
                    </a:p>
                  </a:txBody>
                  <a:tcPr/>
                </a:tc>
                <a:extLst>
                  <a:ext uri="{0D108BD9-81ED-4DB2-BD59-A6C34878D82A}">
                    <a16:rowId xmlns:a16="http://schemas.microsoft.com/office/drawing/2014/main" val="2050775145"/>
                  </a:ext>
                </a:extLst>
              </a:tr>
              <a:tr h="370840">
                <a:tc>
                  <a:txBody>
                    <a:bodyPr/>
                    <a:lstStyle/>
                    <a:p>
                      <a:r>
                        <a:rPr lang="en-US" sz="1000"/>
                        <a:t>#trekbikes</a:t>
                      </a:r>
                    </a:p>
                  </a:txBody>
                  <a:tcPr/>
                </a:tc>
                <a:tc>
                  <a:txBody>
                    <a:bodyPr/>
                    <a:lstStyle/>
                    <a:p>
                      <a:r>
                        <a:rPr lang="en-US" sz="1000"/>
                        <a:t>4</a:t>
                      </a:r>
                    </a:p>
                  </a:txBody>
                  <a:tcPr/>
                </a:tc>
                <a:tc>
                  <a:txBody>
                    <a:bodyPr/>
                    <a:lstStyle/>
                    <a:p>
                      <a:r>
                        <a:rPr lang="en-US" sz="1000"/>
                        <a:t>43.75</a:t>
                      </a:r>
                    </a:p>
                  </a:txBody>
                  <a:tcPr/>
                </a:tc>
                <a:tc>
                  <a:txBody>
                    <a:bodyPr/>
                    <a:lstStyle/>
                    <a:p>
                      <a:r>
                        <a:rPr lang="en-US" sz="1000"/>
                        <a:t>1.75</a:t>
                      </a:r>
                    </a:p>
                  </a:txBody>
                  <a:tcPr/>
                </a:tc>
                <a:tc>
                  <a:txBody>
                    <a:bodyPr/>
                    <a:lstStyle/>
                    <a:p>
                      <a:r>
                        <a:rPr lang="en-US" sz="1000"/>
                        <a:t>0.75</a:t>
                      </a:r>
                    </a:p>
                  </a:txBody>
                  <a:tcPr/>
                </a:tc>
                <a:tc>
                  <a:txBody>
                    <a:bodyPr/>
                    <a:lstStyle/>
                    <a:p>
                      <a:r>
                        <a:rPr lang="en-US" sz="1000"/>
                        <a:t>46.25</a:t>
                      </a:r>
                    </a:p>
                  </a:txBody>
                  <a:tcPr/>
                </a:tc>
                <a:extLst>
                  <a:ext uri="{0D108BD9-81ED-4DB2-BD59-A6C34878D82A}">
                    <a16:rowId xmlns:a16="http://schemas.microsoft.com/office/drawing/2014/main" val="3643539937"/>
                  </a:ext>
                </a:extLst>
              </a:tr>
            </a:tbl>
          </a:graphicData>
        </a:graphic>
      </p:graphicFrame>
      <p:sp>
        <p:nvSpPr>
          <p:cNvPr id="4" name="Text Placeholder 3">
            <a:extLst>
              <a:ext uri="{FF2B5EF4-FFF2-40B4-BE49-F238E27FC236}">
                <a16:creationId xmlns:a16="http://schemas.microsoft.com/office/drawing/2014/main" id="{118097F5-AF8B-47A3-ADCA-EAA55CF74BF8}"/>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425060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C9E0F-6DEE-4DA7-A0E6-C1D66F2D073A}"/>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283ED5DC-C78B-4E94-B982-D93C982AB9CB}"/>
              </a:ext>
            </a:extLst>
          </p:cNvPr>
          <p:cNvGraphicFramePr>
            <a:graphicFrameLocks noGrp="1"/>
          </p:cNvGraphicFramePr>
          <p:nvPr>
            <p:ph type="tbl" sz="quarter" idx="13"/>
            <p:extLst>
              <p:ext uri="{D42A27DB-BD31-4B8C-83A1-F6EECF244321}">
                <p14:modId xmlns:p14="http://schemas.microsoft.com/office/powerpoint/2010/main" val="25512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6672635"/>
                    </a:ext>
                  </a:extLst>
                </a:gridCol>
                <a:gridCol w="493776">
                  <a:extLst>
                    <a:ext uri="{9D8B030D-6E8A-4147-A177-3AD203B41FA5}">
                      <a16:colId xmlns:a16="http://schemas.microsoft.com/office/drawing/2014/main" val="1817808580"/>
                    </a:ext>
                  </a:extLst>
                </a:gridCol>
                <a:gridCol w="493776">
                  <a:extLst>
                    <a:ext uri="{9D8B030D-6E8A-4147-A177-3AD203B41FA5}">
                      <a16:colId xmlns:a16="http://schemas.microsoft.com/office/drawing/2014/main" val="2934072865"/>
                    </a:ext>
                  </a:extLst>
                </a:gridCol>
                <a:gridCol w="493776">
                  <a:extLst>
                    <a:ext uri="{9D8B030D-6E8A-4147-A177-3AD203B41FA5}">
                      <a16:colId xmlns:a16="http://schemas.microsoft.com/office/drawing/2014/main" val="532049478"/>
                    </a:ext>
                  </a:extLst>
                </a:gridCol>
                <a:gridCol w="493776">
                  <a:extLst>
                    <a:ext uri="{9D8B030D-6E8A-4147-A177-3AD203B41FA5}">
                      <a16:colId xmlns:a16="http://schemas.microsoft.com/office/drawing/2014/main" val="4228969569"/>
                    </a:ext>
                  </a:extLst>
                </a:gridCol>
                <a:gridCol w="493776">
                  <a:extLst>
                    <a:ext uri="{9D8B030D-6E8A-4147-A177-3AD203B41FA5}">
                      <a16:colId xmlns:a16="http://schemas.microsoft.com/office/drawing/2014/main" val="2281661752"/>
                    </a:ext>
                  </a:extLst>
                </a:gridCol>
                <a:gridCol w="493776">
                  <a:extLst>
                    <a:ext uri="{9D8B030D-6E8A-4147-A177-3AD203B41FA5}">
                      <a16:colId xmlns:a16="http://schemas.microsoft.com/office/drawing/2014/main" val="722122498"/>
                    </a:ext>
                  </a:extLst>
                </a:gridCol>
                <a:gridCol w="493776">
                  <a:extLst>
                    <a:ext uri="{9D8B030D-6E8A-4147-A177-3AD203B41FA5}">
                      <a16:colId xmlns:a16="http://schemas.microsoft.com/office/drawing/2014/main" val="3244246607"/>
                    </a:ext>
                  </a:extLst>
                </a:gridCol>
                <a:gridCol w="493776">
                  <a:extLst>
                    <a:ext uri="{9D8B030D-6E8A-4147-A177-3AD203B41FA5}">
                      <a16:colId xmlns:a16="http://schemas.microsoft.com/office/drawing/2014/main" val="2245412095"/>
                    </a:ext>
                  </a:extLst>
                </a:gridCol>
                <a:gridCol w="493776">
                  <a:extLst>
                    <a:ext uri="{9D8B030D-6E8A-4147-A177-3AD203B41FA5}">
                      <a16:colId xmlns:a16="http://schemas.microsoft.com/office/drawing/2014/main" val="435490959"/>
                    </a:ext>
                  </a:extLst>
                </a:gridCol>
                <a:gridCol w="493776">
                  <a:extLst>
                    <a:ext uri="{9D8B030D-6E8A-4147-A177-3AD203B41FA5}">
                      <a16:colId xmlns:a16="http://schemas.microsoft.com/office/drawing/2014/main" val="652149200"/>
                    </a:ext>
                  </a:extLst>
                </a:gridCol>
                <a:gridCol w="493776">
                  <a:extLst>
                    <a:ext uri="{9D8B030D-6E8A-4147-A177-3AD203B41FA5}">
                      <a16:colId xmlns:a16="http://schemas.microsoft.com/office/drawing/2014/main" val="94853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64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- 2021-06-21 18:34:39</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52059535"/>
                  </a:ext>
                </a:extLst>
              </a:tr>
            </a:tbl>
          </a:graphicData>
        </a:graphic>
      </p:graphicFrame>
      <p:sp>
        <p:nvSpPr>
          <p:cNvPr id="4" name="Text Placeholder 3">
            <a:extLst>
              <a:ext uri="{FF2B5EF4-FFF2-40B4-BE49-F238E27FC236}">
                <a16:creationId xmlns:a16="http://schemas.microsoft.com/office/drawing/2014/main" id="{4539C76A-D5ED-47E6-82BF-2CE5377C48EE}"/>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329749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B528-2769-4B04-A0FD-8DD84462A258}"/>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FFEAC200-6E41-40AF-A0CC-026DFD166B5E}"/>
              </a:ext>
            </a:extLst>
          </p:cNvPr>
          <p:cNvGraphicFramePr>
            <a:graphicFrameLocks noGrp="1"/>
          </p:cNvGraphicFramePr>
          <p:nvPr>
            <p:ph type="tbl" sz="quarter" idx="13"/>
            <p:extLst>
              <p:ext uri="{D42A27DB-BD31-4B8C-83A1-F6EECF244321}">
                <p14:modId xmlns:p14="http://schemas.microsoft.com/office/powerpoint/2010/main" val="285783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2220147"/>
                    </a:ext>
                  </a:extLst>
                </a:gridCol>
                <a:gridCol w="493776">
                  <a:extLst>
                    <a:ext uri="{9D8B030D-6E8A-4147-A177-3AD203B41FA5}">
                      <a16:colId xmlns:a16="http://schemas.microsoft.com/office/drawing/2014/main" val="25845957"/>
                    </a:ext>
                  </a:extLst>
                </a:gridCol>
                <a:gridCol w="493776">
                  <a:extLst>
                    <a:ext uri="{9D8B030D-6E8A-4147-A177-3AD203B41FA5}">
                      <a16:colId xmlns:a16="http://schemas.microsoft.com/office/drawing/2014/main" val="597806440"/>
                    </a:ext>
                  </a:extLst>
                </a:gridCol>
                <a:gridCol w="493776">
                  <a:extLst>
                    <a:ext uri="{9D8B030D-6E8A-4147-A177-3AD203B41FA5}">
                      <a16:colId xmlns:a16="http://schemas.microsoft.com/office/drawing/2014/main" val="3721001005"/>
                    </a:ext>
                  </a:extLst>
                </a:gridCol>
                <a:gridCol w="493776">
                  <a:extLst>
                    <a:ext uri="{9D8B030D-6E8A-4147-A177-3AD203B41FA5}">
                      <a16:colId xmlns:a16="http://schemas.microsoft.com/office/drawing/2014/main" val="3385526865"/>
                    </a:ext>
                  </a:extLst>
                </a:gridCol>
                <a:gridCol w="493776">
                  <a:extLst>
                    <a:ext uri="{9D8B030D-6E8A-4147-A177-3AD203B41FA5}">
                      <a16:colId xmlns:a16="http://schemas.microsoft.com/office/drawing/2014/main" val="949591451"/>
                    </a:ext>
                  </a:extLst>
                </a:gridCol>
                <a:gridCol w="493776">
                  <a:extLst>
                    <a:ext uri="{9D8B030D-6E8A-4147-A177-3AD203B41FA5}">
                      <a16:colId xmlns:a16="http://schemas.microsoft.com/office/drawing/2014/main" val="4154798737"/>
                    </a:ext>
                  </a:extLst>
                </a:gridCol>
                <a:gridCol w="493776">
                  <a:extLst>
                    <a:ext uri="{9D8B030D-6E8A-4147-A177-3AD203B41FA5}">
                      <a16:colId xmlns:a16="http://schemas.microsoft.com/office/drawing/2014/main" val="1129919952"/>
                    </a:ext>
                  </a:extLst>
                </a:gridCol>
                <a:gridCol w="493776">
                  <a:extLst>
                    <a:ext uri="{9D8B030D-6E8A-4147-A177-3AD203B41FA5}">
                      <a16:colId xmlns:a16="http://schemas.microsoft.com/office/drawing/2014/main" val="57713236"/>
                    </a:ext>
                  </a:extLst>
                </a:gridCol>
                <a:gridCol w="493776">
                  <a:extLst>
                    <a:ext uri="{9D8B030D-6E8A-4147-A177-3AD203B41FA5}">
                      <a16:colId xmlns:a16="http://schemas.microsoft.com/office/drawing/2014/main" val="1137096057"/>
                    </a:ext>
                  </a:extLst>
                </a:gridCol>
                <a:gridCol w="493776">
                  <a:extLst>
                    <a:ext uri="{9D8B030D-6E8A-4147-A177-3AD203B41FA5}">
                      <a16:colId xmlns:a16="http://schemas.microsoft.com/office/drawing/2014/main" val="2173193834"/>
                    </a:ext>
                  </a:extLst>
                </a:gridCol>
                <a:gridCol w="493776">
                  <a:extLst>
                    <a:ext uri="{9D8B030D-6E8A-4147-A177-3AD203B41FA5}">
                      <a16:colId xmlns:a16="http://schemas.microsoft.com/office/drawing/2014/main" val="336246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1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- 2021-06-22 19:23:28</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6444088"/>
                  </a:ext>
                </a:extLst>
              </a:tr>
            </a:tbl>
          </a:graphicData>
        </a:graphic>
      </p:graphicFrame>
      <p:sp>
        <p:nvSpPr>
          <p:cNvPr id="4" name="Text Placeholder 3">
            <a:extLst>
              <a:ext uri="{FF2B5EF4-FFF2-40B4-BE49-F238E27FC236}">
                <a16:creationId xmlns:a16="http://schemas.microsoft.com/office/drawing/2014/main" id="{9DB0326F-B556-43E4-BFFC-C1385ECDBEEB}"/>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502172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DBAD0-088E-4596-8C21-151F4B5DF9C0}"/>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09DD1927-7AE6-4A5D-905E-091E92FF0D7C}"/>
              </a:ext>
            </a:extLst>
          </p:cNvPr>
          <p:cNvGraphicFramePr>
            <a:graphicFrameLocks noGrp="1"/>
          </p:cNvGraphicFramePr>
          <p:nvPr>
            <p:ph type="tbl" sz="quarter" idx="13"/>
            <p:extLst>
              <p:ext uri="{D42A27DB-BD31-4B8C-83A1-F6EECF244321}">
                <p14:modId xmlns:p14="http://schemas.microsoft.com/office/powerpoint/2010/main" val="222720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0303946"/>
                    </a:ext>
                  </a:extLst>
                </a:gridCol>
                <a:gridCol w="493776">
                  <a:extLst>
                    <a:ext uri="{9D8B030D-6E8A-4147-A177-3AD203B41FA5}">
                      <a16:colId xmlns:a16="http://schemas.microsoft.com/office/drawing/2014/main" val="3365705006"/>
                    </a:ext>
                  </a:extLst>
                </a:gridCol>
                <a:gridCol w="493776">
                  <a:extLst>
                    <a:ext uri="{9D8B030D-6E8A-4147-A177-3AD203B41FA5}">
                      <a16:colId xmlns:a16="http://schemas.microsoft.com/office/drawing/2014/main" val="4183423161"/>
                    </a:ext>
                  </a:extLst>
                </a:gridCol>
                <a:gridCol w="493776">
                  <a:extLst>
                    <a:ext uri="{9D8B030D-6E8A-4147-A177-3AD203B41FA5}">
                      <a16:colId xmlns:a16="http://schemas.microsoft.com/office/drawing/2014/main" val="3321387689"/>
                    </a:ext>
                  </a:extLst>
                </a:gridCol>
                <a:gridCol w="493776">
                  <a:extLst>
                    <a:ext uri="{9D8B030D-6E8A-4147-A177-3AD203B41FA5}">
                      <a16:colId xmlns:a16="http://schemas.microsoft.com/office/drawing/2014/main" val="1617451300"/>
                    </a:ext>
                  </a:extLst>
                </a:gridCol>
                <a:gridCol w="493776">
                  <a:extLst>
                    <a:ext uri="{9D8B030D-6E8A-4147-A177-3AD203B41FA5}">
                      <a16:colId xmlns:a16="http://schemas.microsoft.com/office/drawing/2014/main" val="2772755716"/>
                    </a:ext>
                  </a:extLst>
                </a:gridCol>
                <a:gridCol w="493776">
                  <a:extLst>
                    <a:ext uri="{9D8B030D-6E8A-4147-A177-3AD203B41FA5}">
                      <a16:colId xmlns:a16="http://schemas.microsoft.com/office/drawing/2014/main" val="2098761220"/>
                    </a:ext>
                  </a:extLst>
                </a:gridCol>
                <a:gridCol w="493776">
                  <a:extLst>
                    <a:ext uri="{9D8B030D-6E8A-4147-A177-3AD203B41FA5}">
                      <a16:colId xmlns:a16="http://schemas.microsoft.com/office/drawing/2014/main" val="688967846"/>
                    </a:ext>
                  </a:extLst>
                </a:gridCol>
                <a:gridCol w="493776">
                  <a:extLst>
                    <a:ext uri="{9D8B030D-6E8A-4147-A177-3AD203B41FA5}">
                      <a16:colId xmlns:a16="http://schemas.microsoft.com/office/drawing/2014/main" val="2306090351"/>
                    </a:ext>
                  </a:extLst>
                </a:gridCol>
                <a:gridCol w="493776">
                  <a:extLst>
                    <a:ext uri="{9D8B030D-6E8A-4147-A177-3AD203B41FA5}">
                      <a16:colId xmlns:a16="http://schemas.microsoft.com/office/drawing/2014/main" val="3068449941"/>
                    </a:ext>
                  </a:extLst>
                </a:gridCol>
                <a:gridCol w="493776">
                  <a:extLst>
                    <a:ext uri="{9D8B030D-6E8A-4147-A177-3AD203B41FA5}">
                      <a16:colId xmlns:a16="http://schemas.microsoft.com/office/drawing/2014/main" val="4170834574"/>
                    </a:ext>
                  </a:extLst>
                </a:gridCol>
                <a:gridCol w="493776">
                  <a:extLst>
                    <a:ext uri="{9D8B030D-6E8A-4147-A177-3AD203B41FA5}">
                      <a16:colId xmlns:a16="http://schemas.microsoft.com/office/drawing/2014/main" val="352876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07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- 2021-07-12 16:18:36</a:t>
                      </a:r>
                      <a:r>
                        <a:rPr kumimoji="0" lang="en-US" sz="1000" b="0" i="0" u="none" strike="noStrike" kern="1200" cap="none" spc="0" normalizeH="0" baseline="0" noProof="0">
                          <a:ln>
                            <a:noFill/>
                          </a:ln>
                          <a:solidFill>
                            <a:prstClr val="black"/>
                          </a:solidFill>
                          <a:effectLst/>
                          <a:uLnTx/>
                          <a:uFillTx/>
                          <a:latin typeface="+mn-lt"/>
                          <a:ea typeface="+mn-ea"/>
                          <a:cs typeface="+mn-cs"/>
                        </a:rPr>
                        <a:t>
 La nueva Rockhopper es la culminación de 30 años de redefinir la relación entre calidad, precio y rendimiento. 
Hemos diseñado minuciosamente su cuadro de aluminio Premium A1 con una geometría moderna y tubos de aluminio conificados para lograr un cuadro liviano y resistente, con cableado interno y compatibilidad con caño de asiento retráctil (dropper post). Además, la nueva Rockhopper viene con llantas y cubiertas aptas tubeless.
🔺 Encontrala en nuestras tiendas autorizadas🔺
#iamspecialized #specializedarg #ridespecialized #mtb #specializedrockhopper #rockhopper #rockhopperelite #rockshopperexpertt #argentina #iamspecialized_mtb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4070104"/>
                  </a:ext>
                </a:extLst>
              </a:tr>
            </a:tbl>
          </a:graphicData>
        </a:graphic>
      </p:graphicFrame>
      <p:sp>
        <p:nvSpPr>
          <p:cNvPr id="4" name="Text Placeholder 3">
            <a:extLst>
              <a:ext uri="{FF2B5EF4-FFF2-40B4-BE49-F238E27FC236}">
                <a16:creationId xmlns:a16="http://schemas.microsoft.com/office/drawing/2014/main" id="{981B4071-83A2-4C1C-8B89-A29D71B03897}"/>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4234291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8701-9BC0-4BA7-B503-B26CCFDCF9B3}"/>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FEDD3FA2-461C-4C8B-BF65-922A2E2C6655}"/>
              </a:ext>
            </a:extLst>
          </p:cNvPr>
          <p:cNvGraphicFramePr>
            <a:graphicFrameLocks noGrp="1"/>
          </p:cNvGraphicFramePr>
          <p:nvPr>
            <p:ph type="tbl" sz="quarter" idx="13"/>
            <p:extLst>
              <p:ext uri="{D42A27DB-BD31-4B8C-83A1-F6EECF244321}">
                <p14:modId xmlns:p14="http://schemas.microsoft.com/office/powerpoint/2010/main" val="111731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8675181"/>
                    </a:ext>
                  </a:extLst>
                </a:gridCol>
                <a:gridCol w="493776">
                  <a:extLst>
                    <a:ext uri="{9D8B030D-6E8A-4147-A177-3AD203B41FA5}">
                      <a16:colId xmlns:a16="http://schemas.microsoft.com/office/drawing/2014/main" val="1228429669"/>
                    </a:ext>
                  </a:extLst>
                </a:gridCol>
                <a:gridCol w="493776">
                  <a:extLst>
                    <a:ext uri="{9D8B030D-6E8A-4147-A177-3AD203B41FA5}">
                      <a16:colId xmlns:a16="http://schemas.microsoft.com/office/drawing/2014/main" val="3431656061"/>
                    </a:ext>
                  </a:extLst>
                </a:gridCol>
                <a:gridCol w="493776">
                  <a:extLst>
                    <a:ext uri="{9D8B030D-6E8A-4147-A177-3AD203B41FA5}">
                      <a16:colId xmlns:a16="http://schemas.microsoft.com/office/drawing/2014/main" val="1602071686"/>
                    </a:ext>
                  </a:extLst>
                </a:gridCol>
                <a:gridCol w="493776">
                  <a:extLst>
                    <a:ext uri="{9D8B030D-6E8A-4147-A177-3AD203B41FA5}">
                      <a16:colId xmlns:a16="http://schemas.microsoft.com/office/drawing/2014/main" val="2031785214"/>
                    </a:ext>
                  </a:extLst>
                </a:gridCol>
                <a:gridCol w="493776">
                  <a:extLst>
                    <a:ext uri="{9D8B030D-6E8A-4147-A177-3AD203B41FA5}">
                      <a16:colId xmlns:a16="http://schemas.microsoft.com/office/drawing/2014/main" val="1636453215"/>
                    </a:ext>
                  </a:extLst>
                </a:gridCol>
                <a:gridCol w="493776">
                  <a:extLst>
                    <a:ext uri="{9D8B030D-6E8A-4147-A177-3AD203B41FA5}">
                      <a16:colId xmlns:a16="http://schemas.microsoft.com/office/drawing/2014/main" val="565205910"/>
                    </a:ext>
                  </a:extLst>
                </a:gridCol>
                <a:gridCol w="493776">
                  <a:extLst>
                    <a:ext uri="{9D8B030D-6E8A-4147-A177-3AD203B41FA5}">
                      <a16:colId xmlns:a16="http://schemas.microsoft.com/office/drawing/2014/main" val="238548783"/>
                    </a:ext>
                  </a:extLst>
                </a:gridCol>
                <a:gridCol w="493776">
                  <a:extLst>
                    <a:ext uri="{9D8B030D-6E8A-4147-A177-3AD203B41FA5}">
                      <a16:colId xmlns:a16="http://schemas.microsoft.com/office/drawing/2014/main" val="4133659141"/>
                    </a:ext>
                  </a:extLst>
                </a:gridCol>
                <a:gridCol w="493776">
                  <a:extLst>
                    <a:ext uri="{9D8B030D-6E8A-4147-A177-3AD203B41FA5}">
                      <a16:colId xmlns:a16="http://schemas.microsoft.com/office/drawing/2014/main" val="1400161647"/>
                    </a:ext>
                  </a:extLst>
                </a:gridCol>
                <a:gridCol w="493776">
                  <a:extLst>
                    <a:ext uri="{9D8B030D-6E8A-4147-A177-3AD203B41FA5}">
                      <a16:colId xmlns:a16="http://schemas.microsoft.com/office/drawing/2014/main" val="352455336"/>
                    </a:ext>
                  </a:extLst>
                </a:gridCol>
                <a:gridCol w="493776">
                  <a:extLst>
                    <a:ext uri="{9D8B030D-6E8A-4147-A177-3AD203B41FA5}">
                      <a16:colId xmlns:a16="http://schemas.microsoft.com/office/drawing/2014/main" val="375104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931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- 2021-07-13 20:07:12</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429743"/>
                  </a:ext>
                </a:extLst>
              </a:tr>
            </a:tbl>
          </a:graphicData>
        </a:graphic>
      </p:graphicFrame>
      <p:sp>
        <p:nvSpPr>
          <p:cNvPr id="4" name="Text Placeholder 3">
            <a:extLst>
              <a:ext uri="{FF2B5EF4-FFF2-40B4-BE49-F238E27FC236}">
                <a16:creationId xmlns:a16="http://schemas.microsoft.com/office/drawing/2014/main" id="{B2EF1398-4506-4839-87D8-ED6C54568DDF}"/>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641705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F0577-D1F9-4FF6-9C86-81093CEA6B58}"/>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B6790CBC-99A9-4CA4-BF8E-EC88ED909BEF}"/>
              </a:ext>
            </a:extLst>
          </p:cNvPr>
          <p:cNvGraphicFramePr>
            <a:graphicFrameLocks noGrp="1"/>
          </p:cNvGraphicFramePr>
          <p:nvPr>
            <p:ph type="tbl" sz="quarter" idx="13"/>
            <p:extLst>
              <p:ext uri="{D42A27DB-BD31-4B8C-83A1-F6EECF244321}">
                <p14:modId xmlns:p14="http://schemas.microsoft.com/office/powerpoint/2010/main" val="263967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755446"/>
                    </a:ext>
                  </a:extLst>
                </a:gridCol>
                <a:gridCol w="493776">
                  <a:extLst>
                    <a:ext uri="{9D8B030D-6E8A-4147-A177-3AD203B41FA5}">
                      <a16:colId xmlns:a16="http://schemas.microsoft.com/office/drawing/2014/main" val="3965532599"/>
                    </a:ext>
                  </a:extLst>
                </a:gridCol>
                <a:gridCol w="493776">
                  <a:extLst>
                    <a:ext uri="{9D8B030D-6E8A-4147-A177-3AD203B41FA5}">
                      <a16:colId xmlns:a16="http://schemas.microsoft.com/office/drawing/2014/main" val="3454633687"/>
                    </a:ext>
                  </a:extLst>
                </a:gridCol>
                <a:gridCol w="493776">
                  <a:extLst>
                    <a:ext uri="{9D8B030D-6E8A-4147-A177-3AD203B41FA5}">
                      <a16:colId xmlns:a16="http://schemas.microsoft.com/office/drawing/2014/main" val="2133700817"/>
                    </a:ext>
                  </a:extLst>
                </a:gridCol>
                <a:gridCol w="493776">
                  <a:extLst>
                    <a:ext uri="{9D8B030D-6E8A-4147-A177-3AD203B41FA5}">
                      <a16:colId xmlns:a16="http://schemas.microsoft.com/office/drawing/2014/main" val="248702225"/>
                    </a:ext>
                  </a:extLst>
                </a:gridCol>
                <a:gridCol w="493776">
                  <a:extLst>
                    <a:ext uri="{9D8B030D-6E8A-4147-A177-3AD203B41FA5}">
                      <a16:colId xmlns:a16="http://schemas.microsoft.com/office/drawing/2014/main" val="2243493901"/>
                    </a:ext>
                  </a:extLst>
                </a:gridCol>
                <a:gridCol w="493776">
                  <a:extLst>
                    <a:ext uri="{9D8B030D-6E8A-4147-A177-3AD203B41FA5}">
                      <a16:colId xmlns:a16="http://schemas.microsoft.com/office/drawing/2014/main" val="3033566282"/>
                    </a:ext>
                  </a:extLst>
                </a:gridCol>
                <a:gridCol w="493776">
                  <a:extLst>
                    <a:ext uri="{9D8B030D-6E8A-4147-A177-3AD203B41FA5}">
                      <a16:colId xmlns:a16="http://schemas.microsoft.com/office/drawing/2014/main" val="67877664"/>
                    </a:ext>
                  </a:extLst>
                </a:gridCol>
                <a:gridCol w="493776">
                  <a:extLst>
                    <a:ext uri="{9D8B030D-6E8A-4147-A177-3AD203B41FA5}">
                      <a16:colId xmlns:a16="http://schemas.microsoft.com/office/drawing/2014/main" val="2855925862"/>
                    </a:ext>
                  </a:extLst>
                </a:gridCol>
                <a:gridCol w="493776">
                  <a:extLst>
                    <a:ext uri="{9D8B030D-6E8A-4147-A177-3AD203B41FA5}">
                      <a16:colId xmlns:a16="http://schemas.microsoft.com/office/drawing/2014/main" val="2253222882"/>
                    </a:ext>
                  </a:extLst>
                </a:gridCol>
                <a:gridCol w="493776">
                  <a:extLst>
                    <a:ext uri="{9D8B030D-6E8A-4147-A177-3AD203B41FA5}">
                      <a16:colId xmlns:a16="http://schemas.microsoft.com/office/drawing/2014/main" val="2233132069"/>
                    </a:ext>
                  </a:extLst>
                </a:gridCol>
                <a:gridCol w="493776">
                  <a:extLst>
                    <a:ext uri="{9D8B030D-6E8A-4147-A177-3AD203B41FA5}">
                      <a16:colId xmlns:a16="http://schemas.microsoft.com/office/drawing/2014/main" val="2428437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485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- 2021-07-07 20:29:56</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Consultá por talles y precios en nuestras tiendas. Link en bio.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9081158"/>
                  </a:ext>
                </a:extLst>
              </a:tr>
            </a:tbl>
          </a:graphicData>
        </a:graphic>
      </p:graphicFrame>
      <p:sp>
        <p:nvSpPr>
          <p:cNvPr id="4" name="Text Placeholder 3">
            <a:extLst>
              <a:ext uri="{FF2B5EF4-FFF2-40B4-BE49-F238E27FC236}">
                <a16:creationId xmlns:a16="http://schemas.microsoft.com/office/drawing/2014/main" id="{0011E320-BC07-4394-9DC4-8C7D9EBB4CA5}"/>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338548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C756B-72EB-47AE-A8FA-9A5064659EA1}"/>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EDAB2B07-56B6-42D7-AAD6-43FAF8A3CE34}"/>
              </a:ext>
            </a:extLst>
          </p:cNvPr>
          <p:cNvGraphicFramePr>
            <a:graphicFrameLocks noGrp="1"/>
          </p:cNvGraphicFramePr>
          <p:nvPr>
            <p:ph type="tbl" sz="quarter" idx="13"/>
            <p:extLst>
              <p:ext uri="{D42A27DB-BD31-4B8C-83A1-F6EECF244321}">
                <p14:modId xmlns:p14="http://schemas.microsoft.com/office/powerpoint/2010/main" val="185198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7202979"/>
                    </a:ext>
                  </a:extLst>
                </a:gridCol>
                <a:gridCol w="493776">
                  <a:extLst>
                    <a:ext uri="{9D8B030D-6E8A-4147-A177-3AD203B41FA5}">
                      <a16:colId xmlns:a16="http://schemas.microsoft.com/office/drawing/2014/main" val="2600336870"/>
                    </a:ext>
                  </a:extLst>
                </a:gridCol>
                <a:gridCol w="493776">
                  <a:extLst>
                    <a:ext uri="{9D8B030D-6E8A-4147-A177-3AD203B41FA5}">
                      <a16:colId xmlns:a16="http://schemas.microsoft.com/office/drawing/2014/main" val="3292439465"/>
                    </a:ext>
                  </a:extLst>
                </a:gridCol>
                <a:gridCol w="493776">
                  <a:extLst>
                    <a:ext uri="{9D8B030D-6E8A-4147-A177-3AD203B41FA5}">
                      <a16:colId xmlns:a16="http://schemas.microsoft.com/office/drawing/2014/main" val="1772696047"/>
                    </a:ext>
                  </a:extLst>
                </a:gridCol>
                <a:gridCol w="493776">
                  <a:extLst>
                    <a:ext uri="{9D8B030D-6E8A-4147-A177-3AD203B41FA5}">
                      <a16:colId xmlns:a16="http://schemas.microsoft.com/office/drawing/2014/main" val="1881020645"/>
                    </a:ext>
                  </a:extLst>
                </a:gridCol>
                <a:gridCol w="493776">
                  <a:extLst>
                    <a:ext uri="{9D8B030D-6E8A-4147-A177-3AD203B41FA5}">
                      <a16:colId xmlns:a16="http://schemas.microsoft.com/office/drawing/2014/main" val="2034610685"/>
                    </a:ext>
                  </a:extLst>
                </a:gridCol>
                <a:gridCol w="493776">
                  <a:extLst>
                    <a:ext uri="{9D8B030D-6E8A-4147-A177-3AD203B41FA5}">
                      <a16:colId xmlns:a16="http://schemas.microsoft.com/office/drawing/2014/main" val="2392332334"/>
                    </a:ext>
                  </a:extLst>
                </a:gridCol>
                <a:gridCol w="493776">
                  <a:extLst>
                    <a:ext uri="{9D8B030D-6E8A-4147-A177-3AD203B41FA5}">
                      <a16:colId xmlns:a16="http://schemas.microsoft.com/office/drawing/2014/main" val="1629285253"/>
                    </a:ext>
                  </a:extLst>
                </a:gridCol>
                <a:gridCol w="493776">
                  <a:extLst>
                    <a:ext uri="{9D8B030D-6E8A-4147-A177-3AD203B41FA5}">
                      <a16:colId xmlns:a16="http://schemas.microsoft.com/office/drawing/2014/main" val="3771287104"/>
                    </a:ext>
                  </a:extLst>
                </a:gridCol>
                <a:gridCol w="493776">
                  <a:extLst>
                    <a:ext uri="{9D8B030D-6E8A-4147-A177-3AD203B41FA5}">
                      <a16:colId xmlns:a16="http://schemas.microsoft.com/office/drawing/2014/main" val="2123354050"/>
                    </a:ext>
                  </a:extLst>
                </a:gridCol>
                <a:gridCol w="493776">
                  <a:extLst>
                    <a:ext uri="{9D8B030D-6E8A-4147-A177-3AD203B41FA5}">
                      <a16:colId xmlns:a16="http://schemas.microsoft.com/office/drawing/2014/main" val="3875994881"/>
                    </a:ext>
                  </a:extLst>
                </a:gridCol>
                <a:gridCol w="493776">
                  <a:extLst>
                    <a:ext uri="{9D8B030D-6E8A-4147-A177-3AD203B41FA5}">
                      <a16:colId xmlns:a16="http://schemas.microsoft.com/office/drawing/2014/main" val="266911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061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- 2021-06-24 13:06:06</a:t>
                      </a:r>
                      <a:r>
                        <a:rPr kumimoji="0" lang="en-US" sz="1000" b="0" i="0" u="none" strike="noStrike" kern="1200" cap="none" spc="0" normalizeH="0" baseline="0" noProof="0">
                          <a:ln>
                            <a:noFill/>
                          </a:ln>
                          <a:solidFill>
                            <a:prstClr val="black"/>
                          </a:solidFill>
                          <a:effectLst/>
                          <a:uLnTx/>
                          <a:uFillTx/>
                          <a:latin typeface="+mn-lt"/>
                          <a:ea typeface="+mn-ea"/>
                          <a:cs typeface="+mn-cs"/>
                        </a:rPr>
                        <a:t>
 ¡Es tiempo de @letourdefrance para el @treksegafredo !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4427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- 2021-07-06 19:50:35</a:t>
                      </a:r>
                      <a:r>
                        <a:rPr kumimoji="0" lang="en-US" sz="1000" b="0" i="0" u="none" strike="noStrike" kern="1200" cap="none" spc="0" normalizeH="0" baseline="0" noProof="0">
                          <a:ln>
                            <a:noFill/>
                          </a:ln>
                          <a:solidFill>
                            <a:prstClr val="black"/>
                          </a:solidFill>
                          <a:effectLst/>
                          <a:uLnTx/>
                          <a:uFillTx/>
                          <a:latin typeface="+mn-lt"/>
                          <a:ea typeface="+mn-ea"/>
                          <a:cs typeface="+mn-cs"/>
                        </a:rPr>
                        <a:t>
 Te mostramos la Scott Spark RC 900 Team Issue AXZ PRZ detalle por detalle.
Encontrala en nuestras tiendas en todo el país. Link en bio.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24283805"/>
                  </a:ext>
                </a:extLst>
              </a:tr>
            </a:tbl>
          </a:graphicData>
        </a:graphic>
      </p:graphicFrame>
      <p:sp>
        <p:nvSpPr>
          <p:cNvPr id="4" name="Text Placeholder 3">
            <a:extLst>
              <a:ext uri="{FF2B5EF4-FFF2-40B4-BE49-F238E27FC236}">
                <a16:creationId xmlns:a16="http://schemas.microsoft.com/office/drawing/2014/main" id="{14F52E5F-8576-4BCF-876D-59F0EDCFE8FD}"/>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886949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EE23-0CA4-491B-ADD6-FB2D2F90B6F1}"/>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1A43D41C-553A-4653-A02E-80CF74B53A82}"/>
              </a:ext>
            </a:extLst>
          </p:cNvPr>
          <p:cNvGraphicFramePr>
            <a:graphicFrameLocks noGrp="1"/>
          </p:cNvGraphicFramePr>
          <p:nvPr>
            <p:ph type="tbl" sz="quarter" idx="13"/>
            <p:extLst>
              <p:ext uri="{D42A27DB-BD31-4B8C-83A1-F6EECF244321}">
                <p14:modId xmlns:p14="http://schemas.microsoft.com/office/powerpoint/2010/main" val="33042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650753"/>
                    </a:ext>
                  </a:extLst>
                </a:gridCol>
                <a:gridCol w="493776">
                  <a:extLst>
                    <a:ext uri="{9D8B030D-6E8A-4147-A177-3AD203B41FA5}">
                      <a16:colId xmlns:a16="http://schemas.microsoft.com/office/drawing/2014/main" val="748081131"/>
                    </a:ext>
                  </a:extLst>
                </a:gridCol>
                <a:gridCol w="493776">
                  <a:extLst>
                    <a:ext uri="{9D8B030D-6E8A-4147-A177-3AD203B41FA5}">
                      <a16:colId xmlns:a16="http://schemas.microsoft.com/office/drawing/2014/main" val="1682724555"/>
                    </a:ext>
                  </a:extLst>
                </a:gridCol>
                <a:gridCol w="493776">
                  <a:extLst>
                    <a:ext uri="{9D8B030D-6E8A-4147-A177-3AD203B41FA5}">
                      <a16:colId xmlns:a16="http://schemas.microsoft.com/office/drawing/2014/main" val="2073959083"/>
                    </a:ext>
                  </a:extLst>
                </a:gridCol>
                <a:gridCol w="493776">
                  <a:extLst>
                    <a:ext uri="{9D8B030D-6E8A-4147-A177-3AD203B41FA5}">
                      <a16:colId xmlns:a16="http://schemas.microsoft.com/office/drawing/2014/main" val="3730903976"/>
                    </a:ext>
                  </a:extLst>
                </a:gridCol>
                <a:gridCol w="493776">
                  <a:extLst>
                    <a:ext uri="{9D8B030D-6E8A-4147-A177-3AD203B41FA5}">
                      <a16:colId xmlns:a16="http://schemas.microsoft.com/office/drawing/2014/main" val="2317790901"/>
                    </a:ext>
                  </a:extLst>
                </a:gridCol>
                <a:gridCol w="493776">
                  <a:extLst>
                    <a:ext uri="{9D8B030D-6E8A-4147-A177-3AD203B41FA5}">
                      <a16:colId xmlns:a16="http://schemas.microsoft.com/office/drawing/2014/main" val="3420705858"/>
                    </a:ext>
                  </a:extLst>
                </a:gridCol>
                <a:gridCol w="493776">
                  <a:extLst>
                    <a:ext uri="{9D8B030D-6E8A-4147-A177-3AD203B41FA5}">
                      <a16:colId xmlns:a16="http://schemas.microsoft.com/office/drawing/2014/main" val="1329689328"/>
                    </a:ext>
                  </a:extLst>
                </a:gridCol>
                <a:gridCol w="493776">
                  <a:extLst>
                    <a:ext uri="{9D8B030D-6E8A-4147-A177-3AD203B41FA5}">
                      <a16:colId xmlns:a16="http://schemas.microsoft.com/office/drawing/2014/main" val="2280445632"/>
                    </a:ext>
                  </a:extLst>
                </a:gridCol>
                <a:gridCol w="493776">
                  <a:extLst>
                    <a:ext uri="{9D8B030D-6E8A-4147-A177-3AD203B41FA5}">
                      <a16:colId xmlns:a16="http://schemas.microsoft.com/office/drawing/2014/main" val="626590040"/>
                    </a:ext>
                  </a:extLst>
                </a:gridCol>
                <a:gridCol w="493776">
                  <a:extLst>
                    <a:ext uri="{9D8B030D-6E8A-4147-A177-3AD203B41FA5}">
                      <a16:colId xmlns:a16="http://schemas.microsoft.com/office/drawing/2014/main" val="784621469"/>
                    </a:ext>
                  </a:extLst>
                </a:gridCol>
                <a:gridCol w="493776">
                  <a:extLst>
                    <a:ext uri="{9D8B030D-6E8A-4147-A177-3AD203B41FA5}">
                      <a16:colId xmlns:a16="http://schemas.microsoft.com/office/drawing/2014/main" val="2116428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53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- 2021-07-04 19:25:51</a:t>
                      </a:r>
                      <a:r>
                        <a:rPr kumimoji="0" lang="es-ES" sz="1000" b="0" i="0" u="none" strike="noStrike" kern="1200" cap="none" spc="0" normalizeH="0" baseline="0" noProof="0">
                          <a:ln>
                            <a:noFill/>
                          </a:ln>
                          <a:solidFill>
                            <a:prstClr val="black"/>
                          </a:solidFill>
                          <a:effectLst/>
                          <a:uLnTx/>
                          <a:uFillTx/>
                          <a:latin typeface="+mn-lt"/>
                          <a:ea typeface="+mn-ea"/>
                          <a:cs typeface="+mn-cs"/>
                        </a:rPr>
                        <a:t>
 Domingo complicado para el SCOTT-SRAM MTB Racing  en XCO y el Team DSM  en Letourdefrance  
Buen tercer puesto en la etapa de hoy para @liane_lippert en el Giro de Italia femenino 💪💪
📷 #4 @kramon_velophoto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69031668"/>
                  </a:ext>
                </a:extLst>
              </a:tr>
            </a:tbl>
          </a:graphicData>
        </a:graphic>
      </p:graphicFrame>
      <p:sp>
        <p:nvSpPr>
          <p:cNvPr id="4" name="Text Placeholder 3">
            <a:extLst>
              <a:ext uri="{FF2B5EF4-FFF2-40B4-BE49-F238E27FC236}">
                <a16:creationId xmlns:a16="http://schemas.microsoft.com/office/drawing/2014/main" id="{EF77ECD8-E720-418C-BFEF-248273FF6D59}"/>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871492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C84B-0E2A-43B1-86A4-3624AA5D47D6}"/>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1D7F1020-E7B4-4FAF-BE0F-A6F91E3C52AA}"/>
              </a:ext>
            </a:extLst>
          </p:cNvPr>
          <p:cNvGraphicFramePr>
            <a:graphicFrameLocks noGrp="1"/>
          </p:cNvGraphicFramePr>
          <p:nvPr>
            <p:ph type="tbl" sz="quarter" idx="13"/>
            <p:extLst>
              <p:ext uri="{D42A27DB-BD31-4B8C-83A1-F6EECF244321}">
                <p14:modId xmlns:p14="http://schemas.microsoft.com/office/powerpoint/2010/main" val="905582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731247"/>
                    </a:ext>
                  </a:extLst>
                </a:gridCol>
                <a:gridCol w="493776">
                  <a:extLst>
                    <a:ext uri="{9D8B030D-6E8A-4147-A177-3AD203B41FA5}">
                      <a16:colId xmlns:a16="http://schemas.microsoft.com/office/drawing/2014/main" val="2545709552"/>
                    </a:ext>
                  </a:extLst>
                </a:gridCol>
                <a:gridCol w="493776">
                  <a:extLst>
                    <a:ext uri="{9D8B030D-6E8A-4147-A177-3AD203B41FA5}">
                      <a16:colId xmlns:a16="http://schemas.microsoft.com/office/drawing/2014/main" val="769130368"/>
                    </a:ext>
                  </a:extLst>
                </a:gridCol>
                <a:gridCol w="493776">
                  <a:extLst>
                    <a:ext uri="{9D8B030D-6E8A-4147-A177-3AD203B41FA5}">
                      <a16:colId xmlns:a16="http://schemas.microsoft.com/office/drawing/2014/main" val="2966322599"/>
                    </a:ext>
                  </a:extLst>
                </a:gridCol>
                <a:gridCol w="493776">
                  <a:extLst>
                    <a:ext uri="{9D8B030D-6E8A-4147-A177-3AD203B41FA5}">
                      <a16:colId xmlns:a16="http://schemas.microsoft.com/office/drawing/2014/main" val="1708995375"/>
                    </a:ext>
                  </a:extLst>
                </a:gridCol>
                <a:gridCol w="493776">
                  <a:extLst>
                    <a:ext uri="{9D8B030D-6E8A-4147-A177-3AD203B41FA5}">
                      <a16:colId xmlns:a16="http://schemas.microsoft.com/office/drawing/2014/main" val="1901261642"/>
                    </a:ext>
                  </a:extLst>
                </a:gridCol>
                <a:gridCol w="493776">
                  <a:extLst>
                    <a:ext uri="{9D8B030D-6E8A-4147-A177-3AD203B41FA5}">
                      <a16:colId xmlns:a16="http://schemas.microsoft.com/office/drawing/2014/main" val="3065057937"/>
                    </a:ext>
                  </a:extLst>
                </a:gridCol>
                <a:gridCol w="493776">
                  <a:extLst>
                    <a:ext uri="{9D8B030D-6E8A-4147-A177-3AD203B41FA5}">
                      <a16:colId xmlns:a16="http://schemas.microsoft.com/office/drawing/2014/main" val="667139399"/>
                    </a:ext>
                  </a:extLst>
                </a:gridCol>
                <a:gridCol w="493776">
                  <a:extLst>
                    <a:ext uri="{9D8B030D-6E8A-4147-A177-3AD203B41FA5}">
                      <a16:colId xmlns:a16="http://schemas.microsoft.com/office/drawing/2014/main" val="2666737658"/>
                    </a:ext>
                  </a:extLst>
                </a:gridCol>
                <a:gridCol w="493776">
                  <a:extLst>
                    <a:ext uri="{9D8B030D-6E8A-4147-A177-3AD203B41FA5}">
                      <a16:colId xmlns:a16="http://schemas.microsoft.com/office/drawing/2014/main" val="4284208159"/>
                    </a:ext>
                  </a:extLst>
                </a:gridCol>
                <a:gridCol w="493776">
                  <a:extLst>
                    <a:ext uri="{9D8B030D-6E8A-4147-A177-3AD203B41FA5}">
                      <a16:colId xmlns:a16="http://schemas.microsoft.com/office/drawing/2014/main" val="3322097776"/>
                    </a:ext>
                  </a:extLst>
                </a:gridCol>
                <a:gridCol w="493776">
                  <a:extLst>
                    <a:ext uri="{9D8B030D-6E8A-4147-A177-3AD203B41FA5}">
                      <a16:colId xmlns:a16="http://schemas.microsoft.com/office/drawing/2014/main" val="118436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007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- 2021-07-14 20:28:30</a:t>
                      </a:r>
                      <a:r>
                        <a:rPr kumimoji="0" lang="en-US" sz="1000" b="0" i="0" u="none" strike="noStrike" kern="1200" cap="none" spc="0" normalizeH="0" baseline="0" noProof="0">
                          <a:ln>
                            <a:noFill/>
                          </a:ln>
                          <a:solidFill>
                            <a:prstClr val="black"/>
                          </a:solidFill>
                          <a:effectLst/>
                          <a:uLnTx/>
                          <a:uFillTx/>
                          <a:latin typeface="+mn-lt"/>
                          <a:ea typeface="+mn-ea"/>
                          <a:cs typeface="+mn-cs"/>
                        </a:rPr>
                        <a:t>
 ¡Tu primera bici se llama Marlin 5! 
Ideal para iniciarte en el mundo del MTB o tener una bici versátil para rodar en la ciudad o tus primeras salidas con tus amigos.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7139302"/>
                  </a:ext>
                </a:extLst>
              </a:tr>
            </a:tbl>
          </a:graphicData>
        </a:graphic>
      </p:graphicFrame>
      <p:sp>
        <p:nvSpPr>
          <p:cNvPr id="4" name="Text Placeholder 3">
            <a:extLst>
              <a:ext uri="{FF2B5EF4-FFF2-40B4-BE49-F238E27FC236}">
                <a16:creationId xmlns:a16="http://schemas.microsoft.com/office/drawing/2014/main" id="{5BD67C91-5212-45D2-B052-E5068C2D46CC}"/>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4067825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7CC63-F32F-47FE-9501-1CE3C4269F36}"/>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01437DFA-9C9A-4AB3-8AE5-4189B9B7BFED}"/>
              </a:ext>
            </a:extLst>
          </p:cNvPr>
          <p:cNvGraphicFramePr>
            <a:graphicFrameLocks noGrp="1"/>
          </p:cNvGraphicFramePr>
          <p:nvPr>
            <p:ph type="tbl" sz="quarter" idx="13"/>
            <p:extLst>
              <p:ext uri="{D42A27DB-BD31-4B8C-83A1-F6EECF244321}">
                <p14:modId xmlns:p14="http://schemas.microsoft.com/office/powerpoint/2010/main" val="24575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2455946"/>
                    </a:ext>
                  </a:extLst>
                </a:gridCol>
                <a:gridCol w="493776">
                  <a:extLst>
                    <a:ext uri="{9D8B030D-6E8A-4147-A177-3AD203B41FA5}">
                      <a16:colId xmlns:a16="http://schemas.microsoft.com/office/drawing/2014/main" val="4128969809"/>
                    </a:ext>
                  </a:extLst>
                </a:gridCol>
                <a:gridCol w="493776">
                  <a:extLst>
                    <a:ext uri="{9D8B030D-6E8A-4147-A177-3AD203B41FA5}">
                      <a16:colId xmlns:a16="http://schemas.microsoft.com/office/drawing/2014/main" val="2257998937"/>
                    </a:ext>
                  </a:extLst>
                </a:gridCol>
                <a:gridCol w="493776">
                  <a:extLst>
                    <a:ext uri="{9D8B030D-6E8A-4147-A177-3AD203B41FA5}">
                      <a16:colId xmlns:a16="http://schemas.microsoft.com/office/drawing/2014/main" val="773128922"/>
                    </a:ext>
                  </a:extLst>
                </a:gridCol>
                <a:gridCol w="493776">
                  <a:extLst>
                    <a:ext uri="{9D8B030D-6E8A-4147-A177-3AD203B41FA5}">
                      <a16:colId xmlns:a16="http://schemas.microsoft.com/office/drawing/2014/main" val="116387183"/>
                    </a:ext>
                  </a:extLst>
                </a:gridCol>
                <a:gridCol w="493776">
                  <a:extLst>
                    <a:ext uri="{9D8B030D-6E8A-4147-A177-3AD203B41FA5}">
                      <a16:colId xmlns:a16="http://schemas.microsoft.com/office/drawing/2014/main" val="750412827"/>
                    </a:ext>
                  </a:extLst>
                </a:gridCol>
                <a:gridCol w="493776">
                  <a:extLst>
                    <a:ext uri="{9D8B030D-6E8A-4147-A177-3AD203B41FA5}">
                      <a16:colId xmlns:a16="http://schemas.microsoft.com/office/drawing/2014/main" val="76609240"/>
                    </a:ext>
                  </a:extLst>
                </a:gridCol>
                <a:gridCol w="493776">
                  <a:extLst>
                    <a:ext uri="{9D8B030D-6E8A-4147-A177-3AD203B41FA5}">
                      <a16:colId xmlns:a16="http://schemas.microsoft.com/office/drawing/2014/main" val="2797751497"/>
                    </a:ext>
                  </a:extLst>
                </a:gridCol>
                <a:gridCol w="493776">
                  <a:extLst>
                    <a:ext uri="{9D8B030D-6E8A-4147-A177-3AD203B41FA5}">
                      <a16:colId xmlns:a16="http://schemas.microsoft.com/office/drawing/2014/main" val="2033738942"/>
                    </a:ext>
                  </a:extLst>
                </a:gridCol>
                <a:gridCol w="493776">
                  <a:extLst>
                    <a:ext uri="{9D8B030D-6E8A-4147-A177-3AD203B41FA5}">
                      <a16:colId xmlns:a16="http://schemas.microsoft.com/office/drawing/2014/main" val="2909022817"/>
                    </a:ext>
                  </a:extLst>
                </a:gridCol>
                <a:gridCol w="493776">
                  <a:extLst>
                    <a:ext uri="{9D8B030D-6E8A-4147-A177-3AD203B41FA5}">
                      <a16:colId xmlns:a16="http://schemas.microsoft.com/office/drawing/2014/main" val="1307882324"/>
                    </a:ext>
                  </a:extLst>
                </a:gridCol>
                <a:gridCol w="493776">
                  <a:extLst>
                    <a:ext uri="{9D8B030D-6E8A-4147-A177-3AD203B41FA5}">
                      <a16:colId xmlns:a16="http://schemas.microsoft.com/office/drawing/2014/main" val="214605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00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- 2021-07-01 18:53:35</a:t>
                      </a:r>
                      <a:r>
                        <a:rPr kumimoji="0" lang="en-US" sz="1000" b="0" i="0" u="none" strike="noStrike" kern="1200" cap="none" spc="0" normalizeH="0" baseline="0" noProof="0">
                          <a:ln>
                            <a:noFill/>
                          </a:ln>
                          <a:solidFill>
                            <a:prstClr val="black"/>
                          </a:solidFill>
                          <a:effectLst/>
                          <a:uLnTx/>
                          <a:uFillTx/>
                          <a:latin typeface="+mn-lt"/>
                          <a:ea typeface="+mn-ea"/>
                          <a:cs typeface="+mn-cs"/>
                        </a:rPr>
                        <a:t>
 Scott Aspect 940
✅ Cuadro de aleación Aspect 700/900, cableado interno
✅ Suntour XCR32-LO-R 100 mm
✅ Shimano Alivio, 18 velocidades
✅ Frenos Shimano
✅ Kenda Booster
✅ Peso aproximado: 14 kilos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8418807"/>
                  </a:ext>
                </a:extLst>
              </a:tr>
            </a:tbl>
          </a:graphicData>
        </a:graphic>
      </p:graphicFrame>
      <p:sp>
        <p:nvSpPr>
          <p:cNvPr id="4" name="Text Placeholder 3">
            <a:extLst>
              <a:ext uri="{FF2B5EF4-FFF2-40B4-BE49-F238E27FC236}">
                <a16:creationId xmlns:a16="http://schemas.microsoft.com/office/drawing/2014/main" id="{2F5C4100-7DF1-4EE6-BD8C-5BC306E90A8B}"/>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176497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836B-06AD-460A-B72D-AD2757471516}"/>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B3F6A9E2-189F-4074-AC98-E774EC5A3721}"/>
              </a:ext>
            </a:extLst>
          </p:cNvPr>
          <p:cNvGraphicFramePr>
            <a:graphicFrameLocks noGrp="1"/>
          </p:cNvGraphicFramePr>
          <p:nvPr>
            <p:ph type="tbl" sz="quarter" idx="13"/>
            <p:extLst>
              <p:ext uri="{D42A27DB-BD31-4B8C-83A1-F6EECF244321}">
                <p14:modId xmlns:p14="http://schemas.microsoft.com/office/powerpoint/2010/main" val="214580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4580869"/>
                    </a:ext>
                  </a:extLst>
                </a:gridCol>
                <a:gridCol w="493776">
                  <a:extLst>
                    <a:ext uri="{9D8B030D-6E8A-4147-A177-3AD203B41FA5}">
                      <a16:colId xmlns:a16="http://schemas.microsoft.com/office/drawing/2014/main" val="324001687"/>
                    </a:ext>
                  </a:extLst>
                </a:gridCol>
                <a:gridCol w="493776">
                  <a:extLst>
                    <a:ext uri="{9D8B030D-6E8A-4147-A177-3AD203B41FA5}">
                      <a16:colId xmlns:a16="http://schemas.microsoft.com/office/drawing/2014/main" val="3695324177"/>
                    </a:ext>
                  </a:extLst>
                </a:gridCol>
                <a:gridCol w="493776">
                  <a:extLst>
                    <a:ext uri="{9D8B030D-6E8A-4147-A177-3AD203B41FA5}">
                      <a16:colId xmlns:a16="http://schemas.microsoft.com/office/drawing/2014/main" val="1026013511"/>
                    </a:ext>
                  </a:extLst>
                </a:gridCol>
                <a:gridCol w="493776">
                  <a:extLst>
                    <a:ext uri="{9D8B030D-6E8A-4147-A177-3AD203B41FA5}">
                      <a16:colId xmlns:a16="http://schemas.microsoft.com/office/drawing/2014/main" val="3789445821"/>
                    </a:ext>
                  </a:extLst>
                </a:gridCol>
                <a:gridCol w="493776">
                  <a:extLst>
                    <a:ext uri="{9D8B030D-6E8A-4147-A177-3AD203B41FA5}">
                      <a16:colId xmlns:a16="http://schemas.microsoft.com/office/drawing/2014/main" val="1895424892"/>
                    </a:ext>
                  </a:extLst>
                </a:gridCol>
                <a:gridCol w="493776">
                  <a:extLst>
                    <a:ext uri="{9D8B030D-6E8A-4147-A177-3AD203B41FA5}">
                      <a16:colId xmlns:a16="http://schemas.microsoft.com/office/drawing/2014/main" val="869970355"/>
                    </a:ext>
                  </a:extLst>
                </a:gridCol>
                <a:gridCol w="493776">
                  <a:extLst>
                    <a:ext uri="{9D8B030D-6E8A-4147-A177-3AD203B41FA5}">
                      <a16:colId xmlns:a16="http://schemas.microsoft.com/office/drawing/2014/main" val="3756793742"/>
                    </a:ext>
                  </a:extLst>
                </a:gridCol>
                <a:gridCol w="493776">
                  <a:extLst>
                    <a:ext uri="{9D8B030D-6E8A-4147-A177-3AD203B41FA5}">
                      <a16:colId xmlns:a16="http://schemas.microsoft.com/office/drawing/2014/main" val="1007193869"/>
                    </a:ext>
                  </a:extLst>
                </a:gridCol>
                <a:gridCol w="493776">
                  <a:extLst>
                    <a:ext uri="{9D8B030D-6E8A-4147-A177-3AD203B41FA5}">
                      <a16:colId xmlns:a16="http://schemas.microsoft.com/office/drawing/2014/main" val="2055338558"/>
                    </a:ext>
                  </a:extLst>
                </a:gridCol>
                <a:gridCol w="493776">
                  <a:extLst>
                    <a:ext uri="{9D8B030D-6E8A-4147-A177-3AD203B41FA5}">
                      <a16:colId xmlns:a16="http://schemas.microsoft.com/office/drawing/2014/main" val="13664016"/>
                    </a:ext>
                  </a:extLst>
                </a:gridCol>
                <a:gridCol w="493776">
                  <a:extLst>
                    <a:ext uri="{9D8B030D-6E8A-4147-A177-3AD203B41FA5}">
                      <a16:colId xmlns:a16="http://schemas.microsoft.com/office/drawing/2014/main" val="418423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538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- 2021-07-13 22:11:19</a:t>
                      </a:r>
                      <a:r>
                        <a:rPr kumimoji="0" lang="en-US" sz="1000" b="0" i="0" u="none" strike="noStrike" kern="1200" cap="none" spc="0" normalizeH="0" baseline="0" noProof="0">
                          <a:ln>
                            <a:noFill/>
                          </a:ln>
                          <a:solidFill>
                            <a:prstClr val="black"/>
                          </a:solidFill>
                          <a:effectLst/>
                          <a:uLnTx/>
                          <a:uFillTx/>
                          <a:latin typeface="+mn-lt"/>
                          <a:ea typeface="+mn-ea"/>
                          <a:cs typeface="+mn-cs"/>
                        </a:rPr>
                        <a:t>
 ¡Marlin 6!  Disfrutá de cada rodada con una bici diseñada para rodar en cualquier superficie de montaña o ciudad. 
Descubrí todos los detalles en las tiendas oficiales Trek. 
@trekbikes @trekbicycleargentina @bontragerargentina  #trekbikes #trekargentina #bontragerargentina #racedtowin #gooutside #creemosenlasbicis #racedtowin #Marlin6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4645003"/>
                  </a:ext>
                </a:extLst>
              </a:tr>
            </a:tbl>
          </a:graphicData>
        </a:graphic>
      </p:graphicFrame>
      <p:sp>
        <p:nvSpPr>
          <p:cNvPr id="4" name="Text Placeholder 3">
            <a:extLst>
              <a:ext uri="{FF2B5EF4-FFF2-40B4-BE49-F238E27FC236}">
                <a16:creationId xmlns:a16="http://schemas.microsoft.com/office/drawing/2014/main" id="{5E1BA9B3-FDB2-46DB-B3AA-D9281F65B6D2}"/>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622353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B4FBA-4738-4CD8-BC59-63B3308FF8AD}"/>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93CFC56D-A30D-499E-839C-F2A48F694A1D}"/>
              </a:ext>
            </a:extLst>
          </p:cNvPr>
          <p:cNvGraphicFramePr>
            <a:graphicFrameLocks noGrp="1"/>
          </p:cNvGraphicFramePr>
          <p:nvPr>
            <p:ph type="tbl" sz="quarter" idx="13"/>
            <p:extLst>
              <p:ext uri="{D42A27DB-BD31-4B8C-83A1-F6EECF244321}">
                <p14:modId xmlns:p14="http://schemas.microsoft.com/office/powerpoint/2010/main" val="173256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3958447"/>
                    </a:ext>
                  </a:extLst>
                </a:gridCol>
                <a:gridCol w="493776">
                  <a:extLst>
                    <a:ext uri="{9D8B030D-6E8A-4147-A177-3AD203B41FA5}">
                      <a16:colId xmlns:a16="http://schemas.microsoft.com/office/drawing/2014/main" val="2380525565"/>
                    </a:ext>
                  </a:extLst>
                </a:gridCol>
                <a:gridCol w="493776">
                  <a:extLst>
                    <a:ext uri="{9D8B030D-6E8A-4147-A177-3AD203B41FA5}">
                      <a16:colId xmlns:a16="http://schemas.microsoft.com/office/drawing/2014/main" val="643409159"/>
                    </a:ext>
                  </a:extLst>
                </a:gridCol>
                <a:gridCol w="493776">
                  <a:extLst>
                    <a:ext uri="{9D8B030D-6E8A-4147-A177-3AD203B41FA5}">
                      <a16:colId xmlns:a16="http://schemas.microsoft.com/office/drawing/2014/main" val="1850697576"/>
                    </a:ext>
                  </a:extLst>
                </a:gridCol>
                <a:gridCol w="493776">
                  <a:extLst>
                    <a:ext uri="{9D8B030D-6E8A-4147-A177-3AD203B41FA5}">
                      <a16:colId xmlns:a16="http://schemas.microsoft.com/office/drawing/2014/main" val="3409571662"/>
                    </a:ext>
                  </a:extLst>
                </a:gridCol>
                <a:gridCol w="493776">
                  <a:extLst>
                    <a:ext uri="{9D8B030D-6E8A-4147-A177-3AD203B41FA5}">
                      <a16:colId xmlns:a16="http://schemas.microsoft.com/office/drawing/2014/main" val="3115364510"/>
                    </a:ext>
                  </a:extLst>
                </a:gridCol>
                <a:gridCol w="493776">
                  <a:extLst>
                    <a:ext uri="{9D8B030D-6E8A-4147-A177-3AD203B41FA5}">
                      <a16:colId xmlns:a16="http://schemas.microsoft.com/office/drawing/2014/main" val="1918037763"/>
                    </a:ext>
                  </a:extLst>
                </a:gridCol>
                <a:gridCol w="493776">
                  <a:extLst>
                    <a:ext uri="{9D8B030D-6E8A-4147-A177-3AD203B41FA5}">
                      <a16:colId xmlns:a16="http://schemas.microsoft.com/office/drawing/2014/main" val="864113076"/>
                    </a:ext>
                  </a:extLst>
                </a:gridCol>
                <a:gridCol w="493776">
                  <a:extLst>
                    <a:ext uri="{9D8B030D-6E8A-4147-A177-3AD203B41FA5}">
                      <a16:colId xmlns:a16="http://schemas.microsoft.com/office/drawing/2014/main" val="1787486038"/>
                    </a:ext>
                  </a:extLst>
                </a:gridCol>
                <a:gridCol w="493776">
                  <a:extLst>
                    <a:ext uri="{9D8B030D-6E8A-4147-A177-3AD203B41FA5}">
                      <a16:colId xmlns:a16="http://schemas.microsoft.com/office/drawing/2014/main" val="1870061326"/>
                    </a:ext>
                  </a:extLst>
                </a:gridCol>
                <a:gridCol w="493776">
                  <a:extLst>
                    <a:ext uri="{9D8B030D-6E8A-4147-A177-3AD203B41FA5}">
                      <a16:colId xmlns:a16="http://schemas.microsoft.com/office/drawing/2014/main" val="510571635"/>
                    </a:ext>
                  </a:extLst>
                </a:gridCol>
                <a:gridCol w="493776">
                  <a:extLst>
                    <a:ext uri="{9D8B030D-6E8A-4147-A177-3AD203B41FA5}">
                      <a16:colId xmlns:a16="http://schemas.microsoft.com/office/drawing/2014/main" val="17301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524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- 2021-06-29 20:29:13</a:t>
                      </a:r>
                      <a:r>
                        <a:rPr kumimoji="0" lang="en-US" sz="1000" b="0" i="0" u="none" strike="noStrike" kern="1200" cap="none" spc="0" normalizeH="0" baseline="0" noProof="0">
                          <a:ln>
                            <a:noFill/>
                          </a:ln>
                          <a:solidFill>
                            <a:prstClr val="black"/>
                          </a:solidFill>
                          <a:effectLst/>
                          <a:uLnTx/>
                          <a:uFillTx/>
                          <a:latin typeface="+mn-lt"/>
                          <a:ea typeface="+mn-ea"/>
                          <a:cs typeface="+mn-cs"/>
                        </a:rPr>
                        <a:t>
 Spark RC 900 Team Issue XS PRZ.
Con TwinLoc y muchos secretos más. Conocelos.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0377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- 2021-06-20 11:38:23</a:t>
                      </a:r>
                      <a:r>
                        <a:rPr kumimoji="0" lang="es-ES" sz="1000" b="0" i="0" u="none" strike="noStrike" kern="1200" cap="none" spc="0" normalizeH="0" baseline="0" noProof="0">
                          <a:ln>
                            <a:noFill/>
                          </a:ln>
                          <a:solidFill>
                            <a:prstClr val="black"/>
                          </a:solidFill>
                          <a:effectLst/>
                          <a:uLnTx/>
                          <a:uFillTx/>
                          <a:latin typeface="+mn-lt"/>
                          <a:ea typeface="+mn-ea"/>
                          <a:cs typeface="+mn-cs"/>
                        </a:rPr>
                        <a:t>
 #FelizDíaDelPadre  
Feliz día para ese que no sólo te enseñó a andar en bici, si no también a disfrutarla.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667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- 2021-06-20 11:46:40</a:t>
                      </a:r>
                      <a:r>
                        <a:rPr kumimoji="0" lang="es-ES" sz="1000" b="0" i="0" u="none" strike="noStrike" kern="1200" cap="none" spc="0" normalizeH="0" baseline="0" noProof="0">
                          <a:ln>
                            <a:noFill/>
                          </a:ln>
                          <a:solidFill>
                            <a:prstClr val="black"/>
                          </a:solidFill>
                          <a:effectLst/>
                          <a:uLnTx/>
                          <a:uFillTx/>
                          <a:latin typeface="+mn-lt"/>
                          <a:ea typeface="+mn-ea"/>
                          <a:cs typeface="+mn-cs"/>
                        </a:rPr>
                        <a:t>
 Hoy y siempre, el más grande. ¡Feliz día, papá! 🙌 #DíaDelPadre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8009429"/>
                  </a:ext>
                </a:extLst>
              </a:tr>
            </a:tbl>
          </a:graphicData>
        </a:graphic>
      </p:graphicFrame>
      <p:sp>
        <p:nvSpPr>
          <p:cNvPr id="4" name="Text Placeholder 3">
            <a:extLst>
              <a:ext uri="{FF2B5EF4-FFF2-40B4-BE49-F238E27FC236}">
                <a16:creationId xmlns:a16="http://schemas.microsoft.com/office/drawing/2014/main" id="{135C1167-BBB1-4B72-8940-1541EEAB055D}"/>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492420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02DFC-1496-4C01-A03F-46D918053E0B}"/>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74999BE8-EBFF-4091-9272-77F6B536D4F1}"/>
              </a:ext>
            </a:extLst>
          </p:cNvPr>
          <p:cNvGraphicFramePr>
            <a:graphicFrameLocks noGrp="1"/>
          </p:cNvGraphicFramePr>
          <p:nvPr>
            <p:ph type="tbl" sz="quarter" idx="13"/>
            <p:extLst>
              <p:ext uri="{D42A27DB-BD31-4B8C-83A1-F6EECF244321}">
                <p14:modId xmlns:p14="http://schemas.microsoft.com/office/powerpoint/2010/main" val="135330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0720111"/>
                    </a:ext>
                  </a:extLst>
                </a:gridCol>
                <a:gridCol w="493776">
                  <a:extLst>
                    <a:ext uri="{9D8B030D-6E8A-4147-A177-3AD203B41FA5}">
                      <a16:colId xmlns:a16="http://schemas.microsoft.com/office/drawing/2014/main" val="908301128"/>
                    </a:ext>
                  </a:extLst>
                </a:gridCol>
                <a:gridCol w="493776">
                  <a:extLst>
                    <a:ext uri="{9D8B030D-6E8A-4147-A177-3AD203B41FA5}">
                      <a16:colId xmlns:a16="http://schemas.microsoft.com/office/drawing/2014/main" val="3458933737"/>
                    </a:ext>
                  </a:extLst>
                </a:gridCol>
                <a:gridCol w="493776">
                  <a:extLst>
                    <a:ext uri="{9D8B030D-6E8A-4147-A177-3AD203B41FA5}">
                      <a16:colId xmlns:a16="http://schemas.microsoft.com/office/drawing/2014/main" val="4098948644"/>
                    </a:ext>
                  </a:extLst>
                </a:gridCol>
                <a:gridCol w="493776">
                  <a:extLst>
                    <a:ext uri="{9D8B030D-6E8A-4147-A177-3AD203B41FA5}">
                      <a16:colId xmlns:a16="http://schemas.microsoft.com/office/drawing/2014/main" val="1469274762"/>
                    </a:ext>
                  </a:extLst>
                </a:gridCol>
                <a:gridCol w="493776">
                  <a:extLst>
                    <a:ext uri="{9D8B030D-6E8A-4147-A177-3AD203B41FA5}">
                      <a16:colId xmlns:a16="http://schemas.microsoft.com/office/drawing/2014/main" val="928979459"/>
                    </a:ext>
                  </a:extLst>
                </a:gridCol>
                <a:gridCol w="493776">
                  <a:extLst>
                    <a:ext uri="{9D8B030D-6E8A-4147-A177-3AD203B41FA5}">
                      <a16:colId xmlns:a16="http://schemas.microsoft.com/office/drawing/2014/main" val="3619095682"/>
                    </a:ext>
                  </a:extLst>
                </a:gridCol>
                <a:gridCol w="493776">
                  <a:extLst>
                    <a:ext uri="{9D8B030D-6E8A-4147-A177-3AD203B41FA5}">
                      <a16:colId xmlns:a16="http://schemas.microsoft.com/office/drawing/2014/main" val="402816451"/>
                    </a:ext>
                  </a:extLst>
                </a:gridCol>
                <a:gridCol w="493776">
                  <a:extLst>
                    <a:ext uri="{9D8B030D-6E8A-4147-A177-3AD203B41FA5}">
                      <a16:colId xmlns:a16="http://schemas.microsoft.com/office/drawing/2014/main" val="835593128"/>
                    </a:ext>
                  </a:extLst>
                </a:gridCol>
                <a:gridCol w="493776">
                  <a:extLst>
                    <a:ext uri="{9D8B030D-6E8A-4147-A177-3AD203B41FA5}">
                      <a16:colId xmlns:a16="http://schemas.microsoft.com/office/drawing/2014/main" val="3424742973"/>
                    </a:ext>
                  </a:extLst>
                </a:gridCol>
                <a:gridCol w="493776">
                  <a:extLst>
                    <a:ext uri="{9D8B030D-6E8A-4147-A177-3AD203B41FA5}">
                      <a16:colId xmlns:a16="http://schemas.microsoft.com/office/drawing/2014/main" val="223230463"/>
                    </a:ext>
                  </a:extLst>
                </a:gridCol>
                <a:gridCol w="493776">
                  <a:extLst>
                    <a:ext uri="{9D8B030D-6E8A-4147-A177-3AD203B41FA5}">
                      <a16:colId xmlns:a16="http://schemas.microsoft.com/office/drawing/2014/main" val="32142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68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- 2021-07-02 19:55:59</a:t>
                      </a:r>
                      <a:r>
                        <a:rPr kumimoji="0" lang="en-US" sz="1000" b="0" i="0" u="none" strike="noStrike" kern="1200" cap="none" spc="0" normalizeH="0" baseline="0" noProof="0">
                          <a:ln>
                            <a:noFill/>
                          </a:ln>
                          <a:solidFill>
                            <a:prstClr val="black"/>
                          </a:solidFill>
                          <a:effectLst/>
                          <a:uLnTx/>
                          <a:uFillTx/>
                          <a:latin typeface="+mn-lt"/>
                          <a:ea typeface="+mn-ea"/>
                          <a:cs typeface="+mn-cs"/>
                        </a:rPr>
                        <a:t>
 #FastIsFun 
Mucha actividad para los riders del SCOTT-SRAM MTB Racing  
Kate Courtney  Nino Schurter  y Lars Forster  se van amigando con la nueva Spark.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18692651"/>
                  </a:ext>
                </a:extLst>
              </a:tr>
            </a:tbl>
          </a:graphicData>
        </a:graphic>
      </p:graphicFrame>
      <p:sp>
        <p:nvSpPr>
          <p:cNvPr id="4" name="Text Placeholder 3">
            <a:extLst>
              <a:ext uri="{FF2B5EF4-FFF2-40B4-BE49-F238E27FC236}">
                <a16:creationId xmlns:a16="http://schemas.microsoft.com/office/drawing/2014/main" id="{4BBC4891-F9D1-4C3C-B034-81570C0E5F3A}"/>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075116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DC4F-E065-47D1-88DD-64D60E1998A1}"/>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BA355282-6703-403F-B911-BA58A9FAEE47}"/>
              </a:ext>
            </a:extLst>
          </p:cNvPr>
          <p:cNvGraphicFramePr>
            <a:graphicFrameLocks noGrp="1"/>
          </p:cNvGraphicFramePr>
          <p:nvPr>
            <p:ph type="tbl" sz="quarter" idx="13"/>
            <p:extLst>
              <p:ext uri="{D42A27DB-BD31-4B8C-83A1-F6EECF244321}">
                <p14:modId xmlns:p14="http://schemas.microsoft.com/office/powerpoint/2010/main" val="340930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0078042"/>
                    </a:ext>
                  </a:extLst>
                </a:gridCol>
                <a:gridCol w="493776">
                  <a:extLst>
                    <a:ext uri="{9D8B030D-6E8A-4147-A177-3AD203B41FA5}">
                      <a16:colId xmlns:a16="http://schemas.microsoft.com/office/drawing/2014/main" val="1765853222"/>
                    </a:ext>
                  </a:extLst>
                </a:gridCol>
                <a:gridCol w="493776">
                  <a:extLst>
                    <a:ext uri="{9D8B030D-6E8A-4147-A177-3AD203B41FA5}">
                      <a16:colId xmlns:a16="http://schemas.microsoft.com/office/drawing/2014/main" val="1937058661"/>
                    </a:ext>
                  </a:extLst>
                </a:gridCol>
                <a:gridCol w="493776">
                  <a:extLst>
                    <a:ext uri="{9D8B030D-6E8A-4147-A177-3AD203B41FA5}">
                      <a16:colId xmlns:a16="http://schemas.microsoft.com/office/drawing/2014/main" val="3532453867"/>
                    </a:ext>
                  </a:extLst>
                </a:gridCol>
                <a:gridCol w="493776">
                  <a:extLst>
                    <a:ext uri="{9D8B030D-6E8A-4147-A177-3AD203B41FA5}">
                      <a16:colId xmlns:a16="http://schemas.microsoft.com/office/drawing/2014/main" val="1160506257"/>
                    </a:ext>
                  </a:extLst>
                </a:gridCol>
                <a:gridCol w="493776">
                  <a:extLst>
                    <a:ext uri="{9D8B030D-6E8A-4147-A177-3AD203B41FA5}">
                      <a16:colId xmlns:a16="http://schemas.microsoft.com/office/drawing/2014/main" val="2027438206"/>
                    </a:ext>
                  </a:extLst>
                </a:gridCol>
                <a:gridCol w="493776">
                  <a:extLst>
                    <a:ext uri="{9D8B030D-6E8A-4147-A177-3AD203B41FA5}">
                      <a16:colId xmlns:a16="http://schemas.microsoft.com/office/drawing/2014/main" val="2504369012"/>
                    </a:ext>
                  </a:extLst>
                </a:gridCol>
                <a:gridCol w="493776">
                  <a:extLst>
                    <a:ext uri="{9D8B030D-6E8A-4147-A177-3AD203B41FA5}">
                      <a16:colId xmlns:a16="http://schemas.microsoft.com/office/drawing/2014/main" val="2085373515"/>
                    </a:ext>
                  </a:extLst>
                </a:gridCol>
                <a:gridCol w="493776">
                  <a:extLst>
                    <a:ext uri="{9D8B030D-6E8A-4147-A177-3AD203B41FA5}">
                      <a16:colId xmlns:a16="http://schemas.microsoft.com/office/drawing/2014/main" val="3255919074"/>
                    </a:ext>
                  </a:extLst>
                </a:gridCol>
                <a:gridCol w="493776">
                  <a:extLst>
                    <a:ext uri="{9D8B030D-6E8A-4147-A177-3AD203B41FA5}">
                      <a16:colId xmlns:a16="http://schemas.microsoft.com/office/drawing/2014/main" val="637844325"/>
                    </a:ext>
                  </a:extLst>
                </a:gridCol>
                <a:gridCol w="493776">
                  <a:extLst>
                    <a:ext uri="{9D8B030D-6E8A-4147-A177-3AD203B41FA5}">
                      <a16:colId xmlns:a16="http://schemas.microsoft.com/office/drawing/2014/main" val="3698240221"/>
                    </a:ext>
                  </a:extLst>
                </a:gridCol>
                <a:gridCol w="493776">
                  <a:extLst>
                    <a:ext uri="{9D8B030D-6E8A-4147-A177-3AD203B41FA5}">
                      <a16:colId xmlns:a16="http://schemas.microsoft.com/office/drawing/2014/main" val="4103712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9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- 2021-06-20 09:34:32</a:t>
                      </a:r>
                      <a:r>
                        <a:rPr kumimoji="0" lang="es-ES" sz="1000" b="0" i="0" u="none" strike="noStrike" kern="1200" cap="none" spc="0" normalizeH="0" baseline="0" noProof="0">
                          <a:ln>
                            <a:noFill/>
                          </a:ln>
                          <a:solidFill>
                            <a:prstClr val="black"/>
                          </a:solidFill>
                          <a:effectLst/>
                          <a:uLnTx/>
                          <a:uFillTx/>
                          <a:latin typeface="+mn-lt"/>
                          <a:ea typeface="+mn-ea"/>
                          <a:cs typeface="+mn-cs"/>
                        </a:rPr>
                        <a:t>
 ¡Feliz Día Papá! Al mejor líder, quien siempre nos acompaña y esta presente sea adentro o fuera del pelotón, deséale un feliz día y celebrá sumando muchos kilómetros más junto a él. 
@trekbikes @trekbicycleargentina @bontragerargentina 
#MiPapaTrek #fathersday #trekargentina #GoOutside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1333343"/>
                  </a:ext>
                </a:extLst>
              </a:tr>
            </a:tbl>
          </a:graphicData>
        </a:graphic>
      </p:graphicFrame>
      <p:sp>
        <p:nvSpPr>
          <p:cNvPr id="4" name="Text Placeholder 3">
            <a:extLst>
              <a:ext uri="{FF2B5EF4-FFF2-40B4-BE49-F238E27FC236}">
                <a16:creationId xmlns:a16="http://schemas.microsoft.com/office/drawing/2014/main" id="{D3E42D0C-4F4B-4CBE-ACD8-4A93D9B8D960}"/>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832743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0CF8F-13A4-48E2-9123-CD9D4088FAA0}"/>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AE5DBAEA-5116-4F52-BB31-C79DD88C78E3}"/>
              </a:ext>
            </a:extLst>
          </p:cNvPr>
          <p:cNvGraphicFramePr>
            <a:graphicFrameLocks noGrp="1"/>
          </p:cNvGraphicFramePr>
          <p:nvPr>
            <p:ph type="tbl" sz="quarter" idx="13"/>
            <p:extLst>
              <p:ext uri="{D42A27DB-BD31-4B8C-83A1-F6EECF244321}">
                <p14:modId xmlns:p14="http://schemas.microsoft.com/office/powerpoint/2010/main" val="220850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198176"/>
                    </a:ext>
                  </a:extLst>
                </a:gridCol>
                <a:gridCol w="493776">
                  <a:extLst>
                    <a:ext uri="{9D8B030D-6E8A-4147-A177-3AD203B41FA5}">
                      <a16:colId xmlns:a16="http://schemas.microsoft.com/office/drawing/2014/main" val="112271534"/>
                    </a:ext>
                  </a:extLst>
                </a:gridCol>
                <a:gridCol w="493776">
                  <a:extLst>
                    <a:ext uri="{9D8B030D-6E8A-4147-A177-3AD203B41FA5}">
                      <a16:colId xmlns:a16="http://schemas.microsoft.com/office/drawing/2014/main" val="263421050"/>
                    </a:ext>
                  </a:extLst>
                </a:gridCol>
                <a:gridCol w="493776">
                  <a:extLst>
                    <a:ext uri="{9D8B030D-6E8A-4147-A177-3AD203B41FA5}">
                      <a16:colId xmlns:a16="http://schemas.microsoft.com/office/drawing/2014/main" val="2789427005"/>
                    </a:ext>
                  </a:extLst>
                </a:gridCol>
                <a:gridCol w="493776">
                  <a:extLst>
                    <a:ext uri="{9D8B030D-6E8A-4147-A177-3AD203B41FA5}">
                      <a16:colId xmlns:a16="http://schemas.microsoft.com/office/drawing/2014/main" val="3861836118"/>
                    </a:ext>
                  </a:extLst>
                </a:gridCol>
                <a:gridCol w="493776">
                  <a:extLst>
                    <a:ext uri="{9D8B030D-6E8A-4147-A177-3AD203B41FA5}">
                      <a16:colId xmlns:a16="http://schemas.microsoft.com/office/drawing/2014/main" val="2698918807"/>
                    </a:ext>
                  </a:extLst>
                </a:gridCol>
                <a:gridCol w="493776">
                  <a:extLst>
                    <a:ext uri="{9D8B030D-6E8A-4147-A177-3AD203B41FA5}">
                      <a16:colId xmlns:a16="http://schemas.microsoft.com/office/drawing/2014/main" val="3483899999"/>
                    </a:ext>
                  </a:extLst>
                </a:gridCol>
                <a:gridCol w="493776">
                  <a:extLst>
                    <a:ext uri="{9D8B030D-6E8A-4147-A177-3AD203B41FA5}">
                      <a16:colId xmlns:a16="http://schemas.microsoft.com/office/drawing/2014/main" val="1246686422"/>
                    </a:ext>
                  </a:extLst>
                </a:gridCol>
                <a:gridCol w="493776">
                  <a:extLst>
                    <a:ext uri="{9D8B030D-6E8A-4147-A177-3AD203B41FA5}">
                      <a16:colId xmlns:a16="http://schemas.microsoft.com/office/drawing/2014/main" val="3360342931"/>
                    </a:ext>
                  </a:extLst>
                </a:gridCol>
                <a:gridCol w="493776">
                  <a:extLst>
                    <a:ext uri="{9D8B030D-6E8A-4147-A177-3AD203B41FA5}">
                      <a16:colId xmlns:a16="http://schemas.microsoft.com/office/drawing/2014/main" val="1990713165"/>
                    </a:ext>
                  </a:extLst>
                </a:gridCol>
                <a:gridCol w="493776">
                  <a:extLst>
                    <a:ext uri="{9D8B030D-6E8A-4147-A177-3AD203B41FA5}">
                      <a16:colId xmlns:a16="http://schemas.microsoft.com/office/drawing/2014/main" val="301813506"/>
                    </a:ext>
                  </a:extLst>
                </a:gridCol>
                <a:gridCol w="493776">
                  <a:extLst>
                    <a:ext uri="{9D8B030D-6E8A-4147-A177-3AD203B41FA5}">
                      <a16:colId xmlns:a16="http://schemas.microsoft.com/office/drawing/2014/main" val="188863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656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- 2021-06-17 20:17:55</a:t>
                      </a:r>
                      <a:r>
                        <a:rPr kumimoji="0" lang="en-US" sz="1000" b="0" i="0" u="none" strike="noStrike" kern="1200" cap="none" spc="0" normalizeH="0" baseline="0" noProof="0">
                          <a:ln>
                            <a:noFill/>
                          </a:ln>
                          <a:solidFill>
                            <a:prstClr val="black"/>
                          </a:solidFill>
                          <a:effectLst/>
                          <a:uLnTx/>
                          <a:uFillTx/>
                          <a:latin typeface="+mn-lt"/>
                          <a:ea typeface="+mn-ea"/>
                          <a:cs typeface="+mn-cs"/>
                        </a:rPr>
                        <a:t>
 El elemento distintivo de nuestras Spark es TwinLoc o la posibilidad de transformar tu bicicleta en pleno uso. ¿Te imaginás tener 3 bicis en una?
Así funciona TwinLoc.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53921237"/>
                  </a:ext>
                </a:extLst>
              </a:tr>
            </a:tbl>
          </a:graphicData>
        </a:graphic>
      </p:graphicFrame>
      <p:sp>
        <p:nvSpPr>
          <p:cNvPr id="4" name="Text Placeholder 3">
            <a:extLst>
              <a:ext uri="{FF2B5EF4-FFF2-40B4-BE49-F238E27FC236}">
                <a16:creationId xmlns:a16="http://schemas.microsoft.com/office/drawing/2014/main" id="{79C44EB6-B709-4FE3-8328-DE162D28AA74}"/>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081489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7B27-FFFA-4FFE-95D8-A57DDC7D5004}"/>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0DC6A80D-4227-4F13-BFE2-CD4ABF89A140}"/>
              </a:ext>
            </a:extLst>
          </p:cNvPr>
          <p:cNvGraphicFramePr>
            <a:graphicFrameLocks noGrp="1"/>
          </p:cNvGraphicFramePr>
          <p:nvPr>
            <p:ph type="tbl" sz="quarter" idx="13"/>
            <p:extLst>
              <p:ext uri="{D42A27DB-BD31-4B8C-83A1-F6EECF244321}">
                <p14:modId xmlns:p14="http://schemas.microsoft.com/office/powerpoint/2010/main" val="1577230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0263522"/>
                    </a:ext>
                  </a:extLst>
                </a:gridCol>
                <a:gridCol w="493776">
                  <a:extLst>
                    <a:ext uri="{9D8B030D-6E8A-4147-A177-3AD203B41FA5}">
                      <a16:colId xmlns:a16="http://schemas.microsoft.com/office/drawing/2014/main" val="864626474"/>
                    </a:ext>
                  </a:extLst>
                </a:gridCol>
                <a:gridCol w="493776">
                  <a:extLst>
                    <a:ext uri="{9D8B030D-6E8A-4147-A177-3AD203B41FA5}">
                      <a16:colId xmlns:a16="http://schemas.microsoft.com/office/drawing/2014/main" val="245933630"/>
                    </a:ext>
                  </a:extLst>
                </a:gridCol>
                <a:gridCol w="493776">
                  <a:extLst>
                    <a:ext uri="{9D8B030D-6E8A-4147-A177-3AD203B41FA5}">
                      <a16:colId xmlns:a16="http://schemas.microsoft.com/office/drawing/2014/main" val="3366925391"/>
                    </a:ext>
                  </a:extLst>
                </a:gridCol>
                <a:gridCol w="493776">
                  <a:extLst>
                    <a:ext uri="{9D8B030D-6E8A-4147-A177-3AD203B41FA5}">
                      <a16:colId xmlns:a16="http://schemas.microsoft.com/office/drawing/2014/main" val="3525704243"/>
                    </a:ext>
                  </a:extLst>
                </a:gridCol>
                <a:gridCol w="493776">
                  <a:extLst>
                    <a:ext uri="{9D8B030D-6E8A-4147-A177-3AD203B41FA5}">
                      <a16:colId xmlns:a16="http://schemas.microsoft.com/office/drawing/2014/main" val="2984741458"/>
                    </a:ext>
                  </a:extLst>
                </a:gridCol>
                <a:gridCol w="493776">
                  <a:extLst>
                    <a:ext uri="{9D8B030D-6E8A-4147-A177-3AD203B41FA5}">
                      <a16:colId xmlns:a16="http://schemas.microsoft.com/office/drawing/2014/main" val="4256962309"/>
                    </a:ext>
                  </a:extLst>
                </a:gridCol>
                <a:gridCol w="493776">
                  <a:extLst>
                    <a:ext uri="{9D8B030D-6E8A-4147-A177-3AD203B41FA5}">
                      <a16:colId xmlns:a16="http://schemas.microsoft.com/office/drawing/2014/main" val="3999837045"/>
                    </a:ext>
                  </a:extLst>
                </a:gridCol>
                <a:gridCol w="493776">
                  <a:extLst>
                    <a:ext uri="{9D8B030D-6E8A-4147-A177-3AD203B41FA5}">
                      <a16:colId xmlns:a16="http://schemas.microsoft.com/office/drawing/2014/main" val="2056576954"/>
                    </a:ext>
                  </a:extLst>
                </a:gridCol>
                <a:gridCol w="493776">
                  <a:extLst>
                    <a:ext uri="{9D8B030D-6E8A-4147-A177-3AD203B41FA5}">
                      <a16:colId xmlns:a16="http://schemas.microsoft.com/office/drawing/2014/main" val="2128819434"/>
                    </a:ext>
                  </a:extLst>
                </a:gridCol>
                <a:gridCol w="493776">
                  <a:extLst>
                    <a:ext uri="{9D8B030D-6E8A-4147-A177-3AD203B41FA5}">
                      <a16:colId xmlns:a16="http://schemas.microsoft.com/office/drawing/2014/main" val="2015126186"/>
                    </a:ext>
                  </a:extLst>
                </a:gridCol>
                <a:gridCol w="493776">
                  <a:extLst>
                    <a:ext uri="{9D8B030D-6E8A-4147-A177-3AD203B41FA5}">
                      <a16:colId xmlns:a16="http://schemas.microsoft.com/office/drawing/2014/main" val="53815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910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- 2021-07-14 20:40:44</a:t>
                      </a:r>
                      <a:r>
                        <a:rPr kumimoji="0" lang="es-ES" sz="1000" b="0" i="0" u="none" strike="noStrike" kern="1200" cap="none" spc="0" normalizeH="0" baseline="0" noProof="0">
                          <a:ln>
                            <a:noFill/>
                          </a:ln>
                          <a:solidFill>
                            <a:prstClr val="black"/>
                          </a:solidFill>
                          <a:effectLst/>
                          <a:uLnTx/>
                          <a:uFillTx/>
                          <a:latin typeface="+mn-lt"/>
                          <a:ea typeface="+mn-ea"/>
                          <a:cs typeface="+mn-cs"/>
                        </a:rPr>
                        <a:t>
 El diseño de la SCOTT Addict 20 Disc está pensado en los que pasan más horas pedaleando. La geometría se centra menos en la competición y más en la resistencia.
Consultá por talles y precios a tu tienda más cercana. Link en nuestra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3863303"/>
                  </a:ext>
                </a:extLst>
              </a:tr>
            </a:tbl>
          </a:graphicData>
        </a:graphic>
      </p:graphicFrame>
      <p:sp>
        <p:nvSpPr>
          <p:cNvPr id="4" name="Text Placeholder 3">
            <a:extLst>
              <a:ext uri="{FF2B5EF4-FFF2-40B4-BE49-F238E27FC236}">
                <a16:creationId xmlns:a16="http://schemas.microsoft.com/office/drawing/2014/main" id="{21A84806-B6F9-4FB2-B7DB-7CF75CC51D41}"/>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53766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15B7B-563F-465A-BEFA-7796BD374D7B}"/>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17DB0291-2BA4-4281-8189-6D25E03D84F0}"/>
              </a:ext>
            </a:extLst>
          </p:cNvPr>
          <p:cNvGraphicFramePr>
            <a:graphicFrameLocks noGrp="1"/>
          </p:cNvGraphicFramePr>
          <p:nvPr>
            <p:ph type="tbl" sz="quarter" idx="13"/>
            <p:extLst>
              <p:ext uri="{D42A27DB-BD31-4B8C-83A1-F6EECF244321}">
                <p14:modId xmlns:p14="http://schemas.microsoft.com/office/powerpoint/2010/main" val="280679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4571396"/>
                    </a:ext>
                  </a:extLst>
                </a:gridCol>
                <a:gridCol w="493776">
                  <a:extLst>
                    <a:ext uri="{9D8B030D-6E8A-4147-A177-3AD203B41FA5}">
                      <a16:colId xmlns:a16="http://schemas.microsoft.com/office/drawing/2014/main" val="2453400734"/>
                    </a:ext>
                  </a:extLst>
                </a:gridCol>
                <a:gridCol w="493776">
                  <a:extLst>
                    <a:ext uri="{9D8B030D-6E8A-4147-A177-3AD203B41FA5}">
                      <a16:colId xmlns:a16="http://schemas.microsoft.com/office/drawing/2014/main" val="2753251703"/>
                    </a:ext>
                  </a:extLst>
                </a:gridCol>
                <a:gridCol w="493776">
                  <a:extLst>
                    <a:ext uri="{9D8B030D-6E8A-4147-A177-3AD203B41FA5}">
                      <a16:colId xmlns:a16="http://schemas.microsoft.com/office/drawing/2014/main" val="657523974"/>
                    </a:ext>
                  </a:extLst>
                </a:gridCol>
                <a:gridCol w="493776">
                  <a:extLst>
                    <a:ext uri="{9D8B030D-6E8A-4147-A177-3AD203B41FA5}">
                      <a16:colId xmlns:a16="http://schemas.microsoft.com/office/drawing/2014/main" val="2447819178"/>
                    </a:ext>
                  </a:extLst>
                </a:gridCol>
                <a:gridCol w="493776">
                  <a:extLst>
                    <a:ext uri="{9D8B030D-6E8A-4147-A177-3AD203B41FA5}">
                      <a16:colId xmlns:a16="http://schemas.microsoft.com/office/drawing/2014/main" val="78941179"/>
                    </a:ext>
                  </a:extLst>
                </a:gridCol>
                <a:gridCol w="493776">
                  <a:extLst>
                    <a:ext uri="{9D8B030D-6E8A-4147-A177-3AD203B41FA5}">
                      <a16:colId xmlns:a16="http://schemas.microsoft.com/office/drawing/2014/main" val="1948310474"/>
                    </a:ext>
                  </a:extLst>
                </a:gridCol>
                <a:gridCol w="493776">
                  <a:extLst>
                    <a:ext uri="{9D8B030D-6E8A-4147-A177-3AD203B41FA5}">
                      <a16:colId xmlns:a16="http://schemas.microsoft.com/office/drawing/2014/main" val="3537882063"/>
                    </a:ext>
                  </a:extLst>
                </a:gridCol>
                <a:gridCol w="493776">
                  <a:extLst>
                    <a:ext uri="{9D8B030D-6E8A-4147-A177-3AD203B41FA5}">
                      <a16:colId xmlns:a16="http://schemas.microsoft.com/office/drawing/2014/main" val="1671270420"/>
                    </a:ext>
                  </a:extLst>
                </a:gridCol>
                <a:gridCol w="493776">
                  <a:extLst>
                    <a:ext uri="{9D8B030D-6E8A-4147-A177-3AD203B41FA5}">
                      <a16:colId xmlns:a16="http://schemas.microsoft.com/office/drawing/2014/main" val="3131249461"/>
                    </a:ext>
                  </a:extLst>
                </a:gridCol>
                <a:gridCol w="493776">
                  <a:extLst>
                    <a:ext uri="{9D8B030D-6E8A-4147-A177-3AD203B41FA5}">
                      <a16:colId xmlns:a16="http://schemas.microsoft.com/office/drawing/2014/main" val="2883865095"/>
                    </a:ext>
                  </a:extLst>
                </a:gridCol>
                <a:gridCol w="493776">
                  <a:extLst>
                    <a:ext uri="{9D8B030D-6E8A-4147-A177-3AD203B41FA5}">
                      <a16:colId xmlns:a16="http://schemas.microsoft.com/office/drawing/2014/main" val="379932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941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- 2021-06-17 16:13:02</a:t>
                      </a:r>
                      <a:r>
                        <a:rPr kumimoji="0" lang="es-ES" sz="1000" b="0" i="0" u="none" strike="noStrike" kern="1200" cap="none" spc="0" normalizeH="0" baseline="0" noProof="0">
                          <a:ln>
                            <a:noFill/>
                          </a:ln>
                          <a:solidFill>
                            <a:prstClr val="black"/>
                          </a:solidFill>
                          <a:effectLst/>
                          <a:uLnTx/>
                          <a:uFillTx/>
                          <a:latin typeface="+mn-lt"/>
                          <a:ea typeface="+mn-ea"/>
                          <a:cs typeface="+mn-cs"/>
                        </a:rPr>
                        <a:t>
 Nuestra tecnología Specialized Turbo⚡️ ofrece una asistencia al pedaleo suave, potente y silenciosa, máxima autonomía y las mejores soluciones de conectividad, con todos los aspectos del sistema trabajando en armonía con la bicicleta. Además, nuestra aplicación Mission Control permite personalizar todas las características del motor según tus preferencias, diagnosticar y ver el estado de salud de tu bicicleta y administrar la batería según los kilómetros de tu rodada, para no quedarte sin asistencia en el medio de tu salida, entre otras tantas cosas.
Podríamos haber elegido cualquier motor y batería del mercado para instalarlo en un cuadro, pero en cambio decidimos desarrollar nuestra propia tecnología en Suiza, junto a ingenieros especializados, aplicando la personalización y el diseño en nuestra sede californiana de Morgan Hill.
Y aunque no ha sido un camino fácil, la verdadera innovación rara vez lo es.
#IamSpecialized #Specialized #SpecializedArgentina #TecnologíaSpecialized #SpecializedTurbo #SpecializedTurboSL  #SpecializedMissionControl  #morganhill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1446335"/>
                  </a:ext>
                </a:extLst>
              </a:tr>
            </a:tbl>
          </a:graphicData>
        </a:graphic>
      </p:graphicFrame>
      <p:sp>
        <p:nvSpPr>
          <p:cNvPr id="4" name="Text Placeholder 3">
            <a:extLst>
              <a:ext uri="{FF2B5EF4-FFF2-40B4-BE49-F238E27FC236}">
                <a16:creationId xmlns:a16="http://schemas.microsoft.com/office/drawing/2014/main" id="{80B7BCCE-AFA3-4D0C-8639-2C08D66B35C5}"/>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725671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EE18-AC23-4B5C-941F-56CF4DE178E4}"/>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56A8CAD4-102C-47B2-B7A8-2D1CB3C48778}"/>
              </a:ext>
            </a:extLst>
          </p:cNvPr>
          <p:cNvGraphicFramePr>
            <a:graphicFrameLocks noGrp="1"/>
          </p:cNvGraphicFramePr>
          <p:nvPr>
            <p:ph type="tbl" sz="quarter" idx="13"/>
            <p:extLst>
              <p:ext uri="{D42A27DB-BD31-4B8C-83A1-F6EECF244321}">
                <p14:modId xmlns:p14="http://schemas.microsoft.com/office/powerpoint/2010/main" val="315027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4671464"/>
                    </a:ext>
                  </a:extLst>
                </a:gridCol>
                <a:gridCol w="493776">
                  <a:extLst>
                    <a:ext uri="{9D8B030D-6E8A-4147-A177-3AD203B41FA5}">
                      <a16:colId xmlns:a16="http://schemas.microsoft.com/office/drawing/2014/main" val="3296653202"/>
                    </a:ext>
                  </a:extLst>
                </a:gridCol>
                <a:gridCol w="493776">
                  <a:extLst>
                    <a:ext uri="{9D8B030D-6E8A-4147-A177-3AD203B41FA5}">
                      <a16:colId xmlns:a16="http://schemas.microsoft.com/office/drawing/2014/main" val="3980806333"/>
                    </a:ext>
                  </a:extLst>
                </a:gridCol>
                <a:gridCol w="493776">
                  <a:extLst>
                    <a:ext uri="{9D8B030D-6E8A-4147-A177-3AD203B41FA5}">
                      <a16:colId xmlns:a16="http://schemas.microsoft.com/office/drawing/2014/main" val="3585083409"/>
                    </a:ext>
                  </a:extLst>
                </a:gridCol>
                <a:gridCol w="493776">
                  <a:extLst>
                    <a:ext uri="{9D8B030D-6E8A-4147-A177-3AD203B41FA5}">
                      <a16:colId xmlns:a16="http://schemas.microsoft.com/office/drawing/2014/main" val="2673335444"/>
                    </a:ext>
                  </a:extLst>
                </a:gridCol>
                <a:gridCol w="493776">
                  <a:extLst>
                    <a:ext uri="{9D8B030D-6E8A-4147-A177-3AD203B41FA5}">
                      <a16:colId xmlns:a16="http://schemas.microsoft.com/office/drawing/2014/main" val="4280987370"/>
                    </a:ext>
                  </a:extLst>
                </a:gridCol>
                <a:gridCol w="493776">
                  <a:extLst>
                    <a:ext uri="{9D8B030D-6E8A-4147-A177-3AD203B41FA5}">
                      <a16:colId xmlns:a16="http://schemas.microsoft.com/office/drawing/2014/main" val="3951881865"/>
                    </a:ext>
                  </a:extLst>
                </a:gridCol>
                <a:gridCol w="493776">
                  <a:extLst>
                    <a:ext uri="{9D8B030D-6E8A-4147-A177-3AD203B41FA5}">
                      <a16:colId xmlns:a16="http://schemas.microsoft.com/office/drawing/2014/main" val="1846072619"/>
                    </a:ext>
                  </a:extLst>
                </a:gridCol>
                <a:gridCol w="493776">
                  <a:extLst>
                    <a:ext uri="{9D8B030D-6E8A-4147-A177-3AD203B41FA5}">
                      <a16:colId xmlns:a16="http://schemas.microsoft.com/office/drawing/2014/main" val="1751448952"/>
                    </a:ext>
                  </a:extLst>
                </a:gridCol>
                <a:gridCol w="493776">
                  <a:extLst>
                    <a:ext uri="{9D8B030D-6E8A-4147-A177-3AD203B41FA5}">
                      <a16:colId xmlns:a16="http://schemas.microsoft.com/office/drawing/2014/main" val="3967064219"/>
                    </a:ext>
                  </a:extLst>
                </a:gridCol>
                <a:gridCol w="493776">
                  <a:extLst>
                    <a:ext uri="{9D8B030D-6E8A-4147-A177-3AD203B41FA5}">
                      <a16:colId xmlns:a16="http://schemas.microsoft.com/office/drawing/2014/main" val="1638730538"/>
                    </a:ext>
                  </a:extLst>
                </a:gridCol>
                <a:gridCol w="493776">
                  <a:extLst>
                    <a:ext uri="{9D8B030D-6E8A-4147-A177-3AD203B41FA5}">
                      <a16:colId xmlns:a16="http://schemas.microsoft.com/office/drawing/2014/main" val="3715422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953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- 2021-06-28 15:10:18</a:t>
                      </a:r>
                      <a:r>
                        <a:rPr kumimoji="0" lang="es-ES" sz="1000" b="0" i="0" u="none" strike="noStrike" kern="1200" cap="none" spc="0" normalizeH="0" baseline="0" noProof="0">
                          <a:ln>
                            <a:noFill/>
                          </a:ln>
                          <a:solidFill>
                            <a:prstClr val="black"/>
                          </a:solidFill>
                          <a:effectLst/>
                          <a:uLnTx/>
                          <a:uFillTx/>
                          <a:latin typeface="+mn-lt"/>
                          <a:ea typeface="+mn-ea"/>
                          <a:cs typeface="+mn-cs"/>
                        </a:rPr>
                        <a:t>
 Primeros triunfos de la nueva Scott Spark💪💪
@kateplusfate y @larsrace la llevaron a lo más alto del podio.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89161783"/>
                  </a:ext>
                </a:extLst>
              </a:tr>
            </a:tbl>
          </a:graphicData>
        </a:graphic>
      </p:graphicFrame>
      <p:sp>
        <p:nvSpPr>
          <p:cNvPr id="4" name="Text Placeholder 3">
            <a:extLst>
              <a:ext uri="{FF2B5EF4-FFF2-40B4-BE49-F238E27FC236}">
                <a16:creationId xmlns:a16="http://schemas.microsoft.com/office/drawing/2014/main" id="{8E109A80-93CB-406C-9946-4ED24B91E3C0}"/>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431566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5297-1F77-44F6-826B-D43E8B5DD18B}"/>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51BA49C5-1DD3-426B-B3F1-F7AA2F72CF0C}"/>
              </a:ext>
            </a:extLst>
          </p:cNvPr>
          <p:cNvGraphicFramePr>
            <a:graphicFrameLocks noGrp="1"/>
          </p:cNvGraphicFramePr>
          <p:nvPr>
            <p:ph type="tbl" sz="quarter" idx="13"/>
            <p:extLst>
              <p:ext uri="{D42A27DB-BD31-4B8C-83A1-F6EECF244321}">
                <p14:modId xmlns:p14="http://schemas.microsoft.com/office/powerpoint/2010/main" val="593234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4230449"/>
                    </a:ext>
                  </a:extLst>
                </a:gridCol>
                <a:gridCol w="493776">
                  <a:extLst>
                    <a:ext uri="{9D8B030D-6E8A-4147-A177-3AD203B41FA5}">
                      <a16:colId xmlns:a16="http://schemas.microsoft.com/office/drawing/2014/main" val="2643542292"/>
                    </a:ext>
                  </a:extLst>
                </a:gridCol>
                <a:gridCol w="493776">
                  <a:extLst>
                    <a:ext uri="{9D8B030D-6E8A-4147-A177-3AD203B41FA5}">
                      <a16:colId xmlns:a16="http://schemas.microsoft.com/office/drawing/2014/main" val="4106273779"/>
                    </a:ext>
                  </a:extLst>
                </a:gridCol>
                <a:gridCol w="493776">
                  <a:extLst>
                    <a:ext uri="{9D8B030D-6E8A-4147-A177-3AD203B41FA5}">
                      <a16:colId xmlns:a16="http://schemas.microsoft.com/office/drawing/2014/main" val="3409364986"/>
                    </a:ext>
                  </a:extLst>
                </a:gridCol>
                <a:gridCol w="493776">
                  <a:extLst>
                    <a:ext uri="{9D8B030D-6E8A-4147-A177-3AD203B41FA5}">
                      <a16:colId xmlns:a16="http://schemas.microsoft.com/office/drawing/2014/main" val="1266707440"/>
                    </a:ext>
                  </a:extLst>
                </a:gridCol>
                <a:gridCol w="493776">
                  <a:extLst>
                    <a:ext uri="{9D8B030D-6E8A-4147-A177-3AD203B41FA5}">
                      <a16:colId xmlns:a16="http://schemas.microsoft.com/office/drawing/2014/main" val="3173868958"/>
                    </a:ext>
                  </a:extLst>
                </a:gridCol>
                <a:gridCol w="493776">
                  <a:extLst>
                    <a:ext uri="{9D8B030D-6E8A-4147-A177-3AD203B41FA5}">
                      <a16:colId xmlns:a16="http://schemas.microsoft.com/office/drawing/2014/main" val="1950245410"/>
                    </a:ext>
                  </a:extLst>
                </a:gridCol>
                <a:gridCol w="493776">
                  <a:extLst>
                    <a:ext uri="{9D8B030D-6E8A-4147-A177-3AD203B41FA5}">
                      <a16:colId xmlns:a16="http://schemas.microsoft.com/office/drawing/2014/main" val="3216276391"/>
                    </a:ext>
                  </a:extLst>
                </a:gridCol>
                <a:gridCol w="493776">
                  <a:extLst>
                    <a:ext uri="{9D8B030D-6E8A-4147-A177-3AD203B41FA5}">
                      <a16:colId xmlns:a16="http://schemas.microsoft.com/office/drawing/2014/main" val="3384858857"/>
                    </a:ext>
                  </a:extLst>
                </a:gridCol>
                <a:gridCol w="493776">
                  <a:extLst>
                    <a:ext uri="{9D8B030D-6E8A-4147-A177-3AD203B41FA5}">
                      <a16:colId xmlns:a16="http://schemas.microsoft.com/office/drawing/2014/main" val="2762952088"/>
                    </a:ext>
                  </a:extLst>
                </a:gridCol>
                <a:gridCol w="493776">
                  <a:extLst>
                    <a:ext uri="{9D8B030D-6E8A-4147-A177-3AD203B41FA5}">
                      <a16:colId xmlns:a16="http://schemas.microsoft.com/office/drawing/2014/main" val="1841547560"/>
                    </a:ext>
                  </a:extLst>
                </a:gridCol>
                <a:gridCol w="493776">
                  <a:extLst>
                    <a:ext uri="{9D8B030D-6E8A-4147-A177-3AD203B41FA5}">
                      <a16:colId xmlns:a16="http://schemas.microsoft.com/office/drawing/2014/main" val="371016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129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- 2021-07-05 16:08:54</a:t>
                      </a:r>
                      <a:r>
                        <a:rPr kumimoji="0" lang="en-US" sz="1000" b="0" i="0" u="none" strike="noStrike" kern="1200" cap="none" spc="0" normalizeH="0" baseline="0" noProof="0">
                          <a:ln>
                            <a:noFill/>
                          </a:ln>
                          <a:solidFill>
                            <a:prstClr val="black"/>
                          </a:solidFill>
                          <a:effectLst/>
                          <a:uLnTx/>
                          <a:uFillTx/>
                          <a:latin typeface="+mn-lt"/>
                          <a:ea typeface="+mn-ea"/>
                          <a:cs typeface="+mn-cs"/>
                        </a:rPr>
                        <a:t>
 Como caída del cielo🙌
La #TurboLevoSL ⚡️ es la mountain bike de pedaleo asistido que te hará sentir ágil, liviano y con el poder de rodar más senderos, gracias a su capacidad de duplicar tu potencia y su gran autonomía (podrás rodar hasta 5 horas). 
Con una Turbo Levo sos vos, solo que más rápido.⚡️
🔺 Encontrala en nuestras tiendas autorizadas🔺
#iamspecialized #specializedarg #ridespecialized #mtb #sworks #turbo #tubolevo #tubolevoSL #pedaleoasistido #argentina #iamspecialized_mtb #emtb  #itsyouonlyfaster #modoturbo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3274707"/>
                  </a:ext>
                </a:extLst>
              </a:tr>
            </a:tbl>
          </a:graphicData>
        </a:graphic>
      </p:graphicFrame>
      <p:sp>
        <p:nvSpPr>
          <p:cNvPr id="4" name="Text Placeholder 3">
            <a:extLst>
              <a:ext uri="{FF2B5EF4-FFF2-40B4-BE49-F238E27FC236}">
                <a16:creationId xmlns:a16="http://schemas.microsoft.com/office/drawing/2014/main" id="{FB69B58C-EB50-42F9-9BB1-9B59178CFE46}"/>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772824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829E-ED8B-44D2-8E01-47DA3185B8B2}"/>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6653F2BB-B7D7-46C1-8278-85397A87DEC6}"/>
              </a:ext>
            </a:extLst>
          </p:cNvPr>
          <p:cNvGraphicFramePr>
            <a:graphicFrameLocks noGrp="1"/>
          </p:cNvGraphicFramePr>
          <p:nvPr>
            <p:ph type="tbl" sz="quarter" idx="13"/>
            <p:extLst>
              <p:ext uri="{D42A27DB-BD31-4B8C-83A1-F6EECF244321}">
                <p14:modId xmlns:p14="http://schemas.microsoft.com/office/powerpoint/2010/main" val="84048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8106341"/>
                    </a:ext>
                  </a:extLst>
                </a:gridCol>
                <a:gridCol w="493776">
                  <a:extLst>
                    <a:ext uri="{9D8B030D-6E8A-4147-A177-3AD203B41FA5}">
                      <a16:colId xmlns:a16="http://schemas.microsoft.com/office/drawing/2014/main" val="2836401121"/>
                    </a:ext>
                  </a:extLst>
                </a:gridCol>
                <a:gridCol w="493776">
                  <a:extLst>
                    <a:ext uri="{9D8B030D-6E8A-4147-A177-3AD203B41FA5}">
                      <a16:colId xmlns:a16="http://schemas.microsoft.com/office/drawing/2014/main" val="3017750945"/>
                    </a:ext>
                  </a:extLst>
                </a:gridCol>
                <a:gridCol w="493776">
                  <a:extLst>
                    <a:ext uri="{9D8B030D-6E8A-4147-A177-3AD203B41FA5}">
                      <a16:colId xmlns:a16="http://schemas.microsoft.com/office/drawing/2014/main" val="3240796271"/>
                    </a:ext>
                  </a:extLst>
                </a:gridCol>
                <a:gridCol w="493776">
                  <a:extLst>
                    <a:ext uri="{9D8B030D-6E8A-4147-A177-3AD203B41FA5}">
                      <a16:colId xmlns:a16="http://schemas.microsoft.com/office/drawing/2014/main" val="2005907872"/>
                    </a:ext>
                  </a:extLst>
                </a:gridCol>
                <a:gridCol w="493776">
                  <a:extLst>
                    <a:ext uri="{9D8B030D-6E8A-4147-A177-3AD203B41FA5}">
                      <a16:colId xmlns:a16="http://schemas.microsoft.com/office/drawing/2014/main" val="2745539715"/>
                    </a:ext>
                  </a:extLst>
                </a:gridCol>
                <a:gridCol w="493776">
                  <a:extLst>
                    <a:ext uri="{9D8B030D-6E8A-4147-A177-3AD203B41FA5}">
                      <a16:colId xmlns:a16="http://schemas.microsoft.com/office/drawing/2014/main" val="3065441844"/>
                    </a:ext>
                  </a:extLst>
                </a:gridCol>
                <a:gridCol w="493776">
                  <a:extLst>
                    <a:ext uri="{9D8B030D-6E8A-4147-A177-3AD203B41FA5}">
                      <a16:colId xmlns:a16="http://schemas.microsoft.com/office/drawing/2014/main" val="1140853469"/>
                    </a:ext>
                  </a:extLst>
                </a:gridCol>
                <a:gridCol w="493776">
                  <a:extLst>
                    <a:ext uri="{9D8B030D-6E8A-4147-A177-3AD203B41FA5}">
                      <a16:colId xmlns:a16="http://schemas.microsoft.com/office/drawing/2014/main" val="3066204804"/>
                    </a:ext>
                  </a:extLst>
                </a:gridCol>
                <a:gridCol w="493776">
                  <a:extLst>
                    <a:ext uri="{9D8B030D-6E8A-4147-A177-3AD203B41FA5}">
                      <a16:colId xmlns:a16="http://schemas.microsoft.com/office/drawing/2014/main" val="987308302"/>
                    </a:ext>
                  </a:extLst>
                </a:gridCol>
                <a:gridCol w="493776">
                  <a:extLst>
                    <a:ext uri="{9D8B030D-6E8A-4147-A177-3AD203B41FA5}">
                      <a16:colId xmlns:a16="http://schemas.microsoft.com/office/drawing/2014/main" val="2469203795"/>
                    </a:ext>
                  </a:extLst>
                </a:gridCol>
                <a:gridCol w="493776">
                  <a:extLst>
                    <a:ext uri="{9D8B030D-6E8A-4147-A177-3AD203B41FA5}">
                      <a16:colId xmlns:a16="http://schemas.microsoft.com/office/drawing/2014/main" val="1879211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498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- 2021-07-03 19:58:09</a:t>
                      </a:r>
                      <a:r>
                        <a:rPr kumimoji="0" lang="en-US" sz="1000" b="0" i="0" u="none" strike="noStrike" kern="1200" cap="none" spc="0" normalizeH="0" baseline="0" noProof="0">
                          <a:ln>
                            <a:noFill/>
                          </a:ln>
                          <a:solidFill>
                            <a:prstClr val="black"/>
                          </a:solidFill>
                          <a:effectLst/>
                          <a:uLnTx/>
                          <a:uFillTx/>
                          <a:latin typeface="+mn-lt"/>
                          <a:ea typeface="+mn-ea"/>
                          <a:cs typeface="+mn-cs"/>
                        </a:rPr>
                        <a:t>
 Sábado de salida.
¿Saliste hoy?
Contanos zona y kilómetros.💪💪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1817134"/>
                  </a:ext>
                </a:extLst>
              </a:tr>
            </a:tbl>
          </a:graphicData>
        </a:graphic>
      </p:graphicFrame>
      <p:sp>
        <p:nvSpPr>
          <p:cNvPr id="4" name="Text Placeholder 3">
            <a:extLst>
              <a:ext uri="{FF2B5EF4-FFF2-40B4-BE49-F238E27FC236}">
                <a16:creationId xmlns:a16="http://schemas.microsoft.com/office/drawing/2014/main" id="{F23F7475-F421-4BFC-900F-5A50CDA2837A}"/>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116009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8968C-A8BE-4245-9D37-30148497CCF5}"/>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2AF2A533-FA48-4364-9F49-E5AE6BD72704}"/>
              </a:ext>
            </a:extLst>
          </p:cNvPr>
          <p:cNvGraphicFramePr>
            <a:graphicFrameLocks noGrp="1"/>
          </p:cNvGraphicFramePr>
          <p:nvPr>
            <p:ph type="tbl" sz="quarter" idx="13"/>
            <p:extLst>
              <p:ext uri="{D42A27DB-BD31-4B8C-83A1-F6EECF244321}">
                <p14:modId xmlns:p14="http://schemas.microsoft.com/office/powerpoint/2010/main" val="1558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832895"/>
                    </a:ext>
                  </a:extLst>
                </a:gridCol>
                <a:gridCol w="493776">
                  <a:extLst>
                    <a:ext uri="{9D8B030D-6E8A-4147-A177-3AD203B41FA5}">
                      <a16:colId xmlns:a16="http://schemas.microsoft.com/office/drawing/2014/main" val="3552323609"/>
                    </a:ext>
                  </a:extLst>
                </a:gridCol>
                <a:gridCol w="493776">
                  <a:extLst>
                    <a:ext uri="{9D8B030D-6E8A-4147-A177-3AD203B41FA5}">
                      <a16:colId xmlns:a16="http://schemas.microsoft.com/office/drawing/2014/main" val="3106811857"/>
                    </a:ext>
                  </a:extLst>
                </a:gridCol>
                <a:gridCol w="493776">
                  <a:extLst>
                    <a:ext uri="{9D8B030D-6E8A-4147-A177-3AD203B41FA5}">
                      <a16:colId xmlns:a16="http://schemas.microsoft.com/office/drawing/2014/main" val="4123935330"/>
                    </a:ext>
                  </a:extLst>
                </a:gridCol>
                <a:gridCol w="493776">
                  <a:extLst>
                    <a:ext uri="{9D8B030D-6E8A-4147-A177-3AD203B41FA5}">
                      <a16:colId xmlns:a16="http://schemas.microsoft.com/office/drawing/2014/main" val="859932755"/>
                    </a:ext>
                  </a:extLst>
                </a:gridCol>
                <a:gridCol w="493776">
                  <a:extLst>
                    <a:ext uri="{9D8B030D-6E8A-4147-A177-3AD203B41FA5}">
                      <a16:colId xmlns:a16="http://schemas.microsoft.com/office/drawing/2014/main" val="666525952"/>
                    </a:ext>
                  </a:extLst>
                </a:gridCol>
                <a:gridCol w="493776">
                  <a:extLst>
                    <a:ext uri="{9D8B030D-6E8A-4147-A177-3AD203B41FA5}">
                      <a16:colId xmlns:a16="http://schemas.microsoft.com/office/drawing/2014/main" val="1755866913"/>
                    </a:ext>
                  </a:extLst>
                </a:gridCol>
                <a:gridCol w="493776">
                  <a:extLst>
                    <a:ext uri="{9D8B030D-6E8A-4147-A177-3AD203B41FA5}">
                      <a16:colId xmlns:a16="http://schemas.microsoft.com/office/drawing/2014/main" val="554588302"/>
                    </a:ext>
                  </a:extLst>
                </a:gridCol>
                <a:gridCol w="493776">
                  <a:extLst>
                    <a:ext uri="{9D8B030D-6E8A-4147-A177-3AD203B41FA5}">
                      <a16:colId xmlns:a16="http://schemas.microsoft.com/office/drawing/2014/main" val="2302822227"/>
                    </a:ext>
                  </a:extLst>
                </a:gridCol>
                <a:gridCol w="493776">
                  <a:extLst>
                    <a:ext uri="{9D8B030D-6E8A-4147-A177-3AD203B41FA5}">
                      <a16:colId xmlns:a16="http://schemas.microsoft.com/office/drawing/2014/main" val="335448240"/>
                    </a:ext>
                  </a:extLst>
                </a:gridCol>
                <a:gridCol w="493776">
                  <a:extLst>
                    <a:ext uri="{9D8B030D-6E8A-4147-A177-3AD203B41FA5}">
                      <a16:colId xmlns:a16="http://schemas.microsoft.com/office/drawing/2014/main" val="2931137077"/>
                    </a:ext>
                  </a:extLst>
                </a:gridCol>
                <a:gridCol w="493776">
                  <a:extLst>
                    <a:ext uri="{9D8B030D-6E8A-4147-A177-3AD203B41FA5}">
                      <a16:colId xmlns:a16="http://schemas.microsoft.com/office/drawing/2014/main" val="73994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61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- 2021-06-20 09:00:43</a:t>
                      </a:r>
                      <a:r>
                        <a:rPr kumimoji="0" lang="en-US" sz="1000" b="0" i="0" u="none" strike="noStrike" kern="1200" cap="none" spc="0" normalizeH="0" baseline="0" noProof="0">
                          <a:ln>
                            <a:noFill/>
                          </a:ln>
                          <a:solidFill>
                            <a:prstClr val="black"/>
                          </a:solidFill>
                          <a:effectLst/>
                          <a:uLnTx/>
                          <a:uFillTx/>
                          <a:latin typeface="+mn-lt"/>
                          <a:ea typeface="+mn-ea"/>
                          <a:cs typeface="+mn-cs"/>
                        </a:rPr>
                        <a:t>
 Un eterno agradecimiento a ellos, que nos acompañaron en las primeras pedaleadas👨‍👧‍👦 ♥️
¡Feliz día papá! 
#IamSpecialized #SpecializedArgentina #DiadelPadre #Argentina #PadreeHijo #PadreeHija SpecializedAmbush SpecializedHotwalk #FelizDíadelPadre
📸🚴‍♂️ @mattyhunter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0454592"/>
                  </a:ext>
                </a:extLst>
              </a:tr>
            </a:tbl>
          </a:graphicData>
        </a:graphic>
      </p:graphicFrame>
      <p:sp>
        <p:nvSpPr>
          <p:cNvPr id="4" name="Text Placeholder 3">
            <a:extLst>
              <a:ext uri="{FF2B5EF4-FFF2-40B4-BE49-F238E27FC236}">
                <a16:creationId xmlns:a16="http://schemas.microsoft.com/office/drawing/2014/main" id="{36DBA82A-1838-47F5-AC55-16FF055ED203}"/>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724617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E4DBE-1F25-462E-ABE0-0D0A57C10F0D}"/>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07ADAEC2-1167-41E8-8970-E5080C15E233}"/>
              </a:ext>
            </a:extLst>
          </p:cNvPr>
          <p:cNvGraphicFramePr>
            <a:graphicFrameLocks noGrp="1"/>
          </p:cNvGraphicFramePr>
          <p:nvPr>
            <p:ph type="tbl" sz="quarter" idx="13"/>
            <p:extLst>
              <p:ext uri="{D42A27DB-BD31-4B8C-83A1-F6EECF244321}">
                <p14:modId xmlns:p14="http://schemas.microsoft.com/office/powerpoint/2010/main" val="250000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3085413"/>
                    </a:ext>
                  </a:extLst>
                </a:gridCol>
                <a:gridCol w="493776">
                  <a:extLst>
                    <a:ext uri="{9D8B030D-6E8A-4147-A177-3AD203B41FA5}">
                      <a16:colId xmlns:a16="http://schemas.microsoft.com/office/drawing/2014/main" val="1160402336"/>
                    </a:ext>
                  </a:extLst>
                </a:gridCol>
                <a:gridCol w="493776">
                  <a:extLst>
                    <a:ext uri="{9D8B030D-6E8A-4147-A177-3AD203B41FA5}">
                      <a16:colId xmlns:a16="http://schemas.microsoft.com/office/drawing/2014/main" val="3542421827"/>
                    </a:ext>
                  </a:extLst>
                </a:gridCol>
                <a:gridCol w="493776">
                  <a:extLst>
                    <a:ext uri="{9D8B030D-6E8A-4147-A177-3AD203B41FA5}">
                      <a16:colId xmlns:a16="http://schemas.microsoft.com/office/drawing/2014/main" val="3915281035"/>
                    </a:ext>
                  </a:extLst>
                </a:gridCol>
                <a:gridCol w="493776">
                  <a:extLst>
                    <a:ext uri="{9D8B030D-6E8A-4147-A177-3AD203B41FA5}">
                      <a16:colId xmlns:a16="http://schemas.microsoft.com/office/drawing/2014/main" val="3756753342"/>
                    </a:ext>
                  </a:extLst>
                </a:gridCol>
                <a:gridCol w="493776">
                  <a:extLst>
                    <a:ext uri="{9D8B030D-6E8A-4147-A177-3AD203B41FA5}">
                      <a16:colId xmlns:a16="http://schemas.microsoft.com/office/drawing/2014/main" val="775264850"/>
                    </a:ext>
                  </a:extLst>
                </a:gridCol>
                <a:gridCol w="493776">
                  <a:extLst>
                    <a:ext uri="{9D8B030D-6E8A-4147-A177-3AD203B41FA5}">
                      <a16:colId xmlns:a16="http://schemas.microsoft.com/office/drawing/2014/main" val="3747994977"/>
                    </a:ext>
                  </a:extLst>
                </a:gridCol>
                <a:gridCol w="493776">
                  <a:extLst>
                    <a:ext uri="{9D8B030D-6E8A-4147-A177-3AD203B41FA5}">
                      <a16:colId xmlns:a16="http://schemas.microsoft.com/office/drawing/2014/main" val="2998769876"/>
                    </a:ext>
                  </a:extLst>
                </a:gridCol>
                <a:gridCol w="493776">
                  <a:extLst>
                    <a:ext uri="{9D8B030D-6E8A-4147-A177-3AD203B41FA5}">
                      <a16:colId xmlns:a16="http://schemas.microsoft.com/office/drawing/2014/main" val="4121605333"/>
                    </a:ext>
                  </a:extLst>
                </a:gridCol>
                <a:gridCol w="493776">
                  <a:extLst>
                    <a:ext uri="{9D8B030D-6E8A-4147-A177-3AD203B41FA5}">
                      <a16:colId xmlns:a16="http://schemas.microsoft.com/office/drawing/2014/main" val="515169131"/>
                    </a:ext>
                  </a:extLst>
                </a:gridCol>
                <a:gridCol w="493776">
                  <a:extLst>
                    <a:ext uri="{9D8B030D-6E8A-4147-A177-3AD203B41FA5}">
                      <a16:colId xmlns:a16="http://schemas.microsoft.com/office/drawing/2014/main" val="1927336329"/>
                    </a:ext>
                  </a:extLst>
                </a:gridCol>
                <a:gridCol w="493776">
                  <a:extLst>
                    <a:ext uri="{9D8B030D-6E8A-4147-A177-3AD203B41FA5}">
                      <a16:colId xmlns:a16="http://schemas.microsoft.com/office/drawing/2014/main" val="342925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21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- 2021-07-02 17:21:05</a:t>
                      </a:r>
                      <a:r>
                        <a:rPr kumimoji="0" lang="es-ES" sz="1000" b="0" i="0" u="none" strike="noStrike" kern="1200" cap="none" spc="0" normalizeH="0" baseline="0" noProof="0">
                          <a:ln>
                            <a:noFill/>
                          </a:ln>
                          <a:solidFill>
                            <a:prstClr val="black"/>
                          </a:solidFill>
                          <a:effectLst/>
                          <a:uLnTx/>
                          <a:uFillTx/>
                          <a:latin typeface="+mn-lt"/>
                          <a:ea typeface="+mn-ea"/>
                          <a:cs typeface="+mn-cs"/>
                        </a:rPr>
                        <a:t>
 ¿A dónde vas a ir con tu #Trek? ¿Qué planes tenés: Sumar kilómetros, trepar unas cuestas, divertirte en la ruta, pasear con amigos? Lleva tu cámara, esperamos tu historia!
@trekbicycleargentina @bontragerargentina #TrekArgentina #GoOutside #FindeTrek #gobybike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8532144"/>
                  </a:ext>
                </a:extLst>
              </a:tr>
            </a:tbl>
          </a:graphicData>
        </a:graphic>
      </p:graphicFrame>
      <p:sp>
        <p:nvSpPr>
          <p:cNvPr id="4" name="Text Placeholder 3">
            <a:extLst>
              <a:ext uri="{FF2B5EF4-FFF2-40B4-BE49-F238E27FC236}">
                <a16:creationId xmlns:a16="http://schemas.microsoft.com/office/drawing/2014/main" id="{11ED5335-F989-4C2B-8E5D-C6F6DE12C94A}"/>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683616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AB0E-6DEC-4ABD-B732-F74213F64997}"/>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E1E737BF-540B-48A0-B5E4-4D13EE3DB244}"/>
              </a:ext>
            </a:extLst>
          </p:cNvPr>
          <p:cNvGraphicFramePr>
            <a:graphicFrameLocks noGrp="1"/>
          </p:cNvGraphicFramePr>
          <p:nvPr>
            <p:ph type="tbl" sz="quarter" idx="13"/>
            <p:extLst>
              <p:ext uri="{D42A27DB-BD31-4B8C-83A1-F6EECF244321}">
                <p14:modId xmlns:p14="http://schemas.microsoft.com/office/powerpoint/2010/main" val="291211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8543371"/>
                    </a:ext>
                  </a:extLst>
                </a:gridCol>
                <a:gridCol w="493776">
                  <a:extLst>
                    <a:ext uri="{9D8B030D-6E8A-4147-A177-3AD203B41FA5}">
                      <a16:colId xmlns:a16="http://schemas.microsoft.com/office/drawing/2014/main" val="2536438968"/>
                    </a:ext>
                  </a:extLst>
                </a:gridCol>
                <a:gridCol w="493776">
                  <a:extLst>
                    <a:ext uri="{9D8B030D-6E8A-4147-A177-3AD203B41FA5}">
                      <a16:colId xmlns:a16="http://schemas.microsoft.com/office/drawing/2014/main" val="3055144269"/>
                    </a:ext>
                  </a:extLst>
                </a:gridCol>
                <a:gridCol w="493776">
                  <a:extLst>
                    <a:ext uri="{9D8B030D-6E8A-4147-A177-3AD203B41FA5}">
                      <a16:colId xmlns:a16="http://schemas.microsoft.com/office/drawing/2014/main" val="2691215273"/>
                    </a:ext>
                  </a:extLst>
                </a:gridCol>
                <a:gridCol w="493776">
                  <a:extLst>
                    <a:ext uri="{9D8B030D-6E8A-4147-A177-3AD203B41FA5}">
                      <a16:colId xmlns:a16="http://schemas.microsoft.com/office/drawing/2014/main" val="3113126325"/>
                    </a:ext>
                  </a:extLst>
                </a:gridCol>
                <a:gridCol w="493776">
                  <a:extLst>
                    <a:ext uri="{9D8B030D-6E8A-4147-A177-3AD203B41FA5}">
                      <a16:colId xmlns:a16="http://schemas.microsoft.com/office/drawing/2014/main" val="643552714"/>
                    </a:ext>
                  </a:extLst>
                </a:gridCol>
                <a:gridCol w="493776">
                  <a:extLst>
                    <a:ext uri="{9D8B030D-6E8A-4147-A177-3AD203B41FA5}">
                      <a16:colId xmlns:a16="http://schemas.microsoft.com/office/drawing/2014/main" val="1401953422"/>
                    </a:ext>
                  </a:extLst>
                </a:gridCol>
                <a:gridCol w="493776">
                  <a:extLst>
                    <a:ext uri="{9D8B030D-6E8A-4147-A177-3AD203B41FA5}">
                      <a16:colId xmlns:a16="http://schemas.microsoft.com/office/drawing/2014/main" val="3434777925"/>
                    </a:ext>
                  </a:extLst>
                </a:gridCol>
                <a:gridCol w="493776">
                  <a:extLst>
                    <a:ext uri="{9D8B030D-6E8A-4147-A177-3AD203B41FA5}">
                      <a16:colId xmlns:a16="http://schemas.microsoft.com/office/drawing/2014/main" val="3747358994"/>
                    </a:ext>
                  </a:extLst>
                </a:gridCol>
                <a:gridCol w="493776">
                  <a:extLst>
                    <a:ext uri="{9D8B030D-6E8A-4147-A177-3AD203B41FA5}">
                      <a16:colId xmlns:a16="http://schemas.microsoft.com/office/drawing/2014/main" val="1286313011"/>
                    </a:ext>
                  </a:extLst>
                </a:gridCol>
                <a:gridCol w="493776">
                  <a:extLst>
                    <a:ext uri="{9D8B030D-6E8A-4147-A177-3AD203B41FA5}">
                      <a16:colId xmlns:a16="http://schemas.microsoft.com/office/drawing/2014/main" val="2297677149"/>
                    </a:ext>
                  </a:extLst>
                </a:gridCol>
                <a:gridCol w="493776">
                  <a:extLst>
                    <a:ext uri="{9D8B030D-6E8A-4147-A177-3AD203B41FA5}">
                      <a16:colId xmlns:a16="http://schemas.microsoft.com/office/drawing/2014/main" val="63852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727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- 2021-07-05 14:31:59</a:t>
                      </a:r>
                      <a:r>
                        <a:rPr kumimoji="0" lang="en-US" sz="1000" b="0" i="0" u="none" strike="noStrike" kern="1200" cap="none" spc="0" normalizeH="0" baseline="0" noProof="0">
                          <a:ln>
                            <a:noFill/>
                          </a:ln>
                          <a:solidFill>
                            <a:prstClr val="black"/>
                          </a:solidFill>
                          <a:effectLst/>
                          <a:uLnTx/>
                          <a:uFillTx/>
                          <a:latin typeface="+mn-lt"/>
                          <a:ea typeface="+mn-ea"/>
                          <a:cs typeface="+mn-cs"/>
                        </a:rPr>
                        <a:t>
 ¡El @trekfactoryracingxc sigue protagonista en todas las copas del mundo!  
La más destacada @eviealicerichards y su tercer puesto en Les Gets, Francia.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49980332"/>
                  </a:ext>
                </a:extLst>
              </a:tr>
            </a:tbl>
          </a:graphicData>
        </a:graphic>
      </p:graphicFrame>
      <p:sp>
        <p:nvSpPr>
          <p:cNvPr id="4" name="Text Placeholder 3">
            <a:extLst>
              <a:ext uri="{FF2B5EF4-FFF2-40B4-BE49-F238E27FC236}">
                <a16:creationId xmlns:a16="http://schemas.microsoft.com/office/drawing/2014/main" id="{8A9F3DEC-E653-4BAF-B994-BC3B6AB74713}"/>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478256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EDD1-6A43-4D27-9E8D-B1FC402642F7}"/>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FFFAF0E4-9B67-41FE-ADBF-550CBD620DE8}"/>
              </a:ext>
            </a:extLst>
          </p:cNvPr>
          <p:cNvGraphicFramePr>
            <a:graphicFrameLocks noGrp="1"/>
          </p:cNvGraphicFramePr>
          <p:nvPr>
            <p:ph type="chart" sz="quarter" idx="13"/>
            <p:extLst>
              <p:ext uri="{D42A27DB-BD31-4B8C-83A1-F6EECF244321}">
                <p14:modId xmlns:p14="http://schemas.microsoft.com/office/powerpoint/2010/main" val="4270180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26562-4A41-46BF-8F0F-2A480018B2E7}"/>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C2ED01BA-0227-4D6F-84D0-29323AE8F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37083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1455</Words>
  <Application>Microsoft Office PowerPoint</Application>
  <PresentationFormat>On-screen Show (4:3)</PresentationFormat>
  <Paragraphs>791</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2021-07-17T22:59:30Z</dcterms:created>
  <dcterms:modified xsi:type="dcterms:W3CDTF">2021-07-17T23:00:37Z</dcterms:modified>
</cp:coreProperties>
</file>