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10.5389</c:v>
                </c:pt>
                <c:pt idx="1">
                  <c:v>71.428600000000003</c:v>
                </c:pt>
                <c:pt idx="2">
                  <c:v>6.5742000000000003</c:v>
                </c:pt>
                <c:pt idx="3">
                  <c:v>0</c:v>
                </c:pt>
                <c:pt idx="4">
                  <c:v>8.2211999999999996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D-4FF1-9DF8-A615A5ED1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10.4816</c:v>
                </c:pt>
                <c:pt idx="1">
                  <c:v>85.714299999999994</c:v>
                </c:pt>
                <c:pt idx="2">
                  <c:v>3.3172000000000001</c:v>
                </c:pt>
                <c:pt idx="3">
                  <c:v>0</c:v>
                </c:pt>
                <c:pt idx="4">
                  <c:v>3.4430000000000001</c:v>
                </c:pt>
                <c:pt idx="5">
                  <c:v>21.677299999999999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D-4FF1-9DF8-A615A5ED1E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12.0594</c:v>
                </c:pt>
                <c:pt idx="1">
                  <c:v>100</c:v>
                </c:pt>
                <c:pt idx="2">
                  <c:v>10.6152</c:v>
                </c:pt>
                <c:pt idx="3">
                  <c:v>0</c:v>
                </c:pt>
                <c:pt idx="4">
                  <c:v>8.1884999999999994</c:v>
                </c:pt>
                <c:pt idx="5">
                  <c:v>2.5171000000000001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CD-4FF1-9DF8-A615A5ED1E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18.6373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16.424700000000001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CD-4FF1-9DF8-A615A5ED1E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-3.1221000000000001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CD-4FF1-9DF8-A615A5ED1E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0.44679999999999997</c:v>
                </c:pt>
                <c:pt idx="1">
                  <c:v>35.714300000000001</c:v>
                </c:pt>
                <c:pt idx="2">
                  <c:v>4.3426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9CD-4FF1-9DF8-A615A5ED1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313688"/>
        <c:axId val="387314016"/>
      </c:radarChart>
      <c:catAx>
        <c:axId val="38731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14016"/>
        <c:crosses val="autoZero"/>
        <c:auto val="1"/>
        <c:lblAlgn val="ctr"/>
        <c:lblOffset val="100"/>
        <c:noMultiLvlLbl val="0"/>
      </c:catAx>
      <c:valAx>
        <c:axId val="38731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1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265693</c:v>
                </c:pt>
                <c:pt idx="1">
                  <c:v>49518</c:v>
                </c:pt>
                <c:pt idx="2">
                  <c:v>32041</c:v>
                </c:pt>
                <c:pt idx="3">
                  <c:v>28001</c:v>
                </c:pt>
                <c:pt idx="4">
                  <c:v>27849</c:v>
                </c:pt>
                <c:pt idx="5">
                  <c:v>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9-4686-903F-AC287DF9E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-206</c:v>
                </c:pt>
                <c:pt idx="1">
                  <c:v>201</c:v>
                </c:pt>
                <c:pt idx="2">
                  <c:v>20</c:v>
                </c:pt>
                <c:pt idx="3">
                  <c:v>678</c:v>
                </c:pt>
                <c:pt idx="4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59-4CC9-BC81-72F791C2D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10</c:v>
                </c:pt>
                <c:pt idx="4">
                  <c:v>12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5-4916-A8D6-E87880149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1658</c:v>
                </c:pt>
                <c:pt idx="2">
                  <c:v>176</c:v>
                </c:pt>
                <c:pt idx="3">
                  <c:v>109</c:v>
                </c:pt>
                <c:pt idx="4">
                  <c:v>55</c:v>
                </c:pt>
                <c:pt idx="5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F0-4925-A569-79DEDDD78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27339</c:v>
                </c:pt>
                <c:pt idx="1">
                  <c:v>27366</c:v>
                </c:pt>
                <c:pt idx="2">
                  <c:v>27388</c:v>
                </c:pt>
                <c:pt idx="3">
                  <c:v>27408</c:v>
                </c:pt>
                <c:pt idx="4">
                  <c:v>27430</c:v>
                </c:pt>
                <c:pt idx="5">
                  <c:v>27453</c:v>
                </c:pt>
                <c:pt idx="6">
                  <c:v>27470</c:v>
                </c:pt>
                <c:pt idx="7">
                  <c:v>27489</c:v>
                </c:pt>
                <c:pt idx="8">
                  <c:v>27526</c:v>
                </c:pt>
                <c:pt idx="9">
                  <c:v>27548</c:v>
                </c:pt>
                <c:pt idx="10">
                  <c:v>27571</c:v>
                </c:pt>
                <c:pt idx="11">
                  <c:v>27603</c:v>
                </c:pt>
                <c:pt idx="12">
                  <c:v>27629</c:v>
                </c:pt>
                <c:pt idx="13">
                  <c:v>27650</c:v>
                </c:pt>
                <c:pt idx="14">
                  <c:v>27664</c:v>
                </c:pt>
                <c:pt idx="15">
                  <c:v>27669</c:v>
                </c:pt>
                <c:pt idx="16">
                  <c:v>27676</c:v>
                </c:pt>
                <c:pt idx="17">
                  <c:v>27690</c:v>
                </c:pt>
                <c:pt idx="18">
                  <c:v>27716</c:v>
                </c:pt>
                <c:pt idx="19">
                  <c:v>27739</c:v>
                </c:pt>
                <c:pt idx="20">
                  <c:v>27754</c:v>
                </c:pt>
                <c:pt idx="21">
                  <c:v>27784</c:v>
                </c:pt>
                <c:pt idx="22">
                  <c:v>27817</c:v>
                </c:pt>
                <c:pt idx="23">
                  <c:v>27844</c:v>
                </c:pt>
                <c:pt idx="24">
                  <c:v>27862</c:v>
                </c:pt>
                <c:pt idx="25">
                  <c:v>27889</c:v>
                </c:pt>
                <c:pt idx="26">
                  <c:v>27904</c:v>
                </c:pt>
                <c:pt idx="27">
                  <c:v>27928</c:v>
                </c:pt>
                <c:pt idx="28">
                  <c:v>27948</c:v>
                </c:pt>
                <c:pt idx="29">
                  <c:v>27976</c:v>
                </c:pt>
                <c:pt idx="30">
                  <c:v>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F-4A1E-BB21-516BCB051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27712</c:v>
                </c:pt>
                <c:pt idx="1">
                  <c:v>27719</c:v>
                </c:pt>
                <c:pt idx="2">
                  <c:v>27723</c:v>
                </c:pt>
                <c:pt idx="3">
                  <c:v>27733</c:v>
                </c:pt>
                <c:pt idx="4">
                  <c:v>27742</c:v>
                </c:pt>
                <c:pt idx="5">
                  <c:v>27742</c:v>
                </c:pt>
                <c:pt idx="6">
                  <c:v>27753</c:v>
                </c:pt>
                <c:pt idx="7">
                  <c:v>27760</c:v>
                </c:pt>
                <c:pt idx="8">
                  <c:v>27767</c:v>
                </c:pt>
                <c:pt idx="9">
                  <c:v>27763</c:v>
                </c:pt>
                <c:pt idx="10">
                  <c:v>27769</c:v>
                </c:pt>
                <c:pt idx="11">
                  <c:v>27777</c:v>
                </c:pt>
                <c:pt idx="12">
                  <c:v>27780</c:v>
                </c:pt>
                <c:pt idx="13">
                  <c:v>27784</c:v>
                </c:pt>
                <c:pt idx="14">
                  <c:v>27786</c:v>
                </c:pt>
                <c:pt idx="15">
                  <c:v>27788</c:v>
                </c:pt>
                <c:pt idx="16">
                  <c:v>27785</c:v>
                </c:pt>
                <c:pt idx="17">
                  <c:v>27790</c:v>
                </c:pt>
                <c:pt idx="18">
                  <c:v>27803</c:v>
                </c:pt>
                <c:pt idx="19">
                  <c:v>27812</c:v>
                </c:pt>
                <c:pt idx="20">
                  <c:v>27814</c:v>
                </c:pt>
                <c:pt idx="21">
                  <c:v>27818</c:v>
                </c:pt>
                <c:pt idx="22">
                  <c:v>27821</c:v>
                </c:pt>
                <c:pt idx="23">
                  <c:v>27825</c:v>
                </c:pt>
                <c:pt idx="24">
                  <c:v>27826</c:v>
                </c:pt>
                <c:pt idx="25">
                  <c:v>27829</c:v>
                </c:pt>
                <c:pt idx="26">
                  <c:v>27835</c:v>
                </c:pt>
                <c:pt idx="27">
                  <c:v>27842</c:v>
                </c:pt>
                <c:pt idx="28">
                  <c:v>27845</c:v>
                </c:pt>
                <c:pt idx="29">
                  <c:v>27848</c:v>
                </c:pt>
                <c:pt idx="30">
                  <c:v>27849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8F-4A1E-BB21-516BCB0513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32023</c:v>
                </c:pt>
                <c:pt idx="1">
                  <c:v>32024</c:v>
                </c:pt>
                <c:pt idx="2">
                  <c:v>32026</c:v>
                </c:pt>
                <c:pt idx="3">
                  <c:v>32027</c:v>
                </c:pt>
                <c:pt idx="4">
                  <c:v>32028</c:v>
                </c:pt>
                <c:pt idx="5">
                  <c:v>32027</c:v>
                </c:pt>
                <c:pt idx="6">
                  <c:v>32025</c:v>
                </c:pt>
                <c:pt idx="7">
                  <c:v>32030</c:v>
                </c:pt>
                <c:pt idx="8">
                  <c:v>32033</c:v>
                </c:pt>
                <c:pt idx="9">
                  <c:v>32033</c:v>
                </c:pt>
                <c:pt idx="10">
                  <c:v>32033</c:v>
                </c:pt>
                <c:pt idx="11">
                  <c:v>32032</c:v>
                </c:pt>
                <c:pt idx="12">
                  <c:v>32030</c:v>
                </c:pt>
                <c:pt idx="13">
                  <c:v>32032</c:v>
                </c:pt>
                <c:pt idx="14">
                  <c:v>32032</c:v>
                </c:pt>
                <c:pt idx="15">
                  <c:v>32035</c:v>
                </c:pt>
                <c:pt idx="16">
                  <c:v>32037</c:v>
                </c:pt>
                <c:pt idx="17">
                  <c:v>32039</c:v>
                </c:pt>
                <c:pt idx="18">
                  <c:v>32043</c:v>
                </c:pt>
                <c:pt idx="19">
                  <c:v>32043</c:v>
                </c:pt>
                <c:pt idx="20">
                  <c:v>32043</c:v>
                </c:pt>
                <c:pt idx="21">
                  <c:v>32045</c:v>
                </c:pt>
                <c:pt idx="22">
                  <c:v>32043</c:v>
                </c:pt>
                <c:pt idx="23">
                  <c:v>32041</c:v>
                </c:pt>
                <c:pt idx="24">
                  <c:v>32041</c:v>
                </c:pt>
                <c:pt idx="25">
                  <c:v>32037</c:v>
                </c:pt>
                <c:pt idx="26">
                  <c:v>32038</c:v>
                </c:pt>
                <c:pt idx="27">
                  <c:v>32039</c:v>
                </c:pt>
                <c:pt idx="28">
                  <c:v>32037</c:v>
                </c:pt>
                <c:pt idx="29">
                  <c:v>32037</c:v>
                </c:pt>
                <c:pt idx="30">
                  <c:v>32041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8F-4A1E-BB21-516BCB0513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49328</c:v>
                </c:pt>
                <c:pt idx="1">
                  <c:v>49329</c:v>
                </c:pt>
                <c:pt idx="2">
                  <c:v>49335</c:v>
                </c:pt>
                <c:pt idx="3">
                  <c:v>49332</c:v>
                </c:pt>
                <c:pt idx="4">
                  <c:v>49333</c:v>
                </c:pt>
                <c:pt idx="5">
                  <c:v>49339</c:v>
                </c:pt>
                <c:pt idx="6">
                  <c:v>49340</c:v>
                </c:pt>
                <c:pt idx="7">
                  <c:v>49338</c:v>
                </c:pt>
                <c:pt idx="8">
                  <c:v>49343</c:v>
                </c:pt>
                <c:pt idx="9">
                  <c:v>49344</c:v>
                </c:pt>
                <c:pt idx="10">
                  <c:v>49344</c:v>
                </c:pt>
                <c:pt idx="11">
                  <c:v>49421</c:v>
                </c:pt>
                <c:pt idx="12">
                  <c:v>49431</c:v>
                </c:pt>
                <c:pt idx="13">
                  <c:v>49452</c:v>
                </c:pt>
                <c:pt idx="14">
                  <c:v>49471</c:v>
                </c:pt>
                <c:pt idx="15">
                  <c:v>49473</c:v>
                </c:pt>
                <c:pt idx="16">
                  <c:v>49470</c:v>
                </c:pt>
                <c:pt idx="17">
                  <c:v>49471</c:v>
                </c:pt>
                <c:pt idx="18">
                  <c:v>49477</c:v>
                </c:pt>
                <c:pt idx="19">
                  <c:v>49486</c:v>
                </c:pt>
                <c:pt idx="20">
                  <c:v>49498</c:v>
                </c:pt>
                <c:pt idx="21">
                  <c:v>49510</c:v>
                </c:pt>
                <c:pt idx="22">
                  <c:v>49511</c:v>
                </c:pt>
                <c:pt idx="23">
                  <c:v>49512</c:v>
                </c:pt>
                <c:pt idx="24">
                  <c:v>49515</c:v>
                </c:pt>
                <c:pt idx="25">
                  <c:v>49515</c:v>
                </c:pt>
                <c:pt idx="26">
                  <c:v>49512</c:v>
                </c:pt>
                <c:pt idx="27">
                  <c:v>49512</c:v>
                </c:pt>
                <c:pt idx="28">
                  <c:v>49515</c:v>
                </c:pt>
                <c:pt idx="29">
                  <c:v>49517</c:v>
                </c:pt>
                <c:pt idx="30">
                  <c:v>49518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8F-4A1E-BB21-516BCB0513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265898</c:v>
                </c:pt>
                <c:pt idx="1">
                  <c:v>265893</c:v>
                </c:pt>
                <c:pt idx="2">
                  <c:v>265889</c:v>
                </c:pt>
                <c:pt idx="3">
                  <c:v>265892</c:v>
                </c:pt>
                <c:pt idx="4">
                  <c:v>265887</c:v>
                </c:pt>
                <c:pt idx="5">
                  <c:v>265882</c:v>
                </c:pt>
                <c:pt idx="6">
                  <c:v>265866</c:v>
                </c:pt>
                <c:pt idx="7">
                  <c:v>265854</c:v>
                </c:pt>
                <c:pt idx="8">
                  <c:v>265845</c:v>
                </c:pt>
                <c:pt idx="9">
                  <c:v>265839</c:v>
                </c:pt>
                <c:pt idx="10">
                  <c:v>265834</c:v>
                </c:pt>
                <c:pt idx="11">
                  <c:v>265825</c:v>
                </c:pt>
                <c:pt idx="12">
                  <c:v>265812</c:v>
                </c:pt>
                <c:pt idx="13">
                  <c:v>265807</c:v>
                </c:pt>
                <c:pt idx="14">
                  <c:v>265794</c:v>
                </c:pt>
                <c:pt idx="15">
                  <c:v>265788</c:v>
                </c:pt>
                <c:pt idx="16">
                  <c:v>265779</c:v>
                </c:pt>
                <c:pt idx="17">
                  <c:v>265768</c:v>
                </c:pt>
                <c:pt idx="18">
                  <c:v>265764</c:v>
                </c:pt>
                <c:pt idx="19">
                  <c:v>265762</c:v>
                </c:pt>
                <c:pt idx="20">
                  <c:v>265753</c:v>
                </c:pt>
                <c:pt idx="21">
                  <c:v>265745</c:v>
                </c:pt>
                <c:pt idx="22">
                  <c:v>265736</c:v>
                </c:pt>
                <c:pt idx="23">
                  <c:v>265730</c:v>
                </c:pt>
                <c:pt idx="24">
                  <c:v>265722</c:v>
                </c:pt>
                <c:pt idx="25">
                  <c:v>265713</c:v>
                </c:pt>
                <c:pt idx="26">
                  <c:v>265709</c:v>
                </c:pt>
                <c:pt idx="27">
                  <c:v>265708</c:v>
                </c:pt>
                <c:pt idx="28">
                  <c:v>265709</c:v>
                </c:pt>
                <c:pt idx="29">
                  <c:v>265696</c:v>
                </c:pt>
                <c:pt idx="30">
                  <c:v>265693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8F-4A1E-BB21-516BCB05133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3">
                  <c:v>1162</c:v>
                </c:pt>
                <c:pt idx="14">
                  <c:v>1164</c:v>
                </c:pt>
                <c:pt idx="15">
                  <c:v>1167</c:v>
                </c:pt>
                <c:pt idx="16">
                  <c:v>1167</c:v>
                </c:pt>
                <c:pt idx="17">
                  <c:v>1167</c:v>
                </c:pt>
                <c:pt idx="18">
                  <c:v>1168</c:v>
                </c:pt>
                <c:pt idx="19">
                  <c:v>1169</c:v>
                </c:pt>
                <c:pt idx="20">
                  <c:v>1169</c:v>
                </c:pt>
                <c:pt idx="21">
                  <c:v>1171</c:v>
                </c:pt>
                <c:pt idx="22">
                  <c:v>1173</c:v>
                </c:pt>
                <c:pt idx="23">
                  <c:v>1175</c:v>
                </c:pt>
                <c:pt idx="24">
                  <c:v>1177</c:v>
                </c:pt>
                <c:pt idx="25">
                  <c:v>1177</c:v>
                </c:pt>
                <c:pt idx="26">
                  <c:v>1180</c:v>
                </c:pt>
                <c:pt idx="27">
                  <c:v>1183</c:v>
                </c:pt>
                <c:pt idx="28">
                  <c:v>1185</c:v>
                </c:pt>
                <c:pt idx="29">
                  <c:v>1186</c:v>
                </c:pt>
                <c:pt idx="30">
                  <c:v>1187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8F-4A1E-BB21-516BCB0513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86376"/>
        <c:axId val="378484408"/>
      </c:lineChart>
      <c:dateAx>
        <c:axId val="378486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4408"/>
        <c:crosses val="autoZero"/>
        <c:auto val="1"/>
        <c:lblOffset val="100"/>
        <c:baseTimeUnit val="days"/>
      </c:dateAx>
      <c:valAx>
        <c:axId val="37848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8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</c:v>
                </c:pt>
                <c:pt idx="1">
                  <c:v>27</c:v>
                </c:pt>
                <c:pt idx="2">
                  <c:v>22</c:v>
                </c:pt>
                <c:pt idx="3">
                  <c:v>20</c:v>
                </c:pt>
                <c:pt idx="4">
                  <c:v>22</c:v>
                </c:pt>
                <c:pt idx="5">
                  <c:v>23</c:v>
                </c:pt>
                <c:pt idx="6">
                  <c:v>17</c:v>
                </c:pt>
                <c:pt idx="7">
                  <c:v>19</c:v>
                </c:pt>
                <c:pt idx="8">
                  <c:v>37</c:v>
                </c:pt>
                <c:pt idx="9">
                  <c:v>22</c:v>
                </c:pt>
                <c:pt idx="10">
                  <c:v>23</c:v>
                </c:pt>
                <c:pt idx="11">
                  <c:v>32</c:v>
                </c:pt>
                <c:pt idx="12">
                  <c:v>26</c:v>
                </c:pt>
                <c:pt idx="13">
                  <c:v>21</c:v>
                </c:pt>
                <c:pt idx="14">
                  <c:v>14</c:v>
                </c:pt>
                <c:pt idx="15">
                  <c:v>5</c:v>
                </c:pt>
                <c:pt idx="16">
                  <c:v>7</c:v>
                </c:pt>
                <c:pt idx="17">
                  <c:v>14</c:v>
                </c:pt>
                <c:pt idx="18">
                  <c:v>26</c:v>
                </c:pt>
                <c:pt idx="19">
                  <c:v>23</c:v>
                </c:pt>
                <c:pt idx="20">
                  <c:v>15</c:v>
                </c:pt>
                <c:pt idx="21">
                  <c:v>30</c:v>
                </c:pt>
                <c:pt idx="22">
                  <c:v>33</c:v>
                </c:pt>
                <c:pt idx="23">
                  <c:v>27</c:v>
                </c:pt>
                <c:pt idx="24">
                  <c:v>18</c:v>
                </c:pt>
                <c:pt idx="25">
                  <c:v>27</c:v>
                </c:pt>
                <c:pt idx="26">
                  <c:v>15</c:v>
                </c:pt>
                <c:pt idx="27">
                  <c:v>24</c:v>
                </c:pt>
                <c:pt idx="28">
                  <c:v>20</c:v>
                </c:pt>
                <c:pt idx="29">
                  <c:v>28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E7-4CA5-8FA8-BB541DD306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</c:v>
                </c:pt>
                <c:pt idx="1">
                  <c:v>7</c:v>
                </c:pt>
                <c:pt idx="2">
                  <c:v>4</c:v>
                </c:pt>
                <c:pt idx="3">
                  <c:v>10</c:v>
                </c:pt>
                <c:pt idx="4">
                  <c:v>9</c:v>
                </c:pt>
                <c:pt idx="5">
                  <c:v>0</c:v>
                </c:pt>
                <c:pt idx="6">
                  <c:v>11</c:v>
                </c:pt>
                <c:pt idx="7">
                  <c:v>7</c:v>
                </c:pt>
                <c:pt idx="8">
                  <c:v>7</c:v>
                </c:pt>
                <c:pt idx="9">
                  <c:v>-4</c:v>
                </c:pt>
                <c:pt idx="10">
                  <c:v>6</c:v>
                </c:pt>
                <c:pt idx="11">
                  <c:v>8</c:v>
                </c:pt>
                <c:pt idx="12">
                  <c:v>3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-3</c:v>
                </c:pt>
                <c:pt idx="17">
                  <c:v>5</c:v>
                </c:pt>
                <c:pt idx="18">
                  <c:v>13</c:v>
                </c:pt>
                <c:pt idx="19">
                  <c:v>9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3</c:v>
                </c:pt>
                <c:pt idx="26">
                  <c:v>6</c:v>
                </c:pt>
                <c:pt idx="27">
                  <c:v>7</c:v>
                </c:pt>
                <c:pt idx="28">
                  <c:v>3</c:v>
                </c:pt>
                <c:pt idx="29">
                  <c:v>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E7-4CA5-8FA8-BB541DD306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-1</c:v>
                </c:pt>
                <c:pt idx="6">
                  <c:v>-2</c:v>
                </c:pt>
                <c:pt idx="7">
                  <c:v>5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-2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-2</c:v>
                </c:pt>
                <c:pt idx="23">
                  <c:v>-2</c:v>
                </c:pt>
                <c:pt idx="24">
                  <c:v>0</c:v>
                </c:pt>
                <c:pt idx="25">
                  <c:v>-4</c:v>
                </c:pt>
                <c:pt idx="26">
                  <c:v>1</c:v>
                </c:pt>
                <c:pt idx="27">
                  <c:v>1</c:v>
                </c:pt>
                <c:pt idx="28">
                  <c:v>-2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E7-4CA5-8FA8-BB541DD306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11</c:v>
                </c:pt>
                <c:pt idx="1">
                  <c:v>1</c:v>
                </c:pt>
                <c:pt idx="2">
                  <c:v>6</c:v>
                </c:pt>
                <c:pt idx="3">
                  <c:v>-3</c:v>
                </c:pt>
                <c:pt idx="4">
                  <c:v>1</c:v>
                </c:pt>
                <c:pt idx="5">
                  <c:v>6</c:v>
                </c:pt>
                <c:pt idx="6">
                  <c:v>1</c:v>
                </c:pt>
                <c:pt idx="7">
                  <c:v>-2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77</c:v>
                </c:pt>
                <c:pt idx="12">
                  <c:v>10</c:v>
                </c:pt>
                <c:pt idx="13">
                  <c:v>21</c:v>
                </c:pt>
                <c:pt idx="14">
                  <c:v>19</c:v>
                </c:pt>
                <c:pt idx="15">
                  <c:v>2</c:v>
                </c:pt>
                <c:pt idx="16">
                  <c:v>-3</c:v>
                </c:pt>
                <c:pt idx="17">
                  <c:v>1</c:v>
                </c:pt>
                <c:pt idx="18">
                  <c:v>6</c:v>
                </c:pt>
                <c:pt idx="19">
                  <c:v>9</c:v>
                </c:pt>
                <c:pt idx="20">
                  <c:v>12</c:v>
                </c:pt>
                <c:pt idx="21">
                  <c:v>12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-3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7E7-4CA5-8FA8-BB541DD306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</c:v>
                </c:pt>
                <c:pt idx="1">
                  <c:v>-5</c:v>
                </c:pt>
                <c:pt idx="2">
                  <c:v>-4</c:v>
                </c:pt>
                <c:pt idx="3">
                  <c:v>3</c:v>
                </c:pt>
                <c:pt idx="4">
                  <c:v>-5</c:v>
                </c:pt>
                <c:pt idx="5">
                  <c:v>-5</c:v>
                </c:pt>
                <c:pt idx="6">
                  <c:v>-16</c:v>
                </c:pt>
                <c:pt idx="7">
                  <c:v>-12</c:v>
                </c:pt>
                <c:pt idx="8">
                  <c:v>-9</c:v>
                </c:pt>
                <c:pt idx="9">
                  <c:v>-6</c:v>
                </c:pt>
                <c:pt idx="10">
                  <c:v>-5</c:v>
                </c:pt>
                <c:pt idx="11">
                  <c:v>-9</c:v>
                </c:pt>
                <c:pt idx="12">
                  <c:v>-13</c:v>
                </c:pt>
                <c:pt idx="13">
                  <c:v>-5</c:v>
                </c:pt>
                <c:pt idx="14">
                  <c:v>-13</c:v>
                </c:pt>
                <c:pt idx="15">
                  <c:v>-6</c:v>
                </c:pt>
                <c:pt idx="16">
                  <c:v>-9</c:v>
                </c:pt>
                <c:pt idx="17">
                  <c:v>-11</c:v>
                </c:pt>
                <c:pt idx="18">
                  <c:v>-4</c:v>
                </c:pt>
                <c:pt idx="19">
                  <c:v>-2</c:v>
                </c:pt>
                <c:pt idx="20">
                  <c:v>-9</c:v>
                </c:pt>
                <c:pt idx="21">
                  <c:v>-8</c:v>
                </c:pt>
                <c:pt idx="22">
                  <c:v>-9</c:v>
                </c:pt>
                <c:pt idx="23">
                  <c:v>-6</c:v>
                </c:pt>
                <c:pt idx="24">
                  <c:v>-8</c:v>
                </c:pt>
                <c:pt idx="25">
                  <c:v>-9</c:v>
                </c:pt>
                <c:pt idx="26">
                  <c:v>-4</c:v>
                </c:pt>
                <c:pt idx="27">
                  <c:v>-1</c:v>
                </c:pt>
                <c:pt idx="28">
                  <c:v>1</c:v>
                </c:pt>
                <c:pt idx="29">
                  <c:v>-13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7E7-4CA5-8FA8-BB541DD306C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4">
                  <c:v>2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7E7-4CA5-8FA8-BB541DD30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150688"/>
        <c:axId val="390665336"/>
      </c:lineChart>
      <c:dateAx>
        <c:axId val="65150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5336"/>
        <c:crosses val="autoZero"/>
        <c:auto val="1"/>
        <c:lblOffset val="100"/>
        <c:baseTimeUnit val="days"/>
      </c:dateAx>
      <c:valAx>
        <c:axId val="39066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15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19</c:v>
                </c:pt>
                <c:pt idx="2">
                  <c:v>20</c:v>
                </c:pt>
                <c:pt idx="3">
                  <c:v>26</c:v>
                </c:pt>
                <c:pt idx="4">
                  <c:v>21</c:v>
                </c:pt>
                <c:pt idx="5">
                  <c:v>19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B-450D-8ED0-686AA2D10C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4</c:v>
                </c:pt>
                <c:pt idx="4">
                  <c:v>0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B-450D-8ED0-686AA2D10C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CB-450D-8ED0-686AA2D10C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9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CB-450D-8ED0-686AA2D10C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-8</c:v>
                </c:pt>
                <c:pt idx="2">
                  <c:v>-7</c:v>
                </c:pt>
                <c:pt idx="3">
                  <c:v>-8</c:v>
                </c:pt>
                <c:pt idx="4">
                  <c:v>-6</c:v>
                </c:pt>
                <c:pt idx="5">
                  <c:v>-5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CB-450D-8ED0-686AA2D10C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CB-450D-8ED0-686AA2D10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667960"/>
        <c:axId val="390667632"/>
      </c:barChart>
      <c:catAx>
        <c:axId val="39066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7632"/>
        <c:crosses val="autoZero"/>
        <c:auto val="1"/>
        <c:lblAlgn val="ctr"/>
        <c:lblOffset val="100"/>
        <c:noMultiLvlLbl val="0"/>
      </c:catAx>
      <c:valAx>
        <c:axId val="3906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5.85587234198294E-2</c:v>
                </c:pt>
                <c:pt idx="1">
                  <c:v>9.8760013168001801E-2</c:v>
                </c:pt>
                <c:pt idx="2">
                  <c:v>8.0391726960461901E-2</c:v>
                </c:pt>
                <c:pt idx="3">
                  <c:v>7.3024682342631805E-2</c:v>
                </c:pt>
                <c:pt idx="4">
                  <c:v>8.0268534734384098E-2</c:v>
                </c:pt>
                <c:pt idx="5">
                  <c:v>8.3849799489609897E-2</c:v>
                </c:pt>
                <c:pt idx="6">
                  <c:v>6.19240155902816E-2</c:v>
                </c:pt>
                <c:pt idx="7">
                  <c:v>6.9166363305424097E-2</c:v>
                </c:pt>
                <c:pt idx="8">
                  <c:v>0.13459929426316</c:v>
                </c:pt>
                <c:pt idx="9">
                  <c:v>7.9924435079561096E-2</c:v>
                </c:pt>
                <c:pt idx="10">
                  <c:v>8.3490634528822397E-2</c:v>
                </c:pt>
                <c:pt idx="11">
                  <c:v>0.116063980269123</c:v>
                </c:pt>
                <c:pt idx="12">
                  <c:v>9.4192660218092195E-2</c:v>
                </c:pt>
                <c:pt idx="13">
                  <c:v>7.6007093995439604E-2</c:v>
                </c:pt>
                <c:pt idx="14">
                  <c:v>5.0632911392405097E-2</c:v>
                </c:pt>
                <c:pt idx="15">
                  <c:v>1.8074031231926E-2</c:v>
                </c:pt>
                <c:pt idx="16">
                  <c:v>2.5299071162672999E-2</c:v>
                </c:pt>
                <c:pt idx="17">
                  <c:v>5.0585344702991801E-2</c:v>
                </c:pt>
                <c:pt idx="18">
                  <c:v>9.3896713615023497E-2</c:v>
                </c:pt>
                <c:pt idx="19">
                  <c:v>8.2984557656227406E-2</c:v>
                </c:pt>
                <c:pt idx="20">
                  <c:v>5.4075489383178903E-2</c:v>
                </c:pt>
                <c:pt idx="21">
                  <c:v>0.10809252720328601</c:v>
                </c:pt>
                <c:pt idx="22">
                  <c:v>0.11877339475957401</c:v>
                </c:pt>
                <c:pt idx="23">
                  <c:v>9.7062947118668405E-2</c:v>
                </c:pt>
                <c:pt idx="24">
                  <c:v>6.4645884212038499E-2</c:v>
                </c:pt>
                <c:pt idx="25">
                  <c:v>9.6906180460842706E-2</c:v>
                </c:pt>
                <c:pt idx="26">
                  <c:v>5.3784646276309703E-2</c:v>
                </c:pt>
                <c:pt idx="27">
                  <c:v>8.6009174311926603E-2</c:v>
                </c:pt>
                <c:pt idx="28">
                  <c:v>7.1612718418791202E-2</c:v>
                </c:pt>
                <c:pt idx="29">
                  <c:v>0.10018605982539</c:v>
                </c:pt>
                <c:pt idx="30">
                  <c:v>8.9362310551901594E-2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BD-4C24-8673-1EEAE071FB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4.3321299638989202E-2</c:v>
                </c:pt>
                <c:pt idx="1">
                  <c:v>2.52598152424942E-2</c:v>
                </c:pt>
                <c:pt idx="2">
                  <c:v>1.4430535012085599E-2</c:v>
                </c:pt>
                <c:pt idx="3">
                  <c:v>3.6071132272841998E-2</c:v>
                </c:pt>
                <c:pt idx="4">
                  <c:v>3.24523131287636E-2</c:v>
                </c:pt>
                <c:pt idx="5">
                  <c:v>0</c:v>
                </c:pt>
                <c:pt idx="6">
                  <c:v>3.9651070578905601E-2</c:v>
                </c:pt>
                <c:pt idx="7">
                  <c:v>2.5222498468633999E-2</c:v>
                </c:pt>
                <c:pt idx="8">
                  <c:v>2.5216138328530299E-2</c:v>
                </c:pt>
                <c:pt idx="9">
                  <c:v>-1.4405589368675E-2</c:v>
                </c:pt>
                <c:pt idx="10">
                  <c:v>2.1611497316572401E-2</c:v>
                </c:pt>
                <c:pt idx="11">
                  <c:v>2.8809103676761899E-2</c:v>
                </c:pt>
                <c:pt idx="12">
                  <c:v>1.08003024084674E-2</c:v>
                </c:pt>
                <c:pt idx="13">
                  <c:v>1.43988480921526E-2</c:v>
                </c:pt>
                <c:pt idx="14">
                  <c:v>7.1983875611862898E-3</c:v>
                </c:pt>
                <c:pt idx="15">
                  <c:v>7.1978694306485298E-3</c:v>
                </c:pt>
                <c:pt idx="16">
                  <c:v>-1.07960270620412E-2</c:v>
                </c:pt>
                <c:pt idx="17">
                  <c:v>1.7995321216483701E-2</c:v>
                </c:pt>
                <c:pt idx="18">
                  <c:v>4.6779417056495097E-2</c:v>
                </c:pt>
                <c:pt idx="19">
                  <c:v>3.2370607488400503E-2</c:v>
                </c:pt>
                <c:pt idx="20">
                  <c:v>7.1911405148856597E-3</c:v>
                </c:pt>
                <c:pt idx="21">
                  <c:v>1.43812468541023E-2</c:v>
                </c:pt>
                <c:pt idx="22">
                  <c:v>1.07843842116615E-2</c:v>
                </c:pt>
                <c:pt idx="23">
                  <c:v>1.43776284101937E-2</c:v>
                </c:pt>
                <c:pt idx="24">
                  <c:v>3.5938903863432202E-3</c:v>
                </c:pt>
                <c:pt idx="25">
                  <c:v>1.07812836915115E-2</c:v>
                </c:pt>
                <c:pt idx="26">
                  <c:v>2.15602429120701E-2</c:v>
                </c:pt>
                <c:pt idx="27">
                  <c:v>2.5148194718879101E-2</c:v>
                </c:pt>
                <c:pt idx="28">
                  <c:v>1.0775087996552E-2</c:v>
                </c:pt>
                <c:pt idx="29">
                  <c:v>1.07739270964266E-2</c:v>
                </c:pt>
                <c:pt idx="30">
                  <c:v>3.5909221488078101E-3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BD-4C24-8673-1EEAE071FB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6.2459011273851501E-3</c:v>
                </c:pt>
                <c:pt idx="1">
                  <c:v>3.12275551947038E-3</c:v>
                </c:pt>
                <c:pt idx="2">
                  <c:v>6.2453160129902598E-3</c:v>
                </c:pt>
                <c:pt idx="3">
                  <c:v>3.1224629988134598E-3</c:v>
                </c:pt>
                <c:pt idx="4">
                  <c:v>3.12236550410591E-3</c:v>
                </c:pt>
                <c:pt idx="5">
                  <c:v>-3.1222680154864499E-3</c:v>
                </c:pt>
                <c:pt idx="6">
                  <c:v>-6.24473100821182E-3</c:v>
                </c:pt>
                <c:pt idx="7">
                  <c:v>1.56128024980484E-2</c:v>
                </c:pt>
                <c:pt idx="8">
                  <c:v>9.3662191695285703E-3</c:v>
                </c:pt>
                <c:pt idx="9">
                  <c:v>0</c:v>
                </c:pt>
                <c:pt idx="10">
                  <c:v>0</c:v>
                </c:pt>
                <c:pt idx="11">
                  <c:v>-3.1217806636905702E-3</c:v>
                </c:pt>
                <c:pt idx="12">
                  <c:v>-6.2437562437562396E-3</c:v>
                </c:pt>
                <c:pt idx="13">
                  <c:v>6.2441461130190402E-3</c:v>
                </c:pt>
                <c:pt idx="14">
                  <c:v>0</c:v>
                </c:pt>
                <c:pt idx="15">
                  <c:v>9.3656343656343694E-3</c:v>
                </c:pt>
                <c:pt idx="16">
                  <c:v>6.24317153113782E-3</c:v>
                </c:pt>
                <c:pt idx="17">
                  <c:v>6.24278178356276E-3</c:v>
                </c:pt>
                <c:pt idx="18">
                  <c:v>1.2484784169293699E-2</c:v>
                </c:pt>
                <c:pt idx="19">
                  <c:v>0</c:v>
                </c:pt>
                <c:pt idx="20">
                  <c:v>0</c:v>
                </c:pt>
                <c:pt idx="21">
                  <c:v>6.2416128327559802E-3</c:v>
                </c:pt>
                <c:pt idx="22">
                  <c:v>-6.2412232797628298E-3</c:v>
                </c:pt>
                <c:pt idx="23">
                  <c:v>-6.2416128327559802E-3</c:v>
                </c:pt>
                <c:pt idx="24">
                  <c:v>0</c:v>
                </c:pt>
                <c:pt idx="25">
                  <c:v>-1.2484004868761899E-2</c:v>
                </c:pt>
                <c:pt idx="26">
                  <c:v>3.12139089178138E-3</c:v>
                </c:pt>
                <c:pt idx="27">
                  <c:v>3.1212934640114901E-3</c:v>
                </c:pt>
                <c:pt idx="28">
                  <c:v>-6.2423920846468401E-3</c:v>
                </c:pt>
                <c:pt idx="29">
                  <c:v>0</c:v>
                </c:pt>
                <c:pt idx="30">
                  <c:v>1.2485563567125499E-2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BD-4C24-8673-1EEAE071FB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2.2304681955512301E-2</c:v>
                </c:pt>
                <c:pt idx="1">
                  <c:v>2.02724618877716E-3</c:v>
                </c:pt>
                <c:pt idx="2">
                  <c:v>1.21632305540352E-2</c:v>
                </c:pt>
                <c:pt idx="3">
                  <c:v>-6.0808756460930397E-3</c:v>
                </c:pt>
                <c:pt idx="4">
                  <c:v>2.0270818130219701E-3</c:v>
                </c:pt>
                <c:pt idx="5">
                  <c:v>1.2162244339488801E-2</c:v>
                </c:pt>
                <c:pt idx="6">
                  <c:v>2.0267942195828898E-3</c:v>
                </c:pt>
                <c:pt idx="7">
                  <c:v>-4.05350628293474E-3</c:v>
                </c:pt>
                <c:pt idx="8">
                  <c:v>1.0134176496817899E-2</c:v>
                </c:pt>
                <c:pt idx="9">
                  <c:v>2.0266299171108398E-3</c:v>
                </c:pt>
                <c:pt idx="10">
                  <c:v>0</c:v>
                </c:pt>
                <c:pt idx="11">
                  <c:v>0.156047341115435</c:v>
                </c:pt>
                <c:pt idx="12">
                  <c:v>2.0234313348576501E-2</c:v>
                </c:pt>
                <c:pt idx="13">
                  <c:v>4.2483461795229702E-2</c:v>
                </c:pt>
                <c:pt idx="14">
                  <c:v>3.8421095203429602E-2</c:v>
                </c:pt>
                <c:pt idx="15">
                  <c:v>4.04277253340341E-3</c:v>
                </c:pt>
                <c:pt idx="16">
                  <c:v>-6.0639136498696301E-3</c:v>
                </c:pt>
                <c:pt idx="17">
                  <c:v>2.0214271275520502E-3</c:v>
                </c:pt>
                <c:pt idx="18">
                  <c:v>1.2128317600210201E-2</c:v>
                </c:pt>
                <c:pt idx="19">
                  <c:v>1.81902702265699E-2</c:v>
                </c:pt>
                <c:pt idx="20">
                  <c:v>2.4249282625389001E-2</c:v>
                </c:pt>
                <c:pt idx="21">
                  <c:v>2.42434037738899E-2</c:v>
                </c:pt>
                <c:pt idx="22">
                  <c:v>2.01979398101394E-3</c:v>
                </c:pt>
                <c:pt idx="23">
                  <c:v>2.0197531861606498E-3</c:v>
                </c:pt>
                <c:pt idx="24">
                  <c:v>6.0591371788657304E-3</c:v>
                </c:pt>
                <c:pt idx="25">
                  <c:v>0</c:v>
                </c:pt>
                <c:pt idx="26">
                  <c:v>-6.0587700696758603E-3</c:v>
                </c:pt>
                <c:pt idx="27">
                  <c:v>0</c:v>
                </c:pt>
                <c:pt idx="28">
                  <c:v>6.0591371788657304E-3</c:v>
                </c:pt>
                <c:pt idx="29">
                  <c:v>4.0391800464505698E-3</c:v>
                </c:pt>
                <c:pt idx="30">
                  <c:v>2.01950845164287E-3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BD-4C24-8673-1EEAE071FB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-3.7608264792270699E-4</c:v>
                </c:pt>
                <c:pt idx="1">
                  <c:v>-1.88042031154804E-3</c:v>
                </c:pt>
                <c:pt idx="2">
                  <c:v>-1.50436453761475E-3</c:v>
                </c:pt>
                <c:pt idx="3">
                  <c:v>1.12829037681138E-3</c:v>
                </c:pt>
                <c:pt idx="4">
                  <c:v>-1.8804627442721099E-3</c:v>
                </c:pt>
                <c:pt idx="5">
                  <c:v>-1.8804981063384101E-3</c:v>
                </c:pt>
                <c:pt idx="6">
                  <c:v>-6.0177071031510196E-3</c:v>
                </c:pt>
                <c:pt idx="7">
                  <c:v>-4.5135519396989499E-3</c:v>
                </c:pt>
                <c:pt idx="8">
                  <c:v>-3.3853167528041699E-3</c:v>
                </c:pt>
                <c:pt idx="9">
                  <c:v>-2.2569542402527802E-3</c:v>
                </c:pt>
                <c:pt idx="10">
                  <c:v>-1.88083764985574E-3</c:v>
                </c:pt>
                <c:pt idx="11">
                  <c:v>-3.3855714468427698E-3</c:v>
                </c:pt>
                <c:pt idx="12">
                  <c:v>-4.8904354368475497E-3</c:v>
                </c:pt>
                <c:pt idx="13">
                  <c:v>-1.8810286969737999E-3</c:v>
                </c:pt>
                <c:pt idx="14">
                  <c:v>-4.8907666088552999E-3</c:v>
                </c:pt>
                <c:pt idx="15">
                  <c:v>-2.2573872999390502E-3</c:v>
                </c:pt>
                <c:pt idx="16">
                  <c:v>-3.38615738859542E-3</c:v>
                </c:pt>
                <c:pt idx="17">
                  <c:v>-4.1387769537849098E-3</c:v>
                </c:pt>
                <c:pt idx="18">
                  <c:v>-1.50507209295325E-3</c:v>
                </c:pt>
                <c:pt idx="19">
                  <c:v>-7.5254737285712105E-4</c:v>
                </c:pt>
                <c:pt idx="20">
                  <c:v>-3.3864886627885098E-3</c:v>
                </c:pt>
                <c:pt idx="21">
                  <c:v>-3.0103140886462202E-3</c:v>
                </c:pt>
                <c:pt idx="22">
                  <c:v>-3.3867053001938002E-3</c:v>
                </c:pt>
                <c:pt idx="23">
                  <c:v>-2.2578800012041998E-3</c:v>
                </c:pt>
                <c:pt idx="24">
                  <c:v>-3.0105746434350698E-3</c:v>
                </c:pt>
                <c:pt idx="25">
                  <c:v>-3.3869984419807198E-3</c:v>
                </c:pt>
                <c:pt idx="26">
                  <c:v>-1.5053836282003499E-3</c:v>
                </c:pt>
                <c:pt idx="27">
                  <c:v>-3.7635157258504598E-4</c:v>
                </c:pt>
                <c:pt idx="28">
                  <c:v>3.7635298899543897E-4</c:v>
                </c:pt>
                <c:pt idx="29">
                  <c:v>-4.8925704436055999E-3</c:v>
                </c:pt>
                <c:pt idx="30">
                  <c:v>-1.12910996025533E-3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BD-4C24-8673-1EEAE071FB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14">
                  <c:v>0.17211703958691901</c:v>
                </c:pt>
                <c:pt idx="15">
                  <c:v>0.25773195876288701</c:v>
                </c:pt>
                <c:pt idx="16">
                  <c:v>0</c:v>
                </c:pt>
                <c:pt idx="17">
                  <c:v>0</c:v>
                </c:pt>
                <c:pt idx="18">
                  <c:v>8.5689802913453295E-2</c:v>
                </c:pt>
                <c:pt idx="19">
                  <c:v>8.5616438356164407E-2</c:v>
                </c:pt>
                <c:pt idx="20">
                  <c:v>0</c:v>
                </c:pt>
                <c:pt idx="21">
                  <c:v>0.17108639863130901</c:v>
                </c:pt>
                <c:pt idx="22">
                  <c:v>0.170794192997438</c:v>
                </c:pt>
                <c:pt idx="23">
                  <c:v>0.17050298380221701</c:v>
                </c:pt>
                <c:pt idx="24">
                  <c:v>0.170212765957447</c:v>
                </c:pt>
                <c:pt idx="25">
                  <c:v>0</c:v>
                </c:pt>
                <c:pt idx="26">
                  <c:v>0.25488530161427397</c:v>
                </c:pt>
                <c:pt idx="27">
                  <c:v>0.25423728813559299</c:v>
                </c:pt>
                <c:pt idx="28">
                  <c:v>0.16906170752324601</c:v>
                </c:pt>
                <c:pt idx="29">
                  <c:v>8.4388185654008394E-2</c:v>
                </c:pt>
                <c:pt idx="30">
                  <c:v>8.4317032040472195E-2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BD-4C24-8673-1EEAE071F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61400"/>
        <c:axId val="390659104"/>
      </c:lineChart>
      <c:dateAx>
        <c:axId val="390661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59104"/>
        <c:crosses val="autoZero"/>
        <c:auto val="1"/>
        <c:lblOffset val="100"/>
        <c:baseTimeUnit val="days"/>
      </c:dateAx>
      <c:valAx>
        <c:axId val="3906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AF-4D74-97A3-54A82B8E8E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AF-4D74-97A3-54A82B8E8E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AF-4D74-97A3-54A82B8E8E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6AF-4D74-97A3-54A82B8E8E0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6AF-4D74-97A3-54A82B8E8E0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6AF-4D74-97A3-54A82B8E8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69272"/>
        <c:axId val="390672552"/>
      </c:lineChart>
      <c:dateAx>
        <c:axId val="39066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72552"/>
        <c:crosses val="autoZero"/>
        <c:auto val="1"/>
        <c:lblOffset val="100"/>
        <c:baseTimeUnit val="days"/>
      </c:dateAx>
      <c:valAx>
        <c:axId val="39067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AB-4C1B-8BC0-930E7BB21C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AB-4C1B-8BC0-930E7BB21C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AB-4C1B-8BC0-930E7BB21C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AB-4C1B-8BC0-930E7BB21C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AB-4C1B-8BC0-930E7BB21C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1AB-4C1B-8BC0-930E7BB21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668944"/>
        <c:axId val="390669600"/>
      </c:lineChart>
      <c:catAx>
        <c:axId val="39066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9600"/>
        <c:crosses val="autoZero"/>
        <c:auto val="1"/>
        <c:lblAlgn val="ctr"/>
        <c:lblOffset val="100"/>
        <c:noMultiLvlLbl val="0"/>
      </c:catAx>
      <c:valAx>
        <c:axId val="39066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66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C-4562-9B11-80B619E120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C-4562-9B11-80B619E120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C-4562-9B11-80B619E120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C-4562-9B11-80B619E120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2C-4562-9B11-80B619E120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2C-4562-9B11-80B619E12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30296"/>
        <c:axId val="388426032"/>
      </c:barChart>
      <c:catAx>
        <c:axId val="38843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26032"/>
        <c:crosses val="autoZero"/>
        <c:auto val="1"/>
        <c:lblAlgn val="ctr"/>
        <c:lblOffset val="100"/>
        <c:noMultiLvlLbl val="0"/>
      </c:catAx>
      <c:valAx>
        <c:axId val="38842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78</c:v>
                </c:pt>
                <c:pt idx="1">
                  <c:v>49</c:v>
                </c:pt>
                <c:pt idx="2">
                  <c:v>120</c:v>
                </c:pt>
                <c:pt idx="3">
                  <c:v>1268</c:v>
                </c:pt>
                <c:pt idx="4">
                  <c:v>0</c:v>
                </c:pt>
                <c:pt idx="5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BC-440A-8F39-6D6C0D8F05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8</c:v>
                </c:pt>
                <c:pt idx="3">
                  <c:v>208</c:v>
                </c:pt>
                <c:pt idx="4">
                  <c:v>0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BC-440A-8F39-6D6C0D8F05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BC-440A-8F39-6D6C0D8F05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BC-440A-8F39-6D6C0D8F05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DBC-440A-8F39-6D6C0D8F055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DBC-440A-8F39-6D6C0D8F055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22</c:v>
                </c:pt>
                <c:pt idx="1">
                  <c:v>1</c:v>
                </c:pt>
                <c:pt idx="2">
                  <c:v>41</c:v>
                </c:pt>
                <c:pt idx="3">
                  <c:v>110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DBC-440A-8F39-6D6C0D8F055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65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DBC-440A-8F39-6D6C0D8F0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433576"/>
        <c:axId val="388425048"/>
      </c:barChart>
      <c:catAx>
        <c:axId val="38843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25048"/>
        <c:crosses val="autoZero"/>
        <c:auto val="1"/>
        <c:lblAlgn val="ctr"/>
        <c:lblOffset val="100"/>
        <c:noMultiLvlLbl val="0"/>
      </c:catAx>
      <c:valAx>
        <c:axId val="38842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6-497B-84D9-5A264D6692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</c:v>
                </c:pt>
                <c:pt idx="1">
                  <c:v>8</c:v>
                </c:pt>
                <c:pt idx="2">
                  <c:v>14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6-497B-84D9-5A264D6692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6-497B-84D9-5A264D6692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F6-497B-84D9-5A264D669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428328"/>
        <c:axId val="388428656"/>
      </c:barChart>
      <c:catAx>
        <c:axId val="38842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28656"/>
        <c:crosses val="autoZero"/>
        <c:auto val="1"/>
        <c:lblAlgn val="ctr"/>
        <c:lblOffset val="100"/>
        <c:noMultiLvlLbl val="0"/>
      </c:catAx>
      <c:valAx>
        <c:axId val="3884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2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4.33682688832671E-2</c:v>
                </c:pt>
                <c:pt idx="1">
                  <c:v>3.6140224069389201E-2</c:v>
                </c:pt>
                <c:pt idx="2">
                  <c:v>4.6982291290206001E-2</c:v>
                </c:pt>
                <c:pt idx="3">
                  <c:v>4.33682688832671E-2</c:v>
                </c:pt>
                <c:pt idx="4">
                  <c:v>2.89121792555114E-2</c:v>
                </c:pt>
                <c:pt idx="6">
                  <c:v>3.7947235272858697E-2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D4-4D9A-91FF-0C9F8D45BD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1.43988480921526E-2</c:v>
                </c:pt>
                <c:pt idx="2">
                  <c:v>1.31989440844732E-2</c:v>
                </c:pt>
                <c:pt idx="3">
                  <c:v>9.5992320614350906E-3</c:v>
                </c:pt>
                <c:pt idx="4">
                  <c:v>2.1598272138228899E-2</c:v>
                </c:pt>
                <c:pt idx="6">
                  <c:v>2.51979841612671E-2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D4-4D9A-91FF-0C9F8D45BD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8.2729770229770197E-2</c:v>
                </c:pt>
                <c:pt idx="2">
                  <c:v>2.1853146853146901E-2</c:v>
                </c:pt>
                <c:pt idx="3">
                  <c:v>2.7316433566433599E-2</c:v>
                </c:pt>
                <c:pt idx="4">
                  <c:v>1.56093906093906E-2</c:v>
                </c:pt>
                <c:pt idx="5">
                  <c:v>1.79507992007992E-2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D4-4D9A-91FF-0C9F8D45BD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2">
                  <c:v>0.81945652833700899</c:v>
                </c:pt>
                <c:pt idx="3">
                  <c:v>1.08451530663861</c:v>
                </c:pt>
                <c:pt idx="4">
                  <c:v>0.18547369982936401</c:v>
                </c:pt>
                <c:pt idx="6">
                  <c:v>7.4863929749307001E-2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D4-4D9A-91FF-0C9F8D45BD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42D4-4D9A-91FF-0C9F8D45BD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1.5332197614991501</c:v>
                </c:pt>
                <c:pt idx="3">
                  <c:v>0.76660988074957404</c:v>
                </c:pt>
                <c:pt idx="4">
                  <c:v>2.2998296422487199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D4-4D9A-91FF-0C9F8D45B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34888"/>
        <c:axId val="388438824"/>
      </c:barChart>
      <c:catAx>
        <c:axId val="38843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8824"/>
        <c:crosses val="autoZero"/>
        <c:auto val="1"/>
        <c:lblAlgn val="ctr"/>
        <c:lblOffset val="100"/>
        <c:noMultiLvlLbl val="0"/>
      </c:catAx>
      <c:valAx>
        <c:axId val="38843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3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5.8541582818045397E-2</c:v>
                </c:pt>
                <c:pt idx="1">
                  <c:v>0</c:v>
                </c:pt>
                <c:pt idx="2">
                  <c:v>3.6527011725170797E-2</c:v>
                </c:pt>
                <c:pt idx="3">
                  <c:v>0</c:v>
                </c:pt>
                <c:pt idx="4">
                  <c:v>3.8294613224406401E-2</c:v>
                </c:pt>
                <c:pt idx="5">
                  <c:v>0</c:v>
                </c:pt>
                <c:pt idx="6">
                  <c:v>0</c:v>
                </c:pt>
                <c:pt idx="7">
                  <c:v>3.6391426179991998E-2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5.4316338354577103E-2</c:v>
                </c:pt>
                <c:pt idx="13">
                  <c:v>0</c:v>
                </c:pt>
                <c:pt idx="14">
                  <c:v>0</c:v>
                </c:pt>
                <c:pt idx="15">
                  <c:v>4.3374539145521598E-2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3.2459335665596702E-2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2.1559468199784399E-2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3.5821750967187302E-2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93-4192-9FAF-50C294F8F6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1.4432617716038199E-2</c:v>
                </c:pt>
                <c:pt idx="2">
                  <c:v>0</c:v>
                </c:pt>
                <c:pt idx="3">
                  <c:v>0</c:v>
                </c:pt>
                <c:pt idx="4">
                  <c:v>2.5237047986444099E-2</c:v>
                </c:pt>
                <c:pt idx="5">
                  <c:v>0</c:v>
                </c:pt>
                <c:pt idx="6">
                  <c:v>0</c:v>
                </c:pt>
                <c:pt idx="7">
                  <c:v>7.2056492289955297E-3</c:v>
                </c:pt>
                <c:pt idx="8">
                  <c:v>0</c:v>
                </c:pt>
                <c:pt idx="9">
                  <c:v>1.8008283810552899E-2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1.6195789094835301E-2</c:v>
                </c:pt>
                <c:pt idx="15">
                  <c:v>0</c:v>
                </c:pt>
                <c:pt idx="16">
                  <c:v>7.1978694306485298E-3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1.4381763923345199E-2</c:v>
                </c:pt>
                <c:pt idx="21">
                  <c:v>0</c:v>
                </c:pt>
                <c:pt idx="22">
                  <c:v>7.1893310327473996E-3</c:v>
                </c:pt>
                <c:pt idx="23">
                  <c:v>3.9535635984616999E-2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7.1823601235365903E-3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93-4192-9FAF-50C294F8F6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2.1859971269752001E-2</c:v>
                </c:pt>
                <c:pt idx="1">
                  <c:v>5.62095993504668E-2</c:v>
                </c:pt>
                <c:pt idx="2">
                  <c:v>1.56128024980484E-2</c:v>
                </c:pt>
                <c:pt idx="3">
                  <c:v>6.24492599762693E-3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2.1853829103056398E-2</c:v>
                </c:pt>
                <c:pt idx="9">
                  <c:v>0</c:v>
                </c:pt>
                <c:pt idx="10">
                  <c:v>2.4974245309524599E-2</c:v>
                </c:pt>
                <c:pt idx="11">
                  <c:v>0</c:v>
                </c:pt>
                <c:pt idx="12">
                  <c:v>4.6829633792263702E-2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1.87277607840689E-2</c:v>
                </c:pt>
                <c:pt idx="18">
                  <c:v>0</c:v>
                </c:pt>
                <c:pt idx="19">
                  <c:v>3.12080641637799E-2</c:v>
                </c:pt>
                <c:pt idx="20">
                  <c:v>0</c:v>
                </c:pt>
                <c:pt idx="21">
                  <c:v>0</c:v>
                </c:pt>
                <c:pt idx="22">
                  <c:v>3.1207090250905001E-2</c:v>
                </c:pt>
                <c:pt idx="23">
                  <c:v>0</c:v>
                </c:pt>
                <c:pt idx="24">
                  <c:v>2.1847008520333298E-2</c:v>
                </c:pt>
                <c:pt idx="25">
                  <c:v>0</c:v>
                </c:pt>
                <c:pt idx="26">
                  <c:v>0.12641633111714601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93-4192-9FAF-50C294F8F6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0.36900369003689998</c:v>
                </c:pt>
                <c:pt idx="1">
                  <c:v>0</c:v>
                </c:pt>
                <c:pt idx="2">
                  <c:v>0.243249817562637</c:v>
                </c:pt>
                <c:pt idx="3">
                  <c:v>0</c:v>
                </c:pt>
                <c:pt idx="4">
                  <c:v>7.5002027081813E-2</c:v>
                </c:pt>
                <c:pt idx="5">
                  <c:v>0</c:v>
                </c:pt>
                <c:pt idx="6">
                  <c:v>0</c:v>
                </c:pt>
                <c:pt idx="7">
                  <c:v>1.27282676989805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1.08344113842173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0.300943224737937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1.21170507098572E-2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93-4192-9FAF-50C294F8F6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93-4192-9FAF-50C294F8F6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0.77253218884120201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1.5384615384615401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0.253164556962025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93-4192-9FAF-50C294F8F6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689920"/>
        <c:axId val="327685984"/>
      </c:lineChart>
      <c:dateAx>
        <c:axId val="32768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85984"/>
        <c:crosses val="autoZero"/>
        <c:auto val="1"/>
        <c:lblOffset val="100"/>
        <c:baseTimeUnit val="days"/>
      </c:dateAx>
      <c:valAx>
        <c:axId val="32768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8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3.5806359209395601E-2</c:v>
                </c:pt>
                <c:pt idx="1">
                  <c:v>4.1212713728773602E-2</c:v>
                </c:pt>
                <c:pt idx="2">
                  <c:v>3.7450583555769801E-2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6-4231-8E23-A66A413BB9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1.8012071652015599E-2</c:v>
                </c:pt>
                <c:pt idx="1">
                  <c:v>1.8448520587900401E-2</c:v>
                </c:pt>
                <c:pt idx="2">
                  <c:v>7.1853292513562499E-3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56-4231-8E23-A66A413BB9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3.9242647731803498E-2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56-4231-8E23-A66A413BB9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0.55740054871478495</c:v>
                </c:pt>
                <c:pt idx="1">
                  <c:v>0</c:v>
                </c:pt>
                <c:pt idx="2">
                  <c:v>0</c:v>
                </c:pt>
                <c:pt idx="3">
                  <c:v>1.21168060099358E-2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56-4231-8E23-A66A413BB9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056-4231-8E23-A66A413BB9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0.85376901977314601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056-4231-8E23-A66A413BB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690248"/>
        <c:axId val="327690904"/>
      </c:barChart>
      <c:catAx>
        <c:axId val="32769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90904"/>
        <c:crosses val="autoZero"/>
        <c:auto val="1"/>
        <c:lblAlgn val="ctr"/>
        <c:lblOffset val="100"/>
        <c:noMultiLvlLbl val="0"/>
      </c:catAx>
      <c:valAx>
        <c:axId val="32769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9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3.7956837653183001E-2</c:v>
                </c:pt>
                <c:pt idx="11">
                  <c:v>2.1689621516104499E-2</c:v>
                </c:pt>
                <c:pt idx="12">
                  <c:v>3.2534432274156803E-2</c:v>
                </c:pt>
                <c:pt idx="13">
                  <c:v>0</c:v>
                </c:pt>
                <c:pt idx="14">
                  <c:v>4.8801648411235202E-2</c:v>
                </c:pt>
                <c:pt idx="15">
                  <c:v>3.6149369193507599E-2</c:v>
                </c:pt>
                <c:pt idx="16">
                  <c:v>4.69941799515598E-2</c:v>
                </c:pt>
                <c:pt idx="17">
                  <c:v>3.6149369193507599E-2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A5-4651-8C0C-F490B0B8EF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3.2403240324032398E-2</c:v>
                </c:pt>
                <c:pt idx="10">
                  <c:v>2.5202520252025198E-2</c:v>
                </c:pt>
                <c:pt idx="11">
                  <c:v>0</c:v>
                </c:pt>
                <c:pt idx="12">
                  <c:v>7.2007200720072004E-3</c:v>
                </c:pt>
                <c:pt idx="13">
                  <c:v>0</c:v>
                </c:pt>
                <c:pt idx="14">
                  <c:v>1.0801080108010799E-2</c:v>
                </c:pt>
                <c:pt idx="15">
                  <c:v>1.8001800180017999E-2</c:v>
                </c:pt>
                <c:pt idx="16">
                  <c:v>1.4401440144014401E-2</c:v>
                </c:pt>
                <c:pt idx="17">
                  <c:v>0</c:v>
                </c:pt>
                <c:pt idx="18">
                  <c:v>1.0801080108010799E-2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A5-4651-8C0C-F490B0B8EF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1.4569219402037601E-2</c:v>
                </c:pt>
                <c:pt idx="11">
                  <c:v>1.76911949881885E-2</c:v>
                </c:pt>
                <c:pt idx="12">
                  <c:v>3.2260414390226103E-2</c:v>
                </c:pt>
                <c:pt idx="13">
                  <c:v>0</c:v>
                </c:pt>
                <c:pt idx="14">
                  <c:v>0</c:v>
                </c:pt>
                <c:pt idx="15">
                  <c:v>5.6195560550716499E-2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0.24663607130592199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A5-4651-8C0C-F490B0B8EF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7.4868474301902105E-2</c:v>
                </c:pt>
                <c:pt idx="12">
                  <c:v>0.72642654795629302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0.45679886685552401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A5-4651-8C0C-F490B0B8EF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A5-4651-8C0C-F490B0B8EF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1.2137989778534899</c:v>
                </c:pt>
                <c:pt idx="10">
                  <c:v>0</c:v>
                </c:pt>
                <c:pt idx="11">
                  <c:v>1.2776831345826201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A5-4651-8C0C-F490B0B8E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686968"/>
        <c:axId val="327687296"/>
      </c:lineChart>
      <c:catAx>
        <c:axId val="32768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87296"/>
        <c:crosses val="autoZero"/>
        <c:auto val="1"/>
        <c:lblAlgn val="ctr"/>
        <c:lblOffset val="100"/>
        <c:noMultiLvlLbl val="0"/>
      </c:catAx>
      <c:valAx>
        <c:axId val="32768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8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DB-4279-9B64-6BD8304833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DB-4279-9B64-6BD8304833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DB-4279-9B64-6BD8304833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DB-4279-9B64-6BD8304833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5DB-4279-9B64-6BD8304833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  <c:pt idx="29">
                  <c:v>44392</c:v>
                </c:pt>
                <c:pt idx="30">
                  <c:v>44393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DB-4279-9B64-6BD830483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68288"/>
        <c:axId val="381568944"/>
      </c:lineChart>
      <c:dateAx>
        <c:axId val="38156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68944"/>
        <c:crosses val="autoZero"/>
        <c:auto val="1"/>
        <c:lblOffset val="100"/>
        <c:baseTimeUnit val="days"/>
      </c:dateAx>
      <c:valAx>
        <c:axId val="38156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6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603C-9A7D-4C31-9B1A-1164717DBA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3731A-B16D-400C-A9B4-B27F4D96D5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19570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E455E-2CC7-48BF-90EA-7CAD8835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C47FCF-8149-4507-99DF-6BF86759E7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644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2035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1823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6292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7552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7598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2345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490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982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1217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9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6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721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0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60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05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2543B-2C54-4E1E-B55C-F7AB1F3C3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97072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F554E-2FC3-4592-AFDE-6FB266BD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DD1029-E15F-4CC3-B3EF-D5BC9C3D97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204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577FB-DE57-4BA7-8B59-74E5E4059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FE7381-9001-45B5-88E2-21796F475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97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C811D-C2F3-44DC-9C0B-5FB87FEA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99AA48-9CF8-4A42-B31C-D639D283D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809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9949D-115F-4E94-9CDA-048211F42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22EA3-2C42-4FB6-A554-F44B6050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11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61F4F-8EE8-4A4D-AF85-71D8B7DC0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8A09F-09FC-4F7B-8CE5-5E78029D0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48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61165-3CA0-4B59-900A-42FC17CFC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DA46F-9D92-4BDB-A37B-200C2B652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9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48808-4386-47E5-8A78-4EDC089F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8FF423-139C-47A2-B6D3-82A1CCF079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249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036C3-8D24-4325-9199-9FFF81E89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EAD13-0CEF-4083-9C79-DAC6E8AA9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122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49F93-ADB9-4FF1-A93A-9507C8652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ED51AE-D366-4B07-BC74-29328D9EE2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453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91041-CAD9-4A7E-A398-066F4111E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CFE34-2C84-4CDD-AA85-44C1B72EA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302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0C252-242E-4705-A392-CAFF202A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FF0B4-DAF3-48CE-A3A2-55B5F8681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867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C5B9A-7513-4663-A905-4DCF8DD09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9058D-C609-47D5-B29F-9749F3BFB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998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FD6A-B77B-47FD-9D61-AF3FB2175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1887C-08F8-44DF-9175-1B8034B9F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8723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1C8BA-77E1-4F1E-B28E-70D2C226C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74F93-15DE-4B79-B4B0-53EC4E30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53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B5624-A7F2-44B1-9D0A-6DCFA0A9F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3957A4-AFAA-4ABF-A298-F6FA6B8E4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651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BCFE4-E911-4C87-9EFD-33B8BA192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85C40-3BF6-47D4-965E-875D1F740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3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454B-9CEB-4551-91A4-4525B328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11D3DA-A40E-43DC-94A3-C911E15775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6860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43100-14D2-468A-BD99-3F32D0BF23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91612-568B-4E99-974A-138DD2903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51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FEA5B-CCBE-4521-8EF5-227A11AA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B756EE-C214-4671-A48E-20FF0CD4F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740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C0833-6380-4558-8549-CDA692DEFD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37F39-1CE8-4CF2-94C5-ECBC326A4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05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7C1A-562C-4D10-8A9C-CDC4A5FFC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424F49-534E-471B-9CB4-626981F7A9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052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C43C6-6B05-4E77-B151-F6A07D412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94794-EBC9-442E-96D3-E9DDAB54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08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86FF-B1B4-432B-A952-EB1A9E65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9A7CE9-F605-4F84-BBE5-301371F949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1527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0FB43-D7BA-49D4-B1B0-699AF09A6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C1435-928C-4E7F-9E1C-931BA378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1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9501D-90F6-4188-83DD-46E5BEC5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7A2FC-C0EB-43DC-BCF5-EF45E6033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344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F63CE-7C11-4E3D-AF35-EC49F7EEC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B4367-FD43-482C-B336-63996108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029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0F282-D03F-4C9F-BB32-ED612ACE0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C3A8F-D1E7-484E-825B-64FCDFF45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831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C561C-75DC-4064-8EDC-FB7F728AA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28A7B-FBE5-4A6D-AEB2-EACB58A0B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1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BE823-4F49-42F4-8B07-38834667D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E6BEFC-820B-40B6-A5CC-353D75202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270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494B6-F0B5-4A59-9141-8923F9779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4014D-4F47-42A7-BE1C-FC2AA5C8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20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79E88-4BFE-43D4-A630-E63F87240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95162-86BB-4F46-876D-031F9FA3E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182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C4089-87D2-43D2-B4E5-80D5C5F8F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37064-C998-4E85-9C25-1DEA3C95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296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D966-5B56-4D50-9344-C11953CC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D0FD2-9C9C-4BB5-ACFD-08F9C41DD9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296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0FB8A-013D-410A-A305-E41D85DDC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DD1-DC1B-4FE2-8234-3ED31D59C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94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38D-5C6B-498A-8818-5D57B2D5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2DCE2C-5618-46FA-8753-A6DF59261A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3287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2C6CD-9DCB-4A30-8091-65DA9B1F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49631-E6D8-4687-BACC-D0C4A66E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915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0534-3FED-4011-AB2E-534D9CBD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B6009-7CDD-4A04-9C0B-6F2A3F185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96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48214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62379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454370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37976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01895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7028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6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8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5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6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8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156.72727272727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4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58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29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2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7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052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CC886-8F9F-4EA0-B1A9-BA6E19FC3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849944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9393-4E71-4EB2-B534-A52ED1C51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8E4A2-5E6E-46A1-9933-B0EF0897E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335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6752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024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669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749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75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51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4656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386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20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828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448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054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80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FF443-84F9-43A6-8F8F-781281831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865275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E501-366A-4B01-8AEF-E24991E25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B990FD-7013-48FB-838D-3EDADE4F2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87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1144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31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374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25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820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762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164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044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705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577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1459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68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3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- 2021-06-23 20:58:17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#DoblesVenzo 🔥
Ya les adelantamos un poco en @teamvenzo.arg sobre este nuevo producto que estamos desarrollando desde #VenzoArgentina para el mundo. 
Contamos con cuatro prototipos de bicicletas DOBLE SUSPENSIÓN qué están siendo testeados y evaluados por miembros del #TEAMVENZO
.
- al igual que lo hicimos anteriormente con el desarrollo de #X-BLAZE y #ETNA -
.
.
En estas imágenes les mostramos una de las primeras etapas de lo que será este largo pero hermoso proceso de desarrollo.
Un gran equipo de profesionales está trabajando y aportando su conocimiento en cada una de las áreas que se requiere para lograr elegir el mejor producto, que será lanzado en la próxima temporada.
.
.
#somosvenzo
#venzo #venzobikes #venzobike #bike #biker #mtb #xco #xc #mtblife #mtbbike #ciclismo #ciclismoargentino #cycling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421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84505-EEB5-48FB-AD63-9F4ADE596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864485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14BE-B655-4B18-AA1E-E0A2BD3B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A55E0-C699-4308-B348-AD401B4B95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39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2447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147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769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675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762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404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78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3696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909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92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672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323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29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- 2021-07-01 12:17:52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 les gusta más?? 🤩
.
Amortiguador horizontal o vertical para las #DoblesVenzo
.
Seguimos en el proceso de desarrollo y testeo de estas increíbles bicicletas Doble Suspensión de #FibradeCarbono
.
.
Desde #Argentina para el mundo...
#Somosvenzo
.
.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711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B5AF1-BD7B-4C54-ACEE-650E9F035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864194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18DE-9A20-4067-8FB5-8469343C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DD27E-4756-4267-82D7-56CFDA49E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50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1244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06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766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494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21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398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592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12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74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74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943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04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19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- 2021-06-16 12:45:21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nueva RAPTOR EXO
.
Un nuevo diseño de cuadro de #VenzoArgentina ideal para regalarle a #papá en su día. 🤩
.
Fabricado en #Aluminio, el cual posee una gran capacidad de soportar el uso agresivo, logrando un producto #rigido, #liviano y #resistente. 🔥
.
Conseguí el nuevo #RAPTOREXO en todas las #bicicleteríasVenzo del país 🇦🇷
.
.
#somosvenzo
#venzobikes #venzobike #venzo #bike #biker #diadelpadre #ciclismoargentino #ciclismo #cycling #mtb #mountainbike #mtblife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638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00082-F64E-4BFB-9F1E-B5BCC6730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670752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82788-16F5-4620-8478-4E9D769D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33492C-8739-471A-9E9B-8EFFFAC07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736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33216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34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001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08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86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953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289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88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997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14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19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234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5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- 2021-07-09 20:57:08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detalle y cada componente del armado de las #DoblesVenzo están pensados para lograr el máximo rendimiento.
.
.
Próximamente tendremos novedades del detalle de funcionamiento y armado de estos prototipos en nuestro canal de YouTube #VenzoTv
.
.
Atentos a las novedades 🔥🤩
.
.
#SOMOSVENZO
#vivivenzo #ciclismo #bike #bicicleta #cycling #cyclinglifestyle #cyclingphotos #cyclinglife #venzobikes #venzobike #biker #ciclismoargentino #mtb #mountainbike #xco 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01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A6C55-F6AE-42E2-B815-9B8A400AF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5165649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170E-34B6-4C01-B31F-7E76653C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1F1E3-4264-4758-AA51-F64847A5B4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74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608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110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838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903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27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035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6171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64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963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026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95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689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3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- 2021-06-18 20:42:53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RAPTOR EXO
.
Este nuevo diseño de cuadro de #VenzoArgentina nos tiene enamorados!!
Ideal para regalarle a #papá en su día. 🤩
.
Posee una gran capacidad de soportar el uso agresivo, logrando un producto #rigido, #liviano y #resistente. 🔥
.
En las ultimas imágenes podrán ver las especificaciones técnicas de cómo salen desde línea de armado.
.
*No realizamos venta al público.
*Por precio y stock Consultá en nuestras historias destacadas en “Comercios”.
.
Conseguí el nuevo #RAPTOREXO en todas las #bicicleteríasVenzo del país 🇦🇷
.
.
#somosvenzo
#venzobikes #venzobike #venzo #bike #biker #diadelpadre #ciclismoargentino #ciclismo #cycling #mtb #mountainbike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88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F61C1-1DA4-44B2-9589-97E8AE397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6665763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5D759-B303-45AF-948B-569D6EEE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3E386-C9DC-4EBE-A516-93A77495B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258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186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801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475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2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664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595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6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48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41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6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646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827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9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- 2021-07-12 19:57:01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#Topmega valoramos la amistad y por eso la 𝗰𝗲𝗹𝗲𝗯𝗿𝗮𝗺𝗼𝘀 con una 𝘀𝗼𝗿𝗽𝗿𝗲𝘀𝗮 que ɴᴏ ᴘᴏᴅés ᴘᴇʀᴅᴇʀᴛᴇ 🎁🎉
.
Estamos todos de acuerdo en que 𝙨𝙖𝙡𝙞𝙧 𝙖 𝙥𝙚𝙙𝙖𝙡𝙚𝙖𝙧 𝙚𝙣𝙩𝙧𝙚 𝙖𝙢𝙞𝙜𝙤𝙨 𝙚𝙨 𝙪𝙣 𝙥𝙡𝙖𝙣𝙖𝙯𝙤! 🤜🤛 Completá el formulario y recibí un 𝙙𝙚𝙨𝙘𝙪𝙚𝙣𝙩𝙤 𝙚𝙭𝙘𝙡𝙪𝙨𝙞𝙫𝙤 para vos y tu amigo, a utilizar en tu compra del 20/07. 🥳 🙌 
.
𝙉𝙤 𝙩𝙚 𝙙𝙪𝙚𝙧𝙢𝙖𝙨 ‼ ᴘʟᴀɴɪ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ɪᴄá ᴛᴜ ᴄᴏᴍᴘʀᴀ ʏ ᴛᴇɴé ᴇɴ ᴄᴜᴇɴᴛᴀ ǫᴜᴇ ᴇʟ ᴄᴜᴘóɴ sᴇʀá ᴠáʟɪᴅᴏ sóʟᴏ ᴘᴏʀ 24 ʜs ⏰ #yoteavisé
.
.
#Topmega #tubicitumundo #ciclismourbano #amistad #diadelamigo #diadelamigoarg #diadelamigo2021 #ciclismo #bicis #bicicleta #pedalear #mtblife #bicilifestyle #mtblove #mtbarg #descuento #cupondedescuento #oportunidad #sorpresa #exclusivo #bonificacionexclusiva #amigos
.
𝘋𝘦𝘴𝘤𝘶𝘦𝘯𝘵𝘰 𝘷á𝘭𝘪𝘥𝘰 𝘦𝘹𝘤𝘭𝘶𝘴𝘪𝘷𝘢𝘮𝘦𝘯𝘵𝘦 𝘱𝘢𝘳𝘢 𝘤𝘰𝘮𝘱𝘳𝘢𝘴 𝘥𝘦 𝘤𝘶𝘢𝘭𝘲𝘶𝘪𝘦𝘳 𝘱𝘳𝘰𝘥𝘶𝘤𝘵𝘰 𝘦𝘯 𝘦𝘭 𝘴𝘪𝘵𝘪𝘰 𝘸𝘦𝘣 𝘥𝘦 𝘛𝘰𝘱𝘮𝘦𝘨𝘢, 𝘥𝘦𝘴𝘥𝘦 𝘭𝘢𝘴 00 𝘢 𝘭𝘢𝘴 23.59 𝘥𝘦𝘭 20/7/21.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865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120D6-382F-4C59-A403-496603376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947737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7219-CD3B-4ED5-8390-ADFED03C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555E4-7C80-4989-A027-FA9272B77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44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242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20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38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575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8091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350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2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0017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143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15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192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544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28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- 2021-06-20 11:43:18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Papá!
.
Nuestro guía, compañero, nuestro amigo.
Nuestro apoyo incondicional y el que nos aguanta en todas.
.
.
Gracias pa!!
.
.
#SOMOSVENZO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23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037EC-205D-46FA-8829-842F4F391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919488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E820A-D9D6-48FD-AAEE-6C9270A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11527-3DBB-4517-965A-A37F864626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598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9320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166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94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309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009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552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401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86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27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926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480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8500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2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- 2021-06-18 09:58:13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5.5
» Nueva línea RALEIGH MMXXI 
» Close Up 🔍 Una acercamiento a sus componentes principales ✨ El valor de los detalles!
.
M-5.5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045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0D4D3-491C-46B0-B618-E09AEA973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5862061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F0A6-710A-48CD-BDA0-9C9A2D3BF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E2665-A886-4B97-AA75-01A0FB3FC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1073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9337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561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37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360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12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56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638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721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529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59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222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26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52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- 2021-06-17 15:30:10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¿Tenés un papá 𝙞𝙣𝙦𝙪𝙞𝙚𝙩𝙤 𝙮 𝙖𝙫𝙚𝙣𝙩𝙪𝙧𝙚𝙧𝙤? ➡ Regalale una #Topmega 𝗧𝗛𝗢𝗥 𝗟𝗜𝗧𝗘 y hacelo feliz 😄🙌
.
✔ Cuadro de aluminio, con suspensión
✔ Rodado 29
✔ 24 velocidades
✔ Cubiertas Arisun Mount Graham
✔ Freno a disco mecánico
✔ Llantas doble pared
.
Conocé más detalles en 𝙣𝙪𝙚𝙨𝙩𝙧𝙖 𝙬𝙚𝙗 🛒 www.topmega.com.ar ¡12 cuotas sin interés 💳 + envío gratis! 🚀
.
.
.
#Topmega #tubicitumundo #thorlite #diadelpadre #papaaventurero #regaloparapapa #bici #bicicleta #ciclismo #mtblife #mtblove #mtblovers #diadelpadre2021 #diadelpadreargentina #regaloideal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66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4CA2A-AFA7-4AEA-8483-02C72F98C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649422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93051-6049-441D-AB67-0953F556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57AC2-CFCC-40C9-9D87-3BF344859F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1444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650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92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906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0732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329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56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740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1362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94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91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79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27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4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- 2021-07-07 09:40:40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29er / 24v / Muy cerca
» En bicicleterías de todo el país 
.
.
🚲 #SomosRaleigh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5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BEAAD2-D002-4B7C-8B69-474CAABB9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484121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39AB-3A8B-404B-B1E4-D91C28A3A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AE0898-54FE-4D6E-848B-EBB2B357C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458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341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182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774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328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431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599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325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87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631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147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993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31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4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- 2021-06-16 16:26:54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@﻿sofiafernanndez ya se subió a su Maxam 190. Y vos, ¿qué esperás para subirte a la tuya?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24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5E10F-B611-4F35-9C54-80E39E2CB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272981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D37E-EC65-4022-9587-78D05F6CB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36470-FC8A-40B8-8816-FE3BDDF1F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233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0030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76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919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289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488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2714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734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2999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29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432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158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94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26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- 2021-06-28 12:40:01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&gt;Pasate al #freestyle y revolucioná tu 𝘳𝘦𝘷𝘦𝘳𝘴𝘦-𝘩𝘰𝘱 y, con la nueva ＢＭＸ Diómenes 👊
.
.
No esperes más: buscala en www.topmega.com.ar 🌐, en 12 cuotas y con envío gratis. 🚛
.
.
.
#topmega #tubicitumundo #bmx #byciclemotocross #freestyle #bicibmx #adventure #moveteconestilo #acrobacias #saltosbmx #extremo #bunnyhop #reversehop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85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7677A-7367-447B-8BB0-6086DF347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873084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8A259-195B-40C6-993D-F25C6442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731054-76A9-445F-A4A7-271967083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872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9039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176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96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4752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907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145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153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284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56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0717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50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878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29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- 2021-06-20 10:05:06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llenos de orgullo la creación de la Bandera Nacional. 
#20dejunio #diadelabandera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0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- 2021-06-28 14:28:01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el frío no te detenga ☃️
Hoy es día de Maxam 90 o 190 🚴 
#MotomelBicicletas #MovilidadUrbana  
#Maxam190 #Maxam90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68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D58A2-2366-4D79-9187-073B2A49D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5935711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7AD7-1AB2-4375-B7AF-35720990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20153-309A-49DC-B77C-8B864B5867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4032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6712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1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600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068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801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083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14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2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061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915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463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754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778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- 2021-06-24 11:21:44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2.0 D
» Nueva línea RALEIGH MMXXI 
.
» Cuadro de ALUMINIO
» HORQUILLA CON SUSPENSION
» Transmisión: SHIMANO
» Frenos: SET DE FRENO A DISCO MECANICO C/DISCOS 160mm – C-STAR BX-350
.
M-2.0 D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60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A83A2-6781-4B38-930F-E1C322A23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353065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98F53-F35E-4D7F-821E-01D916C8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B2E6F7-DA08-4351-BED2-2B1EFDC2F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267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30675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094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733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008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492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461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284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855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337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477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6379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372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60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- 2021-07-01 14:00:49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el frío no pare tus ganas de moverte en bici. Tu Maxam 190 te espera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9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- 2021-07-09 09:10:56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más lindo que la sensación de libertad. ¡Feliz día de la Independencia! 🇦🇷
#DiaIndependencia #9deJulio #TeknialBikes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49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634C1-CB91-4619-8691-A1FFACC27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613716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EB69-5533-48FF-98AE-2132EF185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D57F3-8E27-4610-A8DB-31101D1A1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512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5466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972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88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422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028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207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897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15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12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4050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652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273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6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- 2021-07-05 12:15:05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𝙢𝙚𝙨 𝙙𝙚 𝙡𝙖 𝙖𝙢𝙞𝙨𝙩𝙖𝙙 💕, tenemos algo 𝗲𝘀𝗽𝗲𝗰𝗶𝗮𝗹 para vos. 🎁
.
Comprando tu #Topmega ¡te llevas una botella térmica ＧＲＡＴＩＳ! 🥳
.
Corré a ɴᴜᴇꜱᴛʀᴀ ᴡᴇʙ www.topmega.com.ar 🏃♀️🏃  y elegí el modelo que más se adapta a vos. 😉
.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24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3423E-EBEA-4B9A-830E-09E9226EE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3065490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2C311-C4EF-4EDD-AAB5-877489D79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A9B75-F51A-4DCA-8622-FCDC6124E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07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9769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713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64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172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11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947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561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14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286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05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130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63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1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- 2021-07-08 11:00:35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jueves y 𝘁𝘂𝘀 𝗽𝗶𝗲𝗿𝗻𝗮𝘀 𝗽𝗶𝗱𝗲𝗻 𝗯𝗶𝗰𝗶! 🚴 🥰
.
Subí a tu #Topmega y terminá 𝗯𝗶𝗲𝗻 𝗮𝗿𝗿𝗶𝗯𝗮 la semana. 💯
.
&gt;Descubrí 𝘁𝗼𝗱𝗼𝘀 𝗹𝗼𝘀 𝗺𝗼𝗱𝗲𝗹𝗼𝘀 en www.topmega.com.ar 🛒 y recordá que con tu compra, te llevas una botella térmica 𝗗𝗘 𝗥𝗘𝗚𝗔𝗟𝗢!!! 🎁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5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3116B-2084-46A1-AD31-8CA317F43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608545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160D-443A-4376-A693-D261DFCE7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B5BA0-B855-4708-9676-1BDE69212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72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88313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762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7552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95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61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64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3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89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7445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96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56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563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5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- 2021-06-18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 el finde y tus ganas de salir en bici no se aguantan. Salí con tu Maxam 190 😎
#MotomelBicicletas #MovilidadUrbana #Maxam190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4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- 2021-06-23 15:50:03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Cambiá tu forma de moverte. Cambiá tu rutina. #PedaleandoAlTrabajo
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8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- 2021-07-13 17:00:48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Dos nuevos modelos que se adaptan a vos y a a tu comodidad: Maxam 95 y Maxam 195
🔥🔥
#MotomelBicicletas #Maxam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7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6E6AA-2A2D-4D8B-91E3-2DE262FC5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42126072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9D66-9918-403F-BCA1-45429B07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8DACC-732E-4B0F-8A36-40284AEDF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323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7621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008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58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662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791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78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699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974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527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43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352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7995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86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- 2021-07-05 12:00:34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planes tenés con tu Maxam 90?
Salí a pedalear y cambiá tus días 🚴🏻‍♀️🤩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660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E25C2-EBB1-4CFD-B7A3-843950F53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2497985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949F-6E70-4FCC-AA39-6B8E6B7CF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1D7EC8-A9DC-4FC9-9003-CB8CB58AA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839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0600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876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96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137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2997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5291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99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525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8152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774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5329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95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7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- 2021-07-01 09:10:11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Cuadro de ALUMINIO
» HORQUILLA CON SUSPENSION
» Transmisión: SHIMANO 24v
.
M-4.5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56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D2CC2-8694-4007-885D-CC1FC4A03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4149406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8F843-ECCE-4250-B7D2-0516CE78D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48696-19FB-42B0-ACF7-3E90C948B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881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4092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063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766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80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107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777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54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385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693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000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12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55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68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- 2021-06-26 11:30:03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&gt;Llevá tu 𝘉𝘶𝘯𝘯𝘺 𝘏𝘰𝘱 𝗮𝗹 𝗲𝘅𝘁𝗿𝗲𝗺𝗼 con la nueva 𝙱𝙼𝚇 𝙳𝚒ó𝚖𝚎𝚗𝚎𝚜 🚀🔥
.
✔Cubiertas Arisun Berm Grabber 20x2.25”
✔Frenos u-brake
✔Palancas de 3 piezas
✔Piñón de 9 dientes, con Driver
.
12 cuotas sin interés 💳 + envío gratis 🚛 – 𝗖𝗼𝗺𝗽𝗿𝗮𝗹𝗮 𝗮𝗵𝗼𝗿𝗮 𝗲𝗻 WWW.TOPMEGA.COM.AR
.
.
.
#topmega #tubicitumundo #bmx #bicyclemotocross #ciclismo #bici #bicicletas #bicicletabmx #adventure #moveteconestilo #extremo #acrobacias #saltosbmx #bunnyhop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62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344C-5D29-4D06-9CDD-FAEF56B51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5784168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3875D-F8A7-4351-924D-DEC2292D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037EA1-CB6A-470F-B0D8-947D5BE60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817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BC423-41FA-432C-A655-16D8BDCDF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108C3-A906-4F5B-884A-0A90ED243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4050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C8D6-6E3E-4F12-A398-99EB411D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82824-D63A-4912-868C-466D06CD7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667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9070739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826293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71667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29425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7463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2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- 2021-06-22 12:39:48</a:t>
                      </a:r>
                      <a:r>
                        <a:rPr lang="es-ES" sz="1000"/>
                        <a:t>
 Necesito que se comuniquen urgente conmigo porque hubo más de un error en la facturación, cobro y despacho de bicicleta y accesorios.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3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B0865-63AE-44F0-9AA1-BA4AED1D6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06/16/2021 - 07/16/2021</a:t>
            </a:r>
          </a:p>
        </p:txBody>
      </p:sp>
    </p:spTree>
    <p:extLst>
      <p:ext uri="{BB962C8B-B14F-4D97-AF65-F5344CB8AC3E}">
        <p14:creationId xmlns:p14="http://schemas.microsoft.com/office/powerpoint/2010/main" val="1078303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1475</Words>
  <Application>Microsoft Office PowerPoint</Application>
  <PresentationFormat>On-screen Show (4:3)</PresentationFormat>
  <Paragraphs>812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22</vt:lpstr>
      <vt:lpstr>Facebook Post Table + Reactions | Teknialbikes - 2 of 22</vt:lpstr>
      <vt:lpstr>Facebook Post Table + Reactions | Teknialbikes - 3 of 22</vt:lpstr>
      <vt:lpstr>Facebook Post Table + Reactions | Teknialbikes - 4 of 22</vt:lpstr>
      <vt:lpstr>Facebook Post Table + Reactions | Teknialbikes - 5 of 22</vt:lpstr>
      <vt:lpstr>Facebook Post Table + Reactions | Teknialbikes - 6 of 22</vt:lpstr>
      <vt:lpstr>Facebook Post Table + Reactions | Teknialbikes - 7 of 22</vt:lpstr>
      <vt:lpstr>Facebook Post Table + Reactions | Teknialbikes - 8 of 22</vt:lpstr>
      <vt:lpstr>Facebook Post Table + Reactions | Teknialbikes - 9 of 22</vt:lpstr>
      <vt:lpstr>Facebook Post Table + Reactions | Teknialbikes - 10 of 22</vt:lpstr>
      <vt:lpstr>Facebook Post Table + Reactions | Teknialbikes - 11 of 22</vt:lpstr>
      <vt:lpstr>Facebook Post Table + Reactions | Teknialbikes - 12 of 22</vt:lpstr>
      <vt:lpstr>Facebook Post Table + Reactions | Teknialbikes - 13 of 22</vt:lpstr>
      <vt:lpstr>Facebook Post Table + Reactions | Teknialbikes - 14 of 22</vt:lpstr>
      <vt:lpstr>Facebook Post Table + Reactions | Teknialbikes - 15 of 22</vt:lpstr>
      <vt:lpstr>Facebook Post Table + Reactions | Teknialbikes - 16 of 22</vt:lpstr>
      <vt:lpstr>Facebook Post Table + Reactions | Teknialbikes - 17 of 22</vt:lpstr>
      <vt:lpstr>Facebook Post Table + Reactions | Teknialbikes - 18 of 22</vt:lpstr>
      <vt:lpstr>Facebook Post Table + Reactions | Teknialbikes - 19 of 22</vt:lpstr>
      <vt:lpstr>Facebook Post Table + Reactions | Teknialbikes - 20 of 22</vt:lpstr>
      <vt:lpstr>Facebook Post Table + Reactions | Teknialbikes - 21 of 22</vt:lpstr>
      <vt:lpstr>Facebook Post Table + Reactions | Teknialbikes - 22 of 22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2021-07-17T22:55:19Z</dcterms:created>
  <dcterms:modified xsi:type="dcterms:W3CDTF">2021-07-17T22:56:29Z</dcterms:modified>
</cp:coreProperties>
</file>