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166642</c:v>
                </c:pt>
                <c:pt idx="1">
                  <c:v>81515</c:v>
                </c:pt>
                <c:pt idx="2">
                  <c:v>63487</c:v>
                </c:pt>
                <c:pt idx="3">
                  <c:v>11149</c:v>
                </c:pt>
                <c:pt idx="4">
                  <c:v>6511</c:v>
                </c:pt>
                <c:pt idx="5">
                  <c:v>4533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2-4A9A-9067-FFCB93E2D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6.6904000000000003</c:v>
                </c:pt>
                <c:pt idx="1">
                  <c:v>61.538499999999999</c:v>
                </c:pt>
                <c:pt idx="2">
                  <c:v>33.333300000000001</c:v>
                </c:pt>
                <c:pt idx="3">
                  <c:v>66.666700000000006</c:v>
                </c:pt>
                <c:pt idx="4">
                  <c:v>92.307699999999997</c:v>
                </c:pt>
                <c:pt idx="5">
                  <c:v>8.4</c:v>
                </c:pt>
                <c:pt idx="6">
                  <c:v>78.152100000000004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B-4006-80CC-726EE26DB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2.7202000000000002</c:v>
                </c:pt>
                <c:pt idx="1">
                  <c:v>46.153799999999997</c:v>
                </c:pt>
                <c:pt idx="2">
                  <c:v>16.666699999999999</c:v>
                </c:pt>
                <c:pt idx="3">
                  <c:v>100</c:v>
                </c:pt>
                <c:pt idx="4">
                  <c:v>76.923100000000005</c:v>
                </c:pt>
                <c:pt idx="5">
                  <c:v>2.7608000000000001</c:v>
                </c:pt>
                <c:pt idx="6">
                  <c:v>56.55</c:v>
                </c:pt>
                <c:pt idx="7">
                  <c:v>9.3176000000000005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B-4006-80CC-726EE26DB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38.097799999999999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9.0094999999999992</c:v>
                </c:pt>
                <c:pt idx="6">
                  <c:v>10.808</c:v>
                </c:pt>
                <c:pt idx="7">
                  <c:v>1.1657999999999999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1B-4006-80CC-726EE26DB9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48.916200000000003</c:v>
                </c:pt>
                <c:pt idx="1">
                  <c:v>0</c:v>
                </c:pt>
                <c:pt idx="2">
                  <c:v>100</c:v>
                </c:pt>
                <c:pt idx="3">
                  <c:v>33.333300000000001</c:v>
                </c:pt>
                <c:pt idx="4">
                  <c:v>53.846200000000003</c:v>
                </c:pt>
                <c:pt idx="5">
                  <c:v>56.626800000000003</c:v>
                </c:pt>
                <c:pt idx="6">
                  <c:v>14.9915</c:v>
                </c:pt>
                <c:pt idx="7">
                  <c:v>55.068899999999999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1B-4006-80CC-726EE26DB9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46.153799999999997</c:v>
                </c:pt>
                <c:pt idx="2">
                  <c:v>0</c:v>
                </c:pt>
                <c:pt idx="3">
                  <c:v>0</c:v>
                </c:pt>
                <c:pt idx="4">
                  <c:v>46.153799999999997</c:v>
                </c:pt>
                <c:pt idx="5">
                  <c:v>100</c:v>
                </c:pt>
                <c:pt idx="6">
                  <c:v>100</c:v>
                </c:pt>
                <c:pt idx="7">
                  <c:v>6.9808000000000003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1B-4006-80CC-726EE26DB9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3.9072</c:v>
                </c:pt>
                <c:pt idx="1">
                  <c:v>0</c:v>
                </c:pt>
                <c:pt idx="2">
                  <c:v>83.333299999999994</c:v>
                </c:pt>
                <c:pt idx="3">
                  <c:v>0</c:v>
                </c:pt>
                <c:pt idx="4">
                  <c:v>38.461500000000001</c:v>
                </c:pt>
                <c:pt idx="5">
                  <c:v>6.5275999999999996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1B-4006-80CC-726EE26DB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431496"/>
        <c:axId val="401433136"/>
      </c:radarChart>
      <c:catAx>
        <c:axId val="40143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33136"/>
        <c:crosses val="autoZero"/>
        <c:auto val="1"/>
        <c:lblAlgn val="ctr"/>
        <c:lblOffset val="100"/>
        <c:noMultiLvlLbl val="0"/>
      </c:catAx>
      <c:valAx>
        <c:axId val="40143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3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8289</c:v>
                </c:pt>
                <c:pt idx="1">
                  <c:v>8289</c:v>
                </c:pt>
                <c:pt idx="2">
                  <c:v>8289</c:v>
                </c:pt>
                <c:pt idx="3">
                  <c:v>8290</c:v>
                </c:pt>
                <c:pt idx="4">
                  <c:v>8284</c:v>
                </c:pt>
                <c:pt idx="5">
                  <c:v>8279</c:v>
                </c:pt>
                <c:pt idx="6">
                  <c:v>8281</c:v>
                </c:pt>
                <c:pt idx="7">
                  <c:v>8286</c:v>
                </c:pt>
                <c:pt idx="8">
                  <c:v>8282</c:v>
                </c:pt>
                <c:pt idx="9">
                  <c:v>8672</c:v>
                </c:pt>
                <c:pt idx="10">
                  <c:v>9465</c:v>
                </c:pt>
                <c:pt idx="11">
                  <c:v>9785</c:v>
                </c:pt>
                <c:pt idx="12">
                  <c:v>10147</c:v>
                </c:pt>
                <c:pt idx="13">
                  <c:v>10394</c:v>
                </c:pt>
                <c:pt idx="14">
                  <c:v>10503</c:v>
                </c:pt>
                <c:pt idx="15">
                  <c:v>10737</c:v>
                </c:pt>
                <c:pt idx="16">
                  <c:v>11339</c:v>
                </c:pt>
                <c:pt idx="17">
                  <c:v>11242</c:v>
                </c:pt>
                <c:pt idx="18">
                  <c:v>11218</c:v>
                </c:pt>
                <c:pt idx="19">
                  <c:v>11199</c:v>
                </c:pt>
                <c:pt idx="20">
                  <c:v>11178</c:v>
                </c:pt>
                <c:pt idx="21">
                  <c:v>11164</c:v>
                </c:pt>
                <c:pt idx="22">
                  <c:v>11151</c:v>
                </c:pt>
                <c:pt idx="23">
                  <c:v>11147</c:v>
                </c:pt>
                <c:pt idx="24">
                  <c:v>11139</c:v>
                </c:pt>
                <c:pt idx="25">
                  <c:v>11126</c:v>
                </c:pt>
                <c:pt idx="26">
                  <c:v>11107</c:v>
                </c:pt>
                <c:pt idx="27">
                  <c:v>11098</c:v>
                </c:pt>
                <c:pt idx="28">
                  <c:v>11084</c:v>
                </c:pt>
                <c:pt idx="29">
                  <c:v>11070</c:v>
                </c:pt>
                <c:pt idx="30">
                  <c:v>11149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3-4090-81BC-FC42AC4FE5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4391</c:v>
                </c:pt>
                <c:pt idx="1">
                  <c:v>4400</c:v>
                </c:pt>
                <c:pt idx="2">
                  <c:v>4402</c:v>
                </c:pt>
                <c:pt idx="3">
                  <c:v>4406</c:v>
                </c:pt>
                <c:pt idx="4">
                  <c:v>4409</c:v>
                </c:pt>
                <c:pt idx="5">
                  <c:v>4410</c:v>
                </c:pt>
                <c:pt idx="6">
                  <c:v>4416</c:v>
                </c:pt>
                <c:pt idx="7">
                  <c:v>4433</c:v>
                </c:pt>
                <c:pt idx="8">
                  <c:v>4441</c:v>
                </c:pt>
                <c:pt idx="9">
                  <c:v>4447</c:v>
                </c:pt>
                <c:pt idx="10">
                  <c:v>4452</c:v>
                </c:pt>
                <c:pt idx="11">
                  <c:v>4462</c:v>
                </c:pt>
                <c:pt idx="12">
                  <c:v>4469</c:v>
                </c:pt>
                <c:pt idx="13">
                  <c:v>4476</c:v>
                </c:pt>
                <c:pt idx="14">
                  <c:v>4476</c:v>
                </c:pt>
                <c:pt idx="15">
                  <c:v>4479</c:v>
                </c:pt>
                <c:pt idx="16">
                  <c:v>4479</c:v>
                </c:pt>
                <c:pt idx="17">
                  <c:v>4479</c:v>
                </c:pt>
                <c:pt idx="18">
                  <c:v>4485</c:v>
                </c:pt>
                <c:pt idx="19">
                  <c:v>4490</c:v>
                </c:pt>
                <c:pt idx="20">
                  <c:v>4494</c:v>
                </c:pt>
                <c:pt idx="21">
                  <c:v>4502</c:v>
                </c:pt>
                <c:pt idx="22">
                  <c:v>4501</c:v>
                </c:pt>
                <c:pt idx="23">
                  <c:v>4502</c:v>
                </c:pt>
                <c:pt idx="24">
                  <c:v>4505</c:v>
                </c:pt>
                <c:pt idx="25">
                  <c:v>4508</c:v>
                </c:pt>
                <c:pt idx="26">
                  <c:v>4511</c:v>
                </c:pt>
                <c:pt idx="27">
                  <c:v>4514</c:v>
                </c:pt>
                <c:pt idx="28">
                  <c:v>4517</c:v>
                </c:pt>
                <c:pt idx="29">
                  <c:v>4522</c:v>
                </c:pt>
                <c:pt idx="30">
                  <c:v>4533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33-4090-81BC-FC42AC4FE5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63234</c:v>
                </c:pt>
                <c:pt idx="1">
                  <c:v>63247</c:v>
                </c:pt>
                <c:pt idx="2">
                  <c:v>63267</c:v>
                </c:pt>
                <c:pt idx="3">
                  <c:v>63276</c:v>
                </c:pt>
                <c:pt idx="4">
                  <c:v>63289</c:v>
                </c:pt>
                <c:pt idx="5">
                  <c:v>63301</c:v>
                </c:pt>
                <c:pt idx="6">
                  <c:v>63345</c:v>
                </c:pt>
                <c:pt idx="7">
                  <c:v>63342</c:v>
                </c:pt>
                <c:pt idx="8">
                  <c:v>63340</c:v>
                </c:pt>
                <c:pt idx="9">
                  <c:v>63340</c:v>
                </c:pt>
                <c:pt idx="10">
                  <c:v>63338</c:v>
                </c:pt>
                <c:pt idx="11">
                  <c:v>63340</c:v>
                </c:pt>
                <c:pt idx="12">
                  <c:v>63341</c:v>
                </c:pt>
                <c:pt idx="13">
                  <c:v>63340</c:v>
                </c:pt>
                <c:pt idx="14">
                  <c:v>63346</c:v>
                </c:pt>
                <c:pt idx="15">
                  <c:v>63359</c:v>
                </c:pt>
                <c:pt idx="16">
                  <c:v>63375</c:v>
                </c:pt>
                <c:pt idx="17">
                  <c:v>63370</c:v>
                </c:pt>
                <c:pt idx="18">
                  <c:v>63369</c:v>
                </c:pt>
                <c:pt idx="19">
                  <c:v>63368</c:v>
                </c:pt>
                <c:pt idx="20">
                  <c:v>63377</c:v>
                </c:pt>
                <c:pt idx="21">
                  <c:v>63393</c:v>
                </c:pt>
                <c:pt idx="22">
                  <c:v>63404</c:v>
                </c:pt>
                <c:pt idx="23">
                  <c:v>63423</c:v>
                </c:pt>
                <c:pt idx="24">
                  <c:v>63435</c:v>
                </c:pt>
                <c:pt idx="25">
                  <c:v>63438</c:v>
                </c:pt>
                <c:pt idx="26">
                  <c:v>63449</c:v>
                </c:pt>
                <c:pt idx="27">
                  <c:v>63468</c:v>
                </c:pt>
                <c:pt idx="28">
                  <c:v>63484</c:v>
                </c:pt>
                <c:pt idx="29">
                  <c:v>63478</c:v>
                </c:pt>
                <c:pt idx="30">
                  <c:v>63487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33-4090-81BC-FC42AC4FE5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68542</c:v>
                </c:pt>
                <c:pt idx="1">
                  <c:v>68567</c:v>
                </c:pt>
                <c:pt idx="2">
                  <c:v>68577</c:v>
                </c:pt>
                <c:pt idx="3">
                  <c:v>68595</c:v>
                </c:pt>
                <c:pt idx="4">
                  <c:v>68609</c:v>
                </c:pt>
                <c:pt idx="5">
                  <c:v>68652</c:v>
                </c:pt>
                <c:pt idx="6">
                  <c:v>68687</c:v>
                </c:pt>
                <c:pt idx="7">
                  <c:v>68718</c:v>
                </c:pt>
                <c:pt idx="8">
                  <c:v>68758</c:v>
                </c:pt>
                <c:pt idx="9">
                  <c:v>68791</c:v>
                </c:pt>
                <c:pt idx="10">
                  <c:v>68886</c:v>
                </c:pt>
                <c:pt idx="11">
                  <c:v>79765</c:v>
                </c:pt>
                <c:pt idx="12">
                  <c:v>79684</c:v>
                </c:pt>
                <c:pt idx="13">
                  <c:v>79623</c:v>
                </c:pt>
                <c:pt idx="14">
                  <c:v>79601</c:v>
                </c:pt>
                <c:pt idx="15">
                  <c:v>79570</c:v>
                </c:pt>
                <c:pt idx="16">
                  <c:v>79555</c:v>
                </c:pt>
                <c:pt idx="17">
                  <c:v>79555</c:v>
                </c:pt>
                <c:pt idx="18">
                  <c:v>79544</c:v>
                </c:pt>
                <c:pt idx="19">
                  <c:v>79618</c:v>
                </c:pt>
                <c:pt idx="20">
                  <c:v>79654</c:v>
                </c:pt>
                <c:pt idx="21">
                  <c:v>79680</c:v>
                </c:pt>
                <c:pt idx="22">
                  <c:v>80009</c:v>
                </c:pt>
                <c:pt idx="23">
                  <c:v>80644</c:v>
                </c:pt>
                <c:pt idx="24">
                  <c:v>80752</c:v>
                </c:pt>
                <c:pt idx="25">
                  <c:v>80892</c:v>
                </c:pt>
                <c:pt idx="26">
                  <c:v>81058</c:v>
                </c:pt>
                <c:pt idx="27">
                  <c:v>81196</c:v>
                </c:pt>
                <c:pt idx="28">
                  <c:v>81359</c:v>
                </c:pt>
                <c:pt idx="29">
                  <c:v>81448</c:v>
                </c:pt>
                <c:pt idx="30">
                  <c:v>81515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33-4090-81BC-FC42AC4FE5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165258</c:v>
                </c:pt>
                <c:pt idx="1">
                  <c:v>167693</c:v>
                </c:pt>
                <c:pt idx="2">
                  <c:v>167691</c:v>
                </c:pt>
                <c:pt idx="3">
                  <c:v>167554</c:v>
                </c:pt>
                <c:pt idx="4">
                  <c:v>167491</c:v>
                </c:pt>
                <c:pt idx="5">
                  <c:v>167410</c:v>
                </c:pt>
                <c:pt idx="6">
                  <c:v>167482</c:v>
                </c:pt>
                <c:pt idx="7">
                  <c:v>167441</c:v>
                </c:pt>
                <c:pt idx="8">
                  <c:v>167389</c:v>
                </c:pt>
                <c:pt idx="9">
                  <c:v>167297</c:v>
                </c:pt>
                <c:pt idx="10">
                  <c:v>167235</c:v>
                </c:pt>
                <c:pt idx="11">
                  <c:v>167191</c:v>
                </c:pt>
                <c:pt idx="12">
                  <c:v>167082</c:v>
                </c:pt>
                <c:pt idx="13">
                  <c:v>167023</c:v>
                </c:pt>
                <c:pt idx="14">
                  <c:v>166987</c:v>
                </c:pt>
                <c:pt idx="15">
                  <c:v>166951</c:v>
                </c:pt>
                <c:pt idx="16">
                  <c:v>166939</c:v>
                </c:pt>
                <c:pt idx="17">
                  <c:v>166896</c:v>
                </c:pt>
                <c:pt idx="18">
                  <c:v>166854</c:v>
                </c:pt>
                <c:pt idx="19">
                  <c:v>166815</c:v>
                </c:pt>
                <c:pt idx="20">
                  <c:v>166767</c:v>
                </c:pt>
                <c:pt idx="21">
                  <c:v>166715</c:v>
                </c:pt>
                <c:pt idx="22">
                  <c:v>166708</c:v>
                </c:pt>
                <c:pt idx="23">
                  <c:v>166701</c:v>
                </c:pt>
                <c:pt idx="24">
                  <c:v>166655</c:v>
                </c:pt>
                <c:pt idx="25">
                  <c:v>166608</c:v>
                </c:pt>
                <c:pt idx="26">
                  <c:v>166552</c:v>
                </c:pt>
                <c:pt idx="27">
                  <c:v>166496</c:v>
                </c:pt>
                <c:pt idx="28">
                  <c:v>166428</c:v>
                </c:pt>
                <c:pt idx="29">
                  <c:v>166389</c:v>
                </c:pt>
                <c:pt idx="30">
                  <c:v>166642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33-4090-81BC-FC42AC4FE5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3">
                  <c:v>6292</c:v>
                </c:pt>
                <c:pt idx="14">
                  <c:v>6302</c:v>
                </c:pt>
                <c:pt idx="15">
                  <c:v>6313</c:v>
                </c:pt>
                <c:pt idx="16">
                  <c:v>6332</c:v>
                </c:pt>
                <c:pt idx="17">
                  <c:v>6343</c:v>
                </c:pt>
                <c:pt idx="18">
                  <c:v>6352</c:v>
                </c:pt>
                <c:pt idx="19">
                  <c:v>6365</c:v>
                </c:pt>
                <c:pt idx="20">
                  <c:v>6374</c:v>
                </c:pt>
                <c:pt idx="21">
                  <c:v>6391</c:v>
                </c:pt>
                <c:pt idx="22">
                  <c:v>6399</c:v>
                </c:pt>
                <c:pt idx="23">
                  <c:v>6416</c:v>
                </c:pt>
                <c:pt idx="24">
                  <c:v>6434</c:v>
                </c:pt>
                <c:pt idx="25">
                  <c:v>6440</c:v>
                </c:pt>
                <c:pt idx="26">
                  <c:v>6447</c:v>
                </c:pt>
                <c:pt idx="27">
                  <c:v>6466</c:v>
                </c:pt>
                <c:pt idx="28">
                  <c:v>6488</c:v>
                </c:pt>
                <c:pt idx="29">
                  <c:v>6495</c:v>
                </c:pt>
                <c:pt idx="30">
                  <c:v>6511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33-4090-81BC-FC42AC4FE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753616"/>
        <c:axId val="74756240"/>
      </c:lineChart>
      <c:dateAx>
        <c:axId val="74753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56240"/>
        <c:crosses val="autoZero"/>
        <c:auto val="1"/>
        <c:lblOffset val="100"/>
        <c:baseTimeUnit val="days"/>
      </c:dateAx>
      <c:valAx>
        <c:axId val="7475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5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-6</c:v>
                </c:pt>
                <c:pt idx="5">
                  <c:v>-5</c:v>
                </c:pt>
                <c:pt idx="6">
                  <c:v>2</c:v>
                </c:pt>
                <c:pt idx="7">
                  <c:v>5</c:v>
                </c:pt>
                <c:pt idx="8">
                  <c:v>-4</c:v>
                </c:pt>
                <c:pt idx="9">
                  <c:v>390</c:v>
                </c:pt>
                <c:pt idx="10">
                  <c:v>793</c:v>
                </c:pt>
                <c:pt idx="11">
                  <c:v>320</c:v>
                </c:pt>
                <c:pt idx="12">
                  <c:v>362</c:v>
                </c:pt>
                <c:pt idx="13">
                  <c:v>247</c:v>
                </c:pt>
                <c:pt idx="14">
                  <c:v>109</c:v>
                </c:pt>
                <c:pt idx="15">
                  <c:v>234</c:v>
                </c:pt>
                <c:pt idx="16">
                  <c:v>602</c:v>
                </c:pt>
                <c:pt idx="17">
                  <c:v>-97</c:v>
                </c:pt>
                <c:pt idx="18">
                  <c:v>-24</c:v>
                </c:pt>
                <c:pt idx="19">
                  <c:v>-19</c:v>
                </c:pt>
                <c:pt idx="20">
                  <c:v>-21</c:v>
                </c:pt>
                <c:pt idx="21">
                  <c:v>-14</c:v>
                </c:pt>
                <c:pt idx="22">
                  <c:v>-13</c:v>
                </c:pt>
                <c:pt idx="23">
                  <c:v>-4</c:v>
                </c:pt>
                <c:pt idx="24">
                  <c:v>-8</c:v>
                </c:pt>
                <c:pt idx="25">
                  <c:v>-13</c:v>
                </c:pt>
                <c:pt idx="26">
                  <c:v>-19</c:v>
                </c:pt>
                <c:pt idx="27">
                  <c:v>-9</c:v>
                </c:pt>
                <c:pt idx="28">
                  <c:v>-14</c:v>
                </c:pt>
                <c:pt idx="29">
                  <c:v>-14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34-4E83-8242-5B8D366197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9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  <c:pt idx="7">
                  <c:v>17</c:v>
                </c:pt>
                <c:pt idx="8">
                  <c:v>8</c:v>
                </c:pt>
                <c:pt idx="9">
                  <c:v>6</c:v>
                </c:pt>
                <c:pt idx="10">
                  <c:v>5</c:v>
                </c:pt>
                <c:pt idx="11">
                  <c:v>10</c:v>
                </c:pt>
                <c:pt idx="12">
                  <c:v>7</c:v>
                </c:pt>
                <c:pt idx="13">
                  <c:v>7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8</c:v>
                </c:pt>
                <c:pt idx="22">
                  <c:v>-1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5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34-4E83-8242-5B8D366197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13</c:v>
                </c:pt>
                <c:pt idx="2">
                  <c:v>20</c:v>
                </c:pt>
                <c:pt idx="3">
                  <c:v>9</c:v>
                </c:pt>
                <c:pt idx="4">
                  <c:v>13</c:v>
                </c:pt>
                <c:pt idx="5">
                  <c:v>12</c:v>
                </c:pt>
                <c:pt idx="6">
                  <c:v>44</c:v>
                </c:pt>
                <c:pt idx="7">
                  <c:v>-3</c:v>
                </c:pt>
                <c:pt idx="8">
                  <c:v>-2</c:v>
                </c:pt>
                <c:pt idx="9">
                  <c:v>0</c:v>
                </c:pt>
                <c:pt idx="10">
                  <c:v>-2</c:v>
                </c:pt>
                <c:pt idx="11">
                  <c:v>2</c:v>
                </c:pt>
                <c:pt idx="12">
                  <c:v>1</c:v>
                </c:pt>
                <c:pt idx="13">
                  <c:v>-1</c:v>
                </c:pt>
                <c:pt idx="14">
                  <c:v>6</c:v>
                </c:pt>
                <c:pt idx="15">
                  <c:v>13</c:v>
                </c:pt>
                <c:pt idx="16">
                  <c:v>16</c:v>
                </c:pt>
                <c:pt idx="17">
                  <c:v>-5</c:v>
                </c:pt>
                <c:pt idx="18">
                  <c:v>-1</c:v>
                </c:pt>
                <c:pt idx="19">
                  <c:v>-1</c:v>
                </c:pt>
                <c:pt idx="20">
                  <c:v>9</c:v>
                </c:pt>
                <c:pt idx="21">
                  <c:v>16</c:v>
                </c:pt>
                <c:pt idx="22">
                  <c:v>11</c:v>
                </c:pt>
                <c:pt idx="23">
                  <c:v>19</c:v>
                </c:pt>
                <c:pt idx="24">
                  <c:v>12</c:v>
                </c:pt>
                <c:pt idx="25">
                  <c:v>3</c:v>
                </c:pt>
                <c:pt idx="26">
                  <c:v>11</c:v>
                </c:pt>
                <c:pt idx="27">
                  <c:v>19</c:v>
                </c:pt>
                <c:pt idx="28">
                  <c:v>16</c:v>
                </c:pt>
                <c:pt idx="29">
                  <c:v>-6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34-4E83-8242-5B8D366197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27</c:v>
                </c:pt>
                <c:pt idx="1">
                  <c:v>25</c:v>
                </c:pt>
                <c:pt idx="2">
                  <c:v>10</c:v>
                </c:pt>
                <c:pt idx="3">
                  <c:v>18</c:v>
                </c:pt>
                <c:pt idx="4">
                  <c:v>14</c:v>
                </c:pt>
                <c:pt idx="5">
                  <c:v>43</c:v>
                </c:pt>
                <c:pt idx="6">
                  <c:v>35</c:v>
                </c:pt>
                <c:pt idx="7">
                  <c:v>31</c:v>
                </c:pt>
                <c:pt idx="8">
                  <c:v>40</c:v>
                </c:pt>
                <c:pt idx="9">
                  <c:v>33</c:v>
                </c:pt>
                <c:pt idx="10">
                  <c:v>95</c:v>
                </c:pt>
                <c:pt idx="11">
                  <c:v>10879</c:v>
                </c:pt>
                <c:pt idx="12">
                  <c:v>-81</c:v>
                </c:pt>
                <c:pt idx="13">
                  <c:v>-61</c:v>
                </c:pt>
                <c:pt idx="14">
                  <c:v>-22</c:v>
                </c:pt>
                <c:pt idx="15">
                  <c:v>-31</c:v>
                </c:pt>
                <c:pt idx="16">
                  <c:v>-15</c:v>
                </c:pt>
                <c:pt idx="17">
                  <c:v>0</c:v>
                </c:pt>
                <c:pt idx="18">
                  <c:v>-11</c:v>
                </c:pt>
                <c:pt idx="19">
                  <c:v>74</c:v>
                </c:pt>
                <c:pt idx="20">
                  <c:v>36</c:v>
                </c:pt>
                <c:pt idx="21">
                  <c:v>26</c:v>
                </c:pt>
                <c:pt idx="22">
                  <c:v>329</c:v>
                </c:pt>
                <c:pt idx="23">
                  <c:v>635</c:v>
                </c:pt>
                <c:pt idx="24">
                  <c:v>108</c:v>
                </c:pt>
                <c:pt idx="25">
                  <c:v>140</c:v>
                </c:pt>
                <c:pt idx="26">
                  <c:v>166</c:v>
                </c:pt>
                <c:pt idx="27">
                  <c:v>138</c:v>
                </c:pt>
                <c:pt idx="28">
                  <c:v>163</c:v>
                </c:pt>
                <c:pt idx="29">
                  <c:v>89</c:v>
                </c:pt>
                <c:pt idx="3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34-4E83-8242-5B8D366197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2530</c:v>
                </c:pt>
                <c:pt idx="1">
                  <c:v>2435</c:v>
                </c:pt>
                <c:pt idx="2">
                  <c:v>-2</c:v>
                </c:pt>
                <c:pt idx="3">
                  <c:v>-137</c:v>
                </c:pt>
                <c:pt idx="4">
                  <c:v>-63</c:v>
                </c:pt>
                <c:pt idx="5">
                  <c:v>-81</c:v>
                </c:pt>
                <c:pt idx="6">
                  <c:v>72</c:v>
                </c:pt>
                <c:pt idx="7">
                  <c:v>-41</c:v>
                </c:pt>
                <c:pt idx="8">
                  <c:v>-52</c:v>
                </c:pt>
                <c:pt idx="9">
                  <c:v>-92</c:v>
                </c:pt>
                <c:pt idx="10">
                  <c:v>-62</c:v>
                </c:pt>
                <c:pt idx="11">
                  <c:v>-44</c:v>
                </c:pt>
                <c:pt idx="12">
                  <c:v>-109</c:v>
                </c:pt>
                <c:pt idx="13">
                  <c:v>-59</c:v>
                </c:pt>
                <c:pt idx="14">
                  <c:v>-36</c:v>
                </c:pt>
                <c:pt idx="15">
                  <c:v>-36</c:v>
                </c:pt>
                <c:pt idx="16">
                  <c:v>-12</c:v>
                </c:pt>
                <c:pt idx="17">
                  <c:v>-43</c:v>
                </c:pt>
                <c:pt idx="18">
                  <c:v>-42</c:v>
                </c:pt>
                <c:pt idx="19">
                  <c:v>-39</c:v>
                </c:pt>
                <c:pt idx="20">
                  <c:v>-48</c:v>
                </c:pt>
                <c:pt idx="21">
                  <c:v>-52</c:v>
                </c:pt>
                <c:pt idx="22">
                  <c:v>-7</c:v>
                </c:pt>
                <c:pt idx="23">
                  <c:v>-7</c:v>
                </c:pt>
                <c:pt idx="24">
                  <c:v>-46</c:v>
                </c:pt>
                <c:pt idx="25">
                  <c:v>-47</c:v>
                </c:pt>
                <c:pt idx="26">
                  <c:v>-56</c:v>
                </c:pt>
                <c:pt idx="27">
                  <c:v>-56</c:v>
                </c:pt>
                <c:pt idx="28">
                  <c:v>-68</c:v>
                </c:pt>
                <c:pt idx="29">
                  <c:v>-39</c:v>
                </c:pt>
                <c:pt idx="30">
                  <c:v>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34-4E83-8242-5B8D366197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4">
                  <c:v>10</c:v>
                </c:pt>
                <c:pt idx="15">
                  <c:v>11</c:v>
                </c:pt>
                <c:pt idx="16">
                  <c:v>19</c:v>
                </c:pt>
                <c:pt idx="17">
                  <c:v>11</c:v>
                </c:pt>
                <c:pt idx="18">
                  <c:v>9</c:v>
                </c:pt>
                <c:pt idx="19">
                  <c:v>13</c:v>
                </c:pt>
                <c:pt idx="20">
                  <c:v>9</c:v>
                </c:pt>
                <c:pt idx="21">
                  <c:v>17</c:v>
                </c:pt>
                <c:pt idx="22">
                  <c:v>8</c:v>
                </c:pt>
                <c:pt idx="23">
                  <c:v>17</c:v>
                </c:pt>
                <c:pt idx="24">
                  <c:v>18</c:v>
                </c:pt>
                <c:pt idx="25">
                  <c:v>6</c:v>
                </c:pt>
                <c:pt idx="26">
                  <c:v>7</c:v>
                </c:pt>
                <c:pt idx="27">
                  <c:v>19</c:v>
                </c:pt>
                <c:pt idx="28">
                  <c:v>22</c:v>
                </c:pt>
                <c:pt idx="29">
                  <c:v>7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34-4E83-8242-5B8D36619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748696"/>
        <c:axId val="74747712"/>
      </c:lineChart>
      <c:dateAx>
        <c:axId val="7474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47712"/>
        <c:crosses val="autoZero"/>
        <c:auto val="1"/>
        <c:lblOffset val="100"/>
        <c:baseTimeUnit val="days"/>
      </c:dateAx>
      <c:valAx>
        <c:axId val="747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4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3-42AA-A2ED-15B70CB81A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3-42AA-A2ED-15B70CB81A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83-42AA-A2ED-15B70CB81A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83-42AA-A2ED-15B70CB81A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83-42AA-A2ED-15B70CB81A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83-42AA-A2ED-15B70CB81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52632"/>
        <c:axId val="74751976"/>
      </c:barChart>
      <c:catAx>
        <c:axId val="7475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51976"/>
        <c:crosses val="autoZero"/>
        <c:auto val="1"/>
        <c:lblAlgn val="ctr"/>
        <c:lblOffset val="100"/>
        <c:noMultiLvlLbl val="0"/>
      </c:catAx>
      <c:valAx>
        <c:axId val="7475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5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80</c:v>
                </c:pt>
                <c:pt idx="1">
                  <c:v>55</c:v>
                </c:pt>
                <c:pt idx="2">
                  <c:v>17</c:v>
                </c:pt>
                <c:pt idx="3">
                  <c:v>41</c:v>
                </c:pt>
                <c:pt idx="4">
                  <c:v>213</c:v>
                </c:pt>
                <c:pt idx="5">
                  <c:v>172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E-4FFC-8481-E0FB95F5B4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E-4FFC-8481-E0FB95F5B4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18</c:v>
                </c:pt>
                <c:pt idx="2">
                  <c:v>7</c:v>
                </c:pt>
                <c:pt idx="3">
                  <c:v>6</c:v>
                </c:pt>
                <c:pt idx="4">
                  <c:v>13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AE-4FFC-8481-E0FB95F5B4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51</c:v>
                </c:pt>
                <c:pt idx="1">
                  <c:v>37</c:v>
                </c:pt>
                <c:pt idx="2">
                  <c:v>45</c:v>
                </c:pt>
                <c:pt idx="3">
                  <c:v>90</c:v>
                </c:pt>
                <c:pt idx="4">
                  <c:v>146</c:v>
                </c:pt>
                <c:pt idx="5">
                  <c:v>55</c:v>
                </c:pt>
                <c:pt idx="6">
                  <c:v>2756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AE-4FFC-8481-E0FB95F5B4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-71</c:v>
                </c:pt>
                <c:pt idx="1">
                  <c:v>-23</c:v>
                </c:pt>
                <c:pt idx="2">
                  <c:v>467</c:v>
                </c:pt>
                <c:pt idx="3">
                  <c:v>460</c:v>
                </c:pt>
                <c:pt idx="4">
                  <c:v>28</c:v>
                </c:pt>
                <c:pt idx="5">
                  <c:v>-72</c:v>
                </c:pt>
                <c:pt idx="6">
                  <c:v>-49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AE-4FFC-8481-E0FB95F5B4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16</c:v>
                </c:pt>
                <c:pt idx="3">
                  <c:v>9</c:v>
                </c:pt>
                <c:pt idx="4">
                  <c:v>17</c:v>
                </c:pt>
                <c:pt idx="5">
                  <c:v>15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AE-4FFC-8481-E0FB95F5B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44760"/>
        <c:axId val="74744432"/>
      </c:barChart>
      <c:catAx>
        <c:axId val="7474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44432"/>
        <c:crosses val="autoZero"/>
        <c:auto val="1"/>
        <c:lblAlgn val="ctr"/>
        <c:lblOffset val="100"/>
        <c:noMultiLvlLbl val="0"/>
      </c:catAx>
      <c:valAx>
        <c:axId val="7474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4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96-4382-A565-EBCE110934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96-4382-A565-EBCE110934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96-4382-A565-EBCE110934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96-4382-A565-EBCE110934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96-4382-A565-EBCE110934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96-4382-A565-EBCE11093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88120"/>
        <c:axId val="387886480"/>
      </c:lineChart>
      <c:catAx>
        <c:axId val="38788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86480"/>
        <c:crosses val="autoZero"/>
        <c:auto val="1"/>
        <c:lblAlgn val="ctr"/>
        <c:lblOffset val="100"/>
        <c:noMultiLvlLbl val="0"/>
      </c:catAx>
      <c:valAx>
        <c:axId val="38788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8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0.27780635867887599</c:v>
                </c:pt>
                <c:pt idx="2">
                  <c:v>2.3424906540453398</c:v>
                </c:pt>
                <c:pt idx="3">
                  <c:v>0.32925198065644601</c:v>
                </c:pt>
                <c:pt idx="4">
                  <c:v>0.84027849230030505</c:v>
                </c:pt>
                <c:pt idx="6">
                  <c:v>0.47844428439139802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B-4F6C-AAA6-542AE3EEE4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0.35858359480053797</c:v>
                </c:pt>
                <c:pt idx="1">
                  <c:v>1.41192290452712</c:v>
                </c:pt>
                <c:pt idx="2">
                  <c:v>1.69206633796504</c:v>
                </c:pt>
                <c:pt idx="3">
                  <c:v>0.87404751232631095</c:v>
                </c:pt>
                <c:pt idx="4">
                  <c:v>0.42581801882563902</c:v>
                </c:pt>
                <c:pt idx="6">
                  <c:v>0.59390407888839103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FB-4F6C-AAA6-542AE3EEE4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0.116792929292929</c:v>
                </c:pt>
                <c:pt idx="2">
                  <c:v>0.14046717171717199</c:v>
                </c:pt>
                <c:pt idx="3">
                  <c:v>0.16177398989899</c:v>
                </c:pt>
                <c:pt idx="4">
                  <c:v>0.13731060606060599</c:v>
                </c:pt>
                <c:pt idx="5">
                  <c:v>0.16532512626262599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FB-4F6C-AAA6-542AE3EEE4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2.1425334541771099</c:v>
                </c:pt>
                <c:pt idx="3">
                  <c:v>1.8073252652343099</c:v>
                </c:pt>
                <c:pt idx="4">
                  <c:v>1.21643475324768</c:v>
                </c:pt>
                <c:pt idx="6">
                  <c:v>0.537132803753265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FB-4F6C-AAA6-542AE3EEE4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0.45857185899367298</c:v>
                </c:pt>
                <c:pt idx="1">
                  <c:v>0.10244049412473601</c:v>
                </c:pt>
                <c:pt idx="2">
                  <c:v>0.15004519433564301</c:v>
                </c:pt>
                <c:pt idx="4">
                  <c:v>3.6965953600482102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B-4F6C-AAA6-542AE3EEE4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4.3743165130448398</c:v>
                </c:pt>
                <c:pt idx="3">
                  <c:v>2.2652710513982202</c:v>
                </c:pt>
                <c:pt idx="4">
                  <c:v>2.7183252616778599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FB-4F6C-AAA6-542AE3EEE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90744"/>
        <c:axId val="387893040"/>
      </c:barChart>
      <c:catAx>
        <c:axId val="38789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93040"/>
        <c:crosses val="autoZero"/>
        <c:auto val="1"/>
        <c:lblAlgn val="ctr"/>
        <c:lblOffset val="100"/>
        <c:noMultiLvlLbl val="0"/>
      </c:catAx>
      <c:valAx>
        <c:axId val="38789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9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0.49387797098466901</c:v>
                </c:pt>
                <c:pt idx="10">
                  <c:v>0.45272147340261298</c:v>
                </c:pt>
                <c:pt idx="11">
                  <c:v>0</c:v>
                </c:pt>
                <c:pt idx="12">
                  <c:v>0.53503446856672499</c:v>
                </c:pt>
                <c:pt idx="13">
                  <c:v>0</c:v>
                </c:pt>
                <c:pt idx="14">
                  <c:v>0.34211338615083903</c:v>
                </c:pt>
                <c:pt idx="15">
                  <c:v>1.6771272764687699</c:v>
                </c:pt>
                <c:pt idx="16">
                  <c:v>0.432143224611586</c:v>
                </c:pt>
                <c:pt idx="17">
                  <c:v>0</c:v>
                </c:pt>
                <c:pt idx="18">
                  <c:v>5.88537915423397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D5-49D0-9F71-A6BBC94BE7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0.60524546065904505</c:v>
                </c:pt>
                <c:pt idx="11">
                  <c:v>0.42591347231562399</c:v>
                </c:pt>
                <c:pt idx="12">
                  <c:v>0.44832997085855197</c:v>
                </c:pt>
                <c:pt idx="13">
                  <c:v>0</c:v>
                </c:pt>
                <c:pt idx="14">
                  <c:v>0.57162071284465399</c:v>
                </c:pt>
                <c:pt idx="15">
                  <c:v>0.56041246357318997</c:v>
                </c:pt>
                <c:pt idx="16">
                  <c:v>1.61398789509079</c:v>
                </c:pt>
                <c:pt idx="17">
                  <c:v>1.41223940820444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D5-49D0-9F71-A6BBC94BE7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0.130997474747475</c:v>
                </c:pt>
                <c:pt idx="11">
                  <c:v>0.15125210437710401</c:v>
                </c:pt>
                <c:pt idx="12">
                  <c:v>0.14362373737373699</c:v>
                </c:pt>
                <c:pt idx="13">
                  <c:v>0</c:v>
                </c:pt>
                <c:pt idx="14">
                  <c:v>0</c:v>
                </c:pt>
                <c:pt idx="15">
                  <c:v>0.20517676767676801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D5-49D0-9F71-A6BBC94BE7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0.53721872667164305</c:v>
                </c:pt>
                <c:pt idx="12">
                  <c:v>2.3714940812626599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1.2500666524474799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D5-49D0-9F71-A6BBC94BE7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7.3017566404403098</c:v>
                </c:pt>
                <c:pt idx="15">
                  <c:v>0</c:v>
                </c:pt>
                <c:pt idx="16">
                  <c:v>0.10486500903172601</c:v>
                </c:pt>
                <c:pt idx="17">
                  <c:v>0.298228811812771</c:v>
                </c:pt>
                <c:pt idx="18">
                  <c:v>0.150932874271097</c:v>
                </c:pt>
                <c:pt idx="19">
                  <c:v>0</c:v>
                </c:pt>
                <c:pt idx="20">
                  <c:v>0</c:v>
                </c:pt>
                <c:pt idx="21">
                  <c:v>0.10122807230230201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D5-49D0-9F71-A6BBC94BE7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2.8641763050953402</c:v>
                </c:pt>
                <c:pt idx="10">
                  <c:v>0</c:v>
                </c:pt>
                <c:pt idx="11">
                  <c:v>2.43826195686152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D5-49D0-9F71-A6BBC94BE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05032"/>
        <c:axId val="388109952"/>
      </c:lineChart>
      <c:catAx>
        <c:axId val="38810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9952"/>
        <c:crosses val="autoZero"/>
        <c:auto val="1"/>
        <c:lblAlgn val="ctr"/>
        <c:lblOffset val="100"/>
        <c:noMultiLvlLbl val="0"/>
      </c:catAx>
      <c:valAx>
        <c:axId val="38810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B1-4C02-A372-D66F4EB214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</c:v>
                </c:pt>
                <c:pt idx="1">
                  <c:v>6</c:v>
                </c:pt>
                <c:pt idx="2">
                  <c:v>13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B1-4C02-A372-D66F4EB214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B1-4C02-A372-D66F4EB21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107000"/>
        <c:axId val="388105688"/>
      </c:barChart>
      <c:catAx>
        <c:axId val="38810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5688"/>
        <c:crosses val="autoZero"/>
        <c:auto val="1"/>
        <c:lblAlgn val="ctr"/>
        <c:lblOffset val="100"/>
        <c:noMultiLvlLbl val="0"/>
      </c:catAx>
      <c:valAx>
        <c:axId val="38810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989</c:v>
                </c:pt>
                <c:pt idx="1">
                  <c:v>263</c:v>
                </c:pt>
                <c:pt idx="2">
                  <c:v>1227</c:v>
                </c:pt>
                <c:pt idx="3">
                  <c:v>0</c:v>
                </c:pt>
                <c:pt idx="4">
                  <c:v>13619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3-4F70-A838-8FFD7341CE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58</c:v>
                </c:pt>
                <c:pt idx="1">
                  <c:v>50</c:v>
                </c:pt>
                <c:pt idx="2">
                  <c:v>0</c:v>
                </c:pt>
                <c:pt idx="3">
                  <c:v>155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3-4F70-A838-8FFD7341CE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97</c:v>
                </c:pt>
                <c:pt idx="1">
                  <c:v>63</c:v>
                </c:pt>
                <c:pt idx="2">
                  <c:v>0</c:v>
                </c:pt>
                <c:pt idx="3">
                  <c:v>7557</c:v>
                </c:pt>
                <c:pt idx="4">
                  <c:v>0</c:v>
                </c:pt>
                <c:pt idx="5">
                  <c:v>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3-4F70-A838-8FFD7341C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110280"/>
        <c:axId val="388117168"/>
      </c:barChart>
      <c:catAx>
        <c:axId val="38811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7168"/>
        <c:crosses val="autoZero"/>
        <c:auto val="1"/>
        <c:lblAlgn val="ctr"/>
        <c:lblOffset val="100"/>
        <c:noMultiLvlLbl val="0"/>
      </c:catAx>
      <c:valAx>
        <c:axId val="38811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0.51009157923236503</c:v>
                </c:pt>
                <c:pt idx="1">
                  <c:v>1.2559674255775799</c:v>
                </c:pt>
                <c:pt idx="2">
                  <c:v>0.261149060239595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1-43B9-B4EC-3AFA4CB869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1.395657953035</c:v>
                </c:pt>
                <c:pt idx="1">
                  <c:v>0.99195149954473505</c:v>
                </c:pt>
                <c:pt idx="2">
                  <c:v>0.37388949704243302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91-43B9-B4EC-3AFA4CB869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0.149008154345871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91-43B9-B4EC-3AFA4CB869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1.7332828524447199</c:v>
                </c:pt>
                <c:pt idx="1">
                  <c:v>0</c:v>
                </c:pt>
                <c:pt idx="2">
                  <c:v>0.19014905232165999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91-43B9-B4EC-3AFA4CB869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1.3617307963923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91-43B9-B4EC-3AFA4CB869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2.9153389468494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91-43B9-B4EC-3AFA4CB86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118152"/>
        <c:axId val="388117824"/>
      </c:barChart>
      <c:catAx>
        <c:axId val="38811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7824"/>
        <c:crosses val="autoZero"/>
        <c:auto val="1"/>
        <c:lblAlgn val="ctr"/>
        <c:lblOffset val="100"/>
        <c:noMultiLvlLbl val="0"/>
      </c:catAx>
      <c:valAx>
        <c:axId val="38811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1062</c:v>
                </c:pt>
                <c:pt idx="1">
                  <c:v>336</c:v>
                </c:pt>
                <c:pt idx="2">
                  <c:v>1176</c:v>
                </c:pt>
                <c:pt idx="3">
                  <c:v>7458</c:v>
                </c:pt>
                <c:pt idx="4">
                  <c:v>5835</c:v>
                </c:pt>
                <c:pt idx="5">
                  <c:v>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8-45FE-84DC-BD8CF77CA0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82</c:v>
                </c:pt>
                <c:pt idx="1">
                  <c:v>40</c:v>
                </c:pt>
                <c:pt idx="2">
                  <c:v>51</c:v>
                </c:pt>
                <c:pt idx="3">
                  <c:v>254</c:v>
                </c:pt>
                <c:pt idx="4">
                  <c:v>7784</c:v>
                </c:pt>
                <c:pt idx="5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48-45FE-84DC-BD8CF77CA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899272"/>
        <c:axId val="387900256"/>
      </c:barChart>
      <c:catAx>
        <c:axId val="3878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00256"/>
        <c:crosses val="autoZero"/>
        <c:auto val="1"/>
        <c:lblAlgn val="ctr"/>
        <c:lblOffset val="100"/>
        <c:noMultiLvlLbl val="0"/>
      </c:catAx>
      <c:valAx>
        <c:axId val="38790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391A-3CEF-4456-B10D-CE740093A6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744BCD-DCA4-4BB8-81BB-918F024CFA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4694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4069-A2D7-4F1B-B114-72BB145C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C3828-DC92-4995-AD12-07B97E37D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248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8506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0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8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024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390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78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982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2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77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842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4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8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00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4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8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87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33B2A-5558-4144-97CA-869F62D76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037986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63E38-65CF-472A-94CD-BD32D8071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CBC31A-1DF4-46C4-B492-6E4201E85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7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68A27-4158-4DE2-BD38-37592BFA1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4D8FD-73B1-4CEC-A46D-6F1166C8A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9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A0BC-5135-44EB-AE41-F31EEBFF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281D64-E248-4AD2-B386-1972B6AE86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897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16146-49A1-4B55-BADD-523EC6CE2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9495B-3B27-4C65-8F47-F451E9DC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52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1B04-44CB-4D7F-A4F5-FFF3E7D1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C36AEE-ADB4-4706-AA6F-E52674735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896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C09D0-A950-4177-AFD7-FB5CAA038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CA94-436F-4F7C-ADEC-5070CE9BB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7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7E92-39C0-4409-BE2B-3274ABE6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5599C-A931-479D-9EC8-76CC01DD2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8173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C5AEC-B381-4697-9521-70367A5C1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88035-170E-442B-8093-11CD937B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7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6223-68E0-45D3-9688-939BC7CB5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7D644-783C-446A-8586-74ED2A0D1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051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AD409-FA3C-4E65-B53A-AC053F945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B38D-F7DC-4F5D-8555-687BF6C5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31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112B5-6475-47DD-8427-92194E09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EB7E37-924C-4E0D-AFA5-95B79CAE6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74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AB30F-A21B-417B-AEC5-1DD1EAF2B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CFE7D-9FC8-4197-810E-18A52CDC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1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BFE3-3034-4E01-9EB9-74D2357B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46E52-996E-49F9-AA43-18BDF14EBB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194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6F125-81A9-43FF-B624-3FBD02503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F6D1D-66EB-4A2E-9276-CA8C516BE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1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9F25-35C4-4EFD-B699-ACD231418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24F1E7-8816-4C37-BB4A-A61BD9A522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5931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D0661-9916-4C03-9A34-1E73A9CAD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DD02F-685A-450C-9475-A639A73A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2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920C0-75AC-463A-98CC-C02073B8A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BA934A-8988-4A06-8759-6981DBE1A2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6015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17A69-BC3C-4D1E-9549-213F79168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962F2-1CFB-45C7-9EF1-A890A854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21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A445-68BD-4913-B4B7-8C52FC8C9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335582-1389-4AD2-BDDD-B08287E363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6559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8ED7D-BD30-48F4-B67B-8047D18C1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73C2F-1872-4AD7-A12D-EC695C38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81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8059E-442F-4403-9B00-A59C0B3A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1E243-F2FF-47AE-94A7-26375252D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346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32319-725C-432D-9FC6-D544B2538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D15B6-EFA0-4744-B39E-44FD610E8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952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8608-061B-4115-B53C-7FEA110D2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278EE1-3AC9-48A0-A0C7-EE0E1BDB94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5268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9A358-E020-41C9-9043-41F7B30FE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C278A-EB15-4C0E-B39A-CB8131AF1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68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2FDB-22B7-41F8-8454-9C3B157E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172D1-0318-4EF2-93C0-48C721A44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29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B8143-069A-4005-8072-82A460794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F6963-0C96-4CBD-AC32-D4BA92F9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44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9A7B-9EE2-42F4-83F5-282640614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32FDA-8FF0-44F6-9498-1F3B0C341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525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855645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659913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42428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314627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7588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25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489.41176470588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506.52941176471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19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5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656.76923076923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85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87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6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2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28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4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4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A240F-C7FC-4E54-9681-C1EB1F058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296408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30A0-CAB2-4533-A15C-FFA926B1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BE822-C5FE-4D76-9F2E-2BD83CAFD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35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286283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157244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67908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65299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787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69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1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#diadelpadre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6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1101.7142857143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5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1101.7142857143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19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6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0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5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7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233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C5C97-3AB8-4644-AAD6-0DA61BEE3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920471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A28C5-62CF-4944-9700-9BA13AFF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EA2D5-FB9B-4D31-8FEC-77371E63D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543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56464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590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9705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1486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545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156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2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- 2021-07-16 14:57:44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para poder entrenar en casa? 🔥🏠
Para participar sólo tenés que hacer dos cosas:
1️⃣ Seguirnos en olmobikes
2️⃣ Etiquetar al menos a 3 amigxs en este post, para que puedan participar.
¡Dale, que sorteamos el viernes 23, y puede ser tuya! 🙌
⚠️ OJO CON LOS FAKES: Algunos de nuestros seguidores están recibiendo mensajes en los que les dicen que resultaron ganadores del sorteo y los invitan a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181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233E5-CBD7-4197-B75F-34419C742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075394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0DAF3-69F8-4A54-BB61-BEF505E4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5D693-8037-4543-A7C0-9C2350485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531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73788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7723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016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1529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7593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62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0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- 2021-06-16 12:45:15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nueva RAPTOR EXO
.
Un nuevo diseño de cuadro de #VenzoArgentina ideal para regalarle a #papá en su día. 🤩
.
Fabricado en #Aluminio, el cual posee una gran capacidad de soportar el uso agresivo, logrando un producto #rigido, #liviano y #resistente. 🔥
.
Conseguí el nuevo #RAPTOREXO en todas las #bicicleteríasVenzo del país 🇦🇷
.
.
#somosvenzo
#venzobikes #venzobike #venzo #bike #biker #diadelpadre #ciclismoargentino #ciclismo #cycling #mtb #mountainbike #mtblife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741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D666C-0B1E-4555-A533-86FE209C5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4133162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82A1-D972-4860-8DA4-650B7789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DD4E2-67E9-4C78-B5CE-9436233BD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493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91762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2301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6903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043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352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3833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- 2021-07-09 20:57:03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detalle y cada componente del armado de las #DoblesVenzo están pensados para lograr el máximo rendimiento.
.
.
Próximamente tendremos novedades del detalle de funcionamiento y armado de estos prototipos en nuestro canal de YouTube #VenzoTv
.
.
Atentos a las novedades 🔥🤩
.
.
#SOMOSVENZO
#vivivenzo #ciclismo #bike #bicicleta #cycling #cyclinglifestyle #cyclingphotos #cyclinglife #venzobikes #venzobike #biker #ciclismoargentino #mtb #mountainbike #xco 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98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66FC5-C0B4-42BF-BAD8-E25960E7A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947920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9D4D-0927-4490-84D5-F3D5C6A4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98153-4490-4FE6-A59E-0CC055318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837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00101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181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9074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8934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5880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6857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6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- 2021-07-01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 les gusta más?? 🤩
.
Amortiguador horizontal o vertical para las #DoblesVenzo
.
Seguimos en el proceso de desarrollo y testeo de estas increíbles bicicletas Doble Suspensión de #FibradeCarbono
.
.
Desde #Argentina para el mundo...
#Somosvenzo
.
.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231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7D4B9-E686-4904-B2AA-41C27AFAA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636874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7802A-C685-4C1F-93AE-0B5FF233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C959E-38FA-4305-B45D-B57D37B39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846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30050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9413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064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2500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2690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015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9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- 2021-06-23 20:58:11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#DoblesVenzo 🔥
Ya les adelantamos un poco en teamvenzo.arg sobre este nuevo producto que estamos desarrollando desde #VenzoArgentina para el mundo. 
Contamos con cuatro prototipos de bicicletas DOBLE SUSPENSIÓN qué están siendo testeados y evaluados por miembros del #TEAMVENZO
.
- al igual que lo hicimos anteriormente con el desarrollo de #XBLAZEEX y #ETNA -
.
.
En estas imágenes les mostramos una de las primeras etapas de lo que será este largo pero hermoso proceso de desarrollo.
Un gran equipo de profesionales está trabajando y aportando su conocimiento en cada una de las áreas que se requiere para lograr elegir el mejor producto, que será lanzado en la próxima temporada.
.
.
#somosvenzo
#venzo #venzobikes #venzobike #bike #biker #mtb #xco #xc #mtblife #mtbbike #ciclismo #ciclismoargentino #cycling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73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8771A-DE96-4C8D-A319-BD3A6D9B1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041111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4A2F-BA62-4472-95EE-7107E0323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33CA3-52DE-4FD9-8AAC-88EC272B34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178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59764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3859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063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8143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1366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6173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23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- 2021-06-18 20:42:47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RAPTOR EXO
.
Este nuevo diseño de cuadro de #VenzoArgentina nos tiene enamorados!!
Ideal para regalarle a #papá en su día. 🤩
.
Posee una gran capacidad de soportar el uso agresivo, logrando un producto #rigido, #liviano y #resistente. 🔥
.
En las ultimas imágenes podrán ver las especificaciones técnicas de cómo salen desde línea de armado.
.
*No realizamos venta al público.
*Por precio y stock Consultá en nuestras historias destacadas en “Comercios”.
.
Conseguí el nuevo #RAPTOREXO en todas las #bicicleteríasVenzo del país 🇦🇷
.
.
#somosvenzo
#venzobikes #venzobike #venzo #bike #biker #diadelpadre #ciclismoargentino #ciclismo #cycling #mtb #mountainbike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6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5DBAC-AFD5-464D-B637-67185D151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94224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71E5-498D-4797-BFB6-59C6C286B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96F22-5AD6-4A38-B0AB-13024EDFE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56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0944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109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0053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4609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3841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0402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5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- 2021-06-28 17:21:00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amor siempre se celebra.🚲🏳️‍🌈💕#orgullo #amoresamor #lgbt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9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- 2021-06-30 18:32:52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 O R T E O! Esta semana bicicleteá todo, menos este sorteo de Átomo y Teknial 🧡🚲⁣
⁣
𝐄𝐧𝐭𝐫𝐚́ 𝐚𝐥 𝐩𝐨𝐬𝐭𝐞𝐨 𝐝𝐞 𝐚́𝐭𝐨𝐦𝐨 𝐲 𝐬𝐞𝐠𝐮𝐢́ 𝐥𝐨𝐬 𝐩𝐚𝐬𝐨𝐬 𝐝𝐞𝐥 𝐬𝐨𝐫𝐭𝐞𝐨!⁣
Ingresá ya en atomodesinflamante 🍀🧡🚲⁣
⁣
#TeknialBikes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61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BA509-FAB1-4F88-9F92-FBAD3D5BF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946628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A3D9-88E6-49EA-AD61-CCCAC389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887FA-B412-440A-9176-7B97F2ACD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596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94894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892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2858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2272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6762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9161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1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- 2021-06-20 11:42:48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Papá!
.
Nuestro guía, compañero, nuestro amigo.
Nuestro apoyo incondicional y el que nos aguanta en todas.
.
.
Gracias pa!!
.
.
#SOMOSVENZO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7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DA795-97F8-4E82-B243-949DD4044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395930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6778D-1770-414F-886E-743DC85E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300E7-0B0E-4DFB-B107-3278B8D08E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891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63728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8378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4892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0706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5262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6738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9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- 2021-07-07 09:40:34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29er / 24v / Muy cerca
» En bicicleterías de todo el país 
.
.
🚲 #SomosRaleigh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1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- 2021-07-07 18:20:39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los días grises siempre se les puede poner un toque de color.
#bicicleta #bici #todoterreno #mtb #urbanbike ankruk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55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AE0CB-3639-48C1-964F-5C04E64FD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827636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C648-B07B-479C-BD8A-D169FDD9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D6823-8CE4-4DE1-9162-5878C5B00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08535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2586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0421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8691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6787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3478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12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- 2021-06-25 17:41:23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los mejores momentos, tu bici está con vos. 🌞🚲 #OlmoCamino #urbanbike #bici #bicicleta 
📷: andreafabianabrandol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52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- 2021-06-22 16:55:11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mejor calefacción que la que genera tu propio cuerpo. Este invierno, salí a pedalear.
#flash #bici #bicicleta #invierno #frio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6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- 2021-06-25 15:50:06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invierno y tu Teknial ya está preparada para acompañarte 😎 🚴‍♀️
#TeknialArgentina #Tarpan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96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8C61B-6EEE-4A72-9885-182E2549D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610517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1CDE7-1388-459B-A8CE-B3E334D55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0DB49-EB01-49E1-9FB0-7AB5FDFFA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392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36203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8320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357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0292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4521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713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84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- 2021-06-18 09:58:08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5.5
» Nueva línea RALEIGH MMXXI 
» Close Up 🔍 Una acercamiento a sus componentes principales ✨ El valor de los detalles!
.
M-5.5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87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28C85-BD23-4E7C-A7EA-8D42699BD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002133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5B02-11B6-4F34-B3ED-896372C4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27D84-9E80-48FE-B4F4-9F6009468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525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29844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5496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377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1490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0874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16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3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- 2021-07-13 21:34:24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Podés tener muchas razones para quedarte en casa, pero pocas excusas para no moverte.
#fitness #cintas #quedateencasa #gymathome #training #entrenaencasa #gimnasiaencasa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6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- 2021-07-16 20:00:33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Jime y Andrés  de lavidadeviaje recorren el camino del riopinto de una manera diferente a lo que se lo conoce normalmente.
Un trayecto sin prisa, dónde contemplar el paisaje, la naturaleza y el trazado del camino son los protagonistas de esta aventura.
Te invitamos a verla completa
-MAÑANA A LAS 20hs-
en nuestro canal de YouTube #VenzoTv
.
#venzo #somosvenzo #riopinto #cicloturismoargentino #ciclsimo #cycling #cicloturismo #vivivenzo #cicloturistasvenzo #bike #bicicleta #cordoba #lacumbre #capilladelmonte #venzotv #youtube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8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2D3D4-153A-49DA-8454-456503D67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571691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78593-DCEB-4521-9243-A2D492B5D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6994DD-76F9-49D7-A009-0BAE74ADA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04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42259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0314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6594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5142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422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151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1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- 2021-06-24 11:21:38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2.0 D
» Nueva línea RALEIGH MMXXI 
.
» Cuadro de ALUMINIO
» HORQUILLA CON SUSPENSION
» Transmisión: SHIMANO
» Frenos: SET DE FRENO A DISCO MECANICO C/DISCOS 160mm – C-STAR BX-350
.
M-2.0 D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45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307C2-41F5-4270-AF69-ED9548173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612379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4208-5EA7-4F14-96A7-81BDAE087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1DFE4-3AD6-4957-AB42-5DB4D4E75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898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68127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1919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070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2332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5567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4465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5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- 2021-07-01 09:10:06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Cuadro de ALUMINIO
» HORQUILLA CON SUSPENSION
» Transmisión: SHIMANO 24v
.
M-4.5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6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CA917-7D30-4C48-9F8C-91C18DEA9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232207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ECB9-962D-45E0-8AD6-A0676FF3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E96B9-1621-4E2D-9AA5-BEA14756C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822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00814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9003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0330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349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3488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055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4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- 2021-07-03 12:30:09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ᴄᴀɴᴄʜᴇʀᴇᴀʟᴀ con nuestro monopatín eléctrico 🛴🔌
.
La #micromovilidad te está esperando! 🙌
.
.
&gt;Conocé más productos de esta categoría 𝗲𝗻 𝗻𝘂𝗲𝘀𝘁𝗿𝗮 𝘄𝗲𝗯 🌐 [link en bio] y en 𝘁𝗶𝗲𝗻𝗱𝗮𝘀 𝗧𝗼𝗽𝗺𝗲𝗴𝗮. ✅
.
.
#Topmega #tubicitumundo #movilidadelectrica #micromovilidad #sustentable #ecofriendly #monopatin #scooter #ciclismo #ciclismoargentino #bicis #bicicletas #ciclismourbano 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3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02B29-7878-4F49-ACBE-CA29FD05F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938101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B71A-1A4B-43F1-9F8B-248C612B0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635DF-A223-4496-A500-000B9954B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249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99913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26220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7201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4748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808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7624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45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- 2021-07-08 11:00:36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jueves y 𝘁𝘂𝘀 𝗽𝗶𝗲𝗿𝗻𝗮𝘀 𝗽𝗶𝗱𝗲𝗻 𝗯𝗶𝗰𝗶! 🚴 🥰
.
Subí a tu #Topmega y terminá 𝗯𝗶𝗲𝗻 𝗮𝗿𝗿𝗶𝗯𝗮 la semana. 💯
.
&gt;Descubrí 𝘁𝗼𝗱𝗼𝘀 𝗹𝗼𝘀 𝗺𝗼𝗱𝗲𝗹𝗼𝘀 en nuestra web 🛒 y recordá que con tu compra, te llevas una botella térmica 𝗗𝗘 𝗥𝗘𝗚𝗔𝗟𝗢!!! 🎁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75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A22C5-A9FA-4C34-BF5E-99DA29635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28503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86C8-496A-48E8-9CC8-CDEA827D9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33814-C800-4775-9897-BE56B39FD8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09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85714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5610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6298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2246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704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279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3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- 2021-06-17 15:30:13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¿Tenés un papá 𝙞𝙣𝙦𝙪𝙞𝙚𝙩𝙤 𝙮 𝙖𝙫𝙚𝙣𝙩𝙪𝙧𝙚𝙧𝙤? ➡ Regalale una #Topmega 𝗧𝗛𝗢𝗥 𝗟𝗜𝗧𝗘 y hacelo feliz 😄🙌
.
✔ Cuadro de aluminio, con suspensión
✔ Rodado 29
✔ 24 velocidades
✔ Cubiertas Arisun Mount Graham
✔ Freno a disco mecánico
✔ Llantas doble pared
.
Conocé más detalles en 𝙣𝙪𝙚𝙨𝙩𝙧𝙖 𝙬𝙚𝙗 🛒 [link en bio] ¡12 cuotas sin interés 💳 + envío gratis! 🚀
.
.
.
#Topmega #tubicitumundo #thorlite #diadelpadre #papaaventurero #regaloparapapa #bici #bicicleta #ciclismo #mtblife #mtblove #mtblovers #diadelpadre2021 #diadelpadreargentina #regaloideal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51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9B8E7-ED36-436A-8DFE-A3E7C0184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203238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0121-1487-4E43-961B-EADB0069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8A763C-5F58-4F9A-8112-65F9DF764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071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6178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3418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015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7250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5144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28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0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- 2021-07-10 11:00:33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𝗺𝗲𝘀 𝗱𝗲 𝗹𝗮 𝗮𝗺𝗶𝘀𝘁𝗮𝗱, nada mejor que compartir una salida al aire libre con amigos. 🌞🙌
.
¿Qué planes tenés este finde? ➡ 𝗧𝗲 𝗹𝗲𝗲𝗺𝗼𝘀! 🤜🤛
.
.
.
#Topmega #tubicitumundo mtblife #mtblovers #mtblifestyle #ciclismo #ciclismourbano #bicis #bici #bicicletas #ciclismoargentino 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163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5CDD8-CFC6-42B2-9AB8-CBEDFA242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454496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A8F3-8179-4DB0-92EA-0A148123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631CB-6288-4DEE-AACA-E67ADB2E4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241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51708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1221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665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9595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9870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8294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41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- 2021-07-15 09:18:28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2.0
» Nueva línea RALEIGH MMXXI
.
» Cuadro de Aluminio
» 15”, 17”, 19”, 21”
» Rodado 29”
» 21v Shimano
» Frenos a disco
» Suspensión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4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- 2021-06-16 16:26:58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sofiafernanndez ya se subió a su Maxam 190. Y vos, ¿qué esperás para subirte a la tuya?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37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A43CC-D6B3-4985-A120-293B72202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757944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1273</Words>
  <Application>Microsoft Office PowerPoint</Application>
  <PresentationFormat>On-screen Show (4:3)</PresentationFormat>
  <Paragraphs>529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19</vt:lpstr>
      <vt:lpstr>Instagram Posts Table | Teknialbikes - 2 of 19</vt:lpstr>
      <vt:lpstr>Instagram Posts Table | Teknialbikes - 3 of 19</vt:lpstr>
      <vt:lpstr>Instagram Posts Table | Teknialbikes - 4 of 19</vt:lpstr>
      <vt:lpstr>Instagram Posts Table | Teknialbikes - 5 of 19</vt:lpstr>
      <vt:lpstr>Instagram Posts Table | Teknialbikes - 6 of 19</vt:lpstr>
      <vt:lpstr>Instagram Posts Table | Teknialbikes - 7 of 19</vt:lpstr>
      <vt:lpstr>Instagram Posts Table | Teknialbikes - 8 of 19</vt:lpstr>
      <vt:lpstr>Instagram Posts Table | Teknialbikes - 9 of 19</vt:lpstr>
      <vt:lpstr>Instagram Posts Table | Teknialbikes - 10 of 19</vt:lpstr>
      <vt:lpstr>Instagram Posts Table | Teknialbikes - 11 of 19</vt:lpstr>
      <vt:lpstr>Instagram Posts Table | Teknialbikes - 12 of 19</vt:lpstr>
      <vt:lpstr>Instagram Posts Table | Teknialbikes - 13 of 19</vt:lpstr>
      <vt:lpstr>Instagram Posts Table | Teknialbikes - 14 of 19</vt:lpstr>
      <vt:lpstr>Instagram Posts Table | Teknialbikes - 15 of 19</vt:lpstr>
      <vt:lpstr>Instagram Posts Table | Teknialbikes - 16 of 19</vt:lpstr>
      <vt:lpstr>Instagram Posts Table | Teknialbikes - 17 of 19</vt:lpstr>
      <vt:lpstr>Instagram Posts Table | Teknialbikes - 18 of 19</vt:lpstr>
      <vt:lpstr>Instagram Posts Table | Teknialbikes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2021-07-17T22:44:49Z</dcterms:created>
  <dcterms:modified xsi:type="dcterms:W3CDTF">2021-07-17T22:45:50Z</dcterms:modified>
</cp:coreProperties>
</file>