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A1371-67F1-4A9E-A03B-C6DCC9AF6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CA4550-E7AC-4DEA-8496-3AF2C1E5F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9019552"/>
              </p:ext>
            </p:extLst>
          </p:nvPr>
        </p:nvGraphicFramePr>
        <p:xfrm>
          <a:off x="457200" y="1731963"/>
          <a:ext cx="748893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2481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53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597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53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856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174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2836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638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282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408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974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838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7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- 2021-06-21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vino el invierno, elegí un #scooter que te acompañe para manejar con frío.
Elegí calidad.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6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- 2021-06-18 17:00:37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adrenalina, la pasión de las dos ruedas, la aventura. Todo es mejor en tu motocicleta favorita.⁣⁣
⁣⁣
¿𝐐𝐮𝐞́ 𝐞𝐬𝐩𝐞𝐫𝐚́𝐬 𝐩𝐚𝐫𝐚 𝐭𝐞𝐧𝐞𝐫 𝐭𝐮 #𝐊𝐞𝐞𝐰𝐚𝐲?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95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- 2021-07-08 14:15:46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100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BACBD-414E-4932-9C89-C873233AE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3990326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A3381-D5D9-4434-BD17-4C5F38CB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35C63-8C22-4905-82A1-65F0BF307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375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9052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212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5171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218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231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815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533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0381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865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153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493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575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5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- 2021-06-28 10:21:50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RESISTENCIA
Su ligero chasis te permite una mayor movilidad que une a su gran potencia para que puedas disfrutarlo tanto en la calle como en autopistas.
Acercate a nuestra red de concesionarios oficiales para conocerlo en detalle.
#kymco #xtown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883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C5FC7-776E-4ED0-9560-3DFD87CDF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938397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01FC8-9BE2-4EBC-B777-D05D4289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605A7-811E-48CA-A35B-3CB8BB22B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711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927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997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26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56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580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4343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192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308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77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860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865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425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5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- 2021-06-17 14:22:15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satisface todas las necesidades de comodidad y rendimiento.
Completa el formulario en www.kymco.com.ar/12cuotas y tené tu Kymco en 12 cuotas SIN INTERES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30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- 2021-06-20 09:36:27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padres #riders les deseamos un muy feliz día.
﻿
﻿#Keeway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27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D8619-CC48-420A-BF1A-46A4F30E2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201774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6CD9E-9AA3-4785-AB8A-A18EFB52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CE660-3A19-4E0C-AC32-9A2E69334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857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1675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317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713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493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4547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581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092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564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144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703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3833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728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23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- 2021-07-02 15:26:33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cómodo, para desplazarte tranquilamente en la ciudad. ⁣
⁣
Elegí comodidad. Elegí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37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- 2021-06-17 14:36:10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 satisface todas las necesidades de comodidad y rendimiento.
Completá el formulario en www.kymco.com.ar/12cuotas y tené tu Kymco en 12 cuotas SIN INTERÉS.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16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CC7ED-7E46-488B-ADBF-165DAA2C7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3306323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B5D6-3FBC-417E-A7D1-997161D1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CCF2B-A5FC-46EB-98A3-AB9D69C19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313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4534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858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584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201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094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235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797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3491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45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921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8398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215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3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- 2021-06-21 12:54:45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 kymco.com.ar o acercate a nuestra red de concesionarios oficiales.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719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7D4F-9EAB-49B6-85A1-24F0FB5B1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172431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D69EE-1AB3-47FA-9CD5-7874B5BC2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D3A49-2BFB-4862-88B1-2A829DE93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469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5448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369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3594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509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10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851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204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014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358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898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79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505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01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- 2021-06-24 14:20:01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diseño moderno se conjuga con su comodidad y rapidez gracias a sus líneas agresivas que le dan un aspecto único.
Completá el formulario en el link de la biografía y obtené tu X-TOWN 250I en 12 cuotas sin interés por el mes de junio.
#kymco #scooter #xtown #ahora12 #12cuotas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98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- 2021-07-08 16:00:57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202 es pura adrenalina. Viví una experiencia emocionante arriba de tu Keeway. Conseguí la tuya en tu #Keepoint más cercano.⁣
⁣
⁣
Garantía Keeway. Descubrí tu pasión por las dos ruedas.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750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364C6-AE35-4DFD-8E98-9A73B0C4A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83686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9996B-BAC9-42D8-88D0-D71CF1B1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AB873-F841-4BD9-A4E9-13A4C4B82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498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0129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01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7675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422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733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173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700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786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735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648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586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610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0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- 2021-06-20 10:30:37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padre especialmente a aquellos que comparten la pasión motoquera con sus hijos.😎⁣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28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- 2021-07-05 10:12:29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Kymco X-TOWN
Su doble guantera, toma de 12V y su asiento biplaza con baulera para dos cascos lo hace ideal para salir a disfrutar cada viaje con un acompañante.
#kymco #12v #kymcoargentina #xtown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155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F1CCA-F419-465F-97B8-95AB50124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4078773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8A401-24BB-4A76-BB54-D6B0C0524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753F59-4743-491E-867A-F539CD658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515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8878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231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61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841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213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179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717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623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571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223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714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888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30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- 2021-07-01 09:52:13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Práctico y divertido, el Kymco Agility RS 125 Naked te asegura suficiente espacio para que guardes el casco y más objetos debajo del asiento.
Completá el formulario y tené tu Kymco en 12 cuotas SIN INTERÉS
http://kymco.com.ar/ahora12/
#kymco #ahora12 #financiacion #cuotassininteres #sininteres #cuotas #scooter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11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29856-9A95-4795-B67F-7CECF8A21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397855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DA1F8-DBA6-48AA-A4B4-E60B35091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17F21A-3FBF-4695-A736-44B25754A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366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4365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199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916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446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585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153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114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729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954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880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640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290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98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- 2021-07-08 15:49:19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Más potencia, más espacio, más Downtown.
DOWNTOWN 350I
"Clickeá el link en la bio, completá el formulario y tené tu Kymco en 12 cuotas SIN INTERÉS
#kymco #ahora12 #financiacion #cuotassininteres #sininteres #cuotas #scooter #downtown 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2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- 2021-06-23 17:00:07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Elegí el color de tu Keeway #RK150 que más vaya con tu personalidad.⁣
⁣
Blanca, roja y negra. ¿Cuál va con vos?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761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E713F-579A-4262-918D-84CCD101C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379369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E14FC-45FF-48AD-8713-7C5B4EF84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5BDC3-E382-4F3A-BBEA-108614AD3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846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2861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2996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393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847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6174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562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7300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414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301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862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455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762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1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- 2021-06-17 17:00:37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más confiable, asegurada. Con #Sym tenés 2 años o 24.000km de garantía.
⁣
#CalidadSYM⁣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065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D6E8C-01E7-483C-A6CB-47C687455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412316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B183A-93AF-4D19-8BCC-E079E057F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2F4A3-8E01-464A-93B8-EA8588ED6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80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6559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91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3847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625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341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261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2203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507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483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158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217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484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11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- 2021-07-07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¿Por qué un #scooter SYM es la mejor opción para escaparle al tráfico?⁣
⁣
✅ ﻿Son rápidos, eficaces y prácticos. Olvidate de cambiar constantemente de marcha para llegar de un semáforo a otro. La transmisión CVT automática funciona de maravillas y eso nos hace ganar tiempo y comodidad en nuestra conducción. ⁣
﻿
✅Son ligeros y con una altura de asiento al alcance de todos, por lo que no será un problema para los recién llegados al mundo de las dos ruedas.
﻿
﻿﻿✅ Tienen un postura de manejo cómoda y relajada, la superficie planta y espaciosa para apoyar los pies hace que ﻿conducir sea un placer.
⁣
✅ Te protegen del frío. Los scooter Sym tiene un escudo protector que nos ayuda con gran parte de las inclemencias, con una pantalla nos libra del viento y el agua.⁣ Nuestras piernas siempre protegidas!
Sin lugar a dudas, un scooter #Sym es la mejor herramienta para ganarle tiempo a tu día a día.⁣
⁣
Y vos, ¿qué esperás para tener el tuyo?⁣
⁣
Subite a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087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56F12-F710-4100-9141-44BEF4115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884033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7826C-24BB-4AF1-91C7-B00E37E65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813CB7-1EAA-4294-9251-8848C339B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781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7467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888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222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885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232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5177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185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160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058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012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5980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2229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8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- 2021-06-16 18:32:17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𝐋𝐚 #𝐑𝐊𝟏𝟓𝟎 𝐩𝐮𝐞𝐝𝐞 𝐬𝐞𝐫 𝐭𝐮𝐲𝐚 𝐜𝐨𝐧 𝐞𝐥 𝐜𝐫𝐞́𝐝𝐢𝐭𝐨 𝐝𝐞𝐥 𝐁𝐚𝐧𝐜𝐨 𝐍𝐚𝐜𝐢𝐨́𝐧. 💳⁣⁣⁣⁣⁣
⁣⁣⁣⁣⁣⁣
¿Cómo conseguir las 𝟒𝟖 𝐜𝐮𝐨𝐭𝐚𝐬 𝐟𝐢𝐣𝐚𝐬?👉 ¡Es muy fácil!⁣⁣⁣⁣⁣⁣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 🙌⁣⁣⁣⁣⁣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270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7F64F-929F-42AE-A118-284D39BC1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777720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986A-5736-4D30-81A0-03B167661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B1978-0AEB-43FB-818F-E44822295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503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4254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616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4856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681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837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6033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3822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641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7614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9676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62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1661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8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- 2021-07-13 16:38:00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Independencia, autonomía. La moto te acerca, te lleva a donde querés estar.⁣
⁣
Subite a #Keeway. ¿A dónde te lleva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5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- 2021-07-03 12:00:34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adrenalina que sentís en las dos ruedas no es comparable con nada. Viví la verdadera pasión por las motos. Descubrí #Keeway.
¿Listo para dominar el camino?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2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7B120-F91E-4ABE-B78B-2ED025072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16/06/2021 - 14/07/2021</a:t>
            </a:r>
          </a:p>
        </p:txBody>
      </p:sp>
    </p:spTree>
    <p:extLst>
      <p:ext uri="{BB962C8B-B14F-4D97-AF65-F5344CB8AC3E}">
        <p14:creationId xmlns:p14="http://schemas.microsoft.com/office/powerpoint/2010/main" val="3988677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713</Words>
  <Application>Microsoft Office PowerPoint</Application>
  <PresentationFormat>On-screen Show (4:3)</PresentationFormat>
  <Paragraphs>434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Facebook Post Table + Reactions | SYM - 1 of 13</vt:lpstr>
      <vt:lpstr>Facebook Post Table + Reactions | SYM - 2 of 13</vt:lpstr>
      <vt:lpstr>Facebook Post Table + Reactions | SYM - 3 of 13</vt:lpstr>
      <vt:lpstr>Facebook Post Table + Reactions | SYM - 4 of 13</vt:lpstr>
      <vt:lpstr>Facebook Post Table + Reactions | SYM - 5 of 13</vt:lpstr>
      <vt:lpstr>Facebook Post Table + Reactions | SYM - 6 of 13</vt:lpstr>
      <vt:lpstr>Facebook Post Table + Reactions | SYM - 7 of 13</vt:lpstr>
      <vt:lpstr>Facebook Post Table + Reactions | SYM - 8 of 13</vt:lpstr>
      <vt:lpstr>Facebook Post Table + Reactions | SYM - 9 of 13</vt:lpstr>
      <vt:lpstr>Facebook Post Table + Reactions | SYM - 10 of 13</vt:lpstr>
      <vt:lpstr>Facebook Post Table + Reactions | SYM - 11 of 13</vt:lpstr>
      <vt:lpstr>Facebook Post Table + Reactions | SYM - 12 of 13</vt:lpstr>
      <vt:lpstr>Facebook Post Table + Reactions | SYM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Table + Reactions | SYM - 1 of 13</dc:title>
  <dc:creator>Frederik Peiniger</dc:creator>
  <cp:lastModifiedBy>Frederik Peiniger</cp:lastModifiedBy>
  <cp:revision>1</cp:revision>
  <dcterms:created xsi:type="dcterms:W3CDTF">2021-07-16T18:28:22Z</dcterms:created>
  <dcterms:modified xsi:type="dcterms:W3CDTF">2021-07-16T18:31:03Z</dcterms:modified>
</cp:coreProperties>
</file>