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5DB77-123D-48FE-8A85-A1375B973D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Copy LA EMILIA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AFFB44-C142-42BC-A748-52CBDEEF5D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4192923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NUEVO - Copy LA EMILIA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Copy LA EMILIA</dc:title>
  <dc:creator>Frederik Peiniger</dc:creator>
  <cp:lastModifiedBy>Frederik Peiniger</cp:lastModifiedBy>
  <cp:revision>1</cp:revision>
  <dcterms:created xsi:type="dcterms:W3CDTF">2021-07-16T16:43:27Z</dcterms:created>
  <dcterms:modified xsi:type="dcterms:W3CDTF">2021-07-16T16:43:30Z</dcterms:modified>
</cp:coreProperties>
</file>