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63.1387</c:v>
                </c:pt>
                <c:pt idx="1">
                  <c:v>15.8537</c:v>
                </c:pt>
                <c:pt idx="2">
                  <c:v>27.906300000000002</c:v>
                </c:pt>
                <c:pt idx="3">
                  <c:v>0</c:v>
                </c:pt>
                <c:pt idx="4">
                  <c:v>100</c:v>
                </c:pt>
                <c:pt idx="5">
                  <c:v>-1250.3266000000001</c:v>
                </c:pt>
              </c:numCache>
            </c:numRef>
          </c:val>
          <c:extLst>
            <c:ext xmlns:c16="http://schemas.microsoft.com/office/drawing/2014/chart" uri="{C3380CC4-5D6E-409C-BE32-E72D297353CC}">
              <c16:uniqueId val="{00000000-E93F-43C4-9D44-FCF1EECA5A4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61.832700000000003</c:v>
                </c:pt>
                <c:pt idx="1">
                  <c:v>100</c:v>
                </c:pt>
                <c:pt idx="2">
                  <c:v>100</c:v>
                </c:pt>
                <c:pt idx="3">
                  <c:v>0</c:v>
                </c:pt>
                <c:pt idx="4">
                  <c:v>58.037399999999998</c:v>
                </c:pt>
                <c:pt idx="5">
                  <c:v>93.858900000000006</c:v>
                </c:pt>
              </c:numCache>
            </c:numRef>
          </c:val>
          <c:extLst>
            <c:ext xmlns:c16="http://schemas.microsoft.com/office/drawing/2014/chart" uri="{C3380CC4-5D6E-409C-BE32-E72D297353CC}">
              <c16:uniqueId val="{00000001-E93F-43C4-9D44-FCF1EECA5A4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9.4901999999999997</c:v>
                </c:pt>
                <c:pt idx="1">
                  <c:v>13.4146</c:v>
                </c:pt>
                <c:pt idx="2">
                  <c:v>2.4678</c:v>
                </c:pt>
                <c:pt idx="3">
                  <c:v>0</c:v>
                </c:pt>
                <c:pt idx="4">
                  <c:v>69.543300000000002</c:v>
                </c:pt>
                <c:pt idx="5">
                  <c:v>-761.61300000000006</c:v>
                </c:pt>
              </c:numCache>
            </c:numRef>
          </c:val>
          <c:extLst>
            <c:ext xmlns:c16="http://schemas.microsoft.com/office/drawing/2014/chart" uri="{C3380CC4-5D6E-409C-BE32-E72D297353CC}">
              <c16:uniqueId val="{00000002-E93F-43C4-9D44-FCF1EECA5A44}"/>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23.1707</c:v>
                </c:pt>
                <c:pt idx="2">
                  <c:v>19.385400000000001</c:v>
                </c:pt>
                <c:pt idx="3">
                  <c:v>0</c:v>
                </c:pt>
                <c:pt idx="4">
                  <c:v>30.023499999999999</c:v>
                </c:pt>
                <c:pt idx="5">
                  <c:v>100</c:v>
                </c:pt>
              </c:numCache>
            </c:numRef>
          </c:val>
          <c:extLst>
            <c:ext xmlns:c16="http://schemas.microsoft.com/office/drawing/2014/chart" uri="{C3380CC4-5D6E-409C-BE32-E72D297353CC}">
              <c16:uniqueId val="{00000003-E93F-43C4-9D44-FCF1EECA5A44}"/>
            </c:ext>
          </c:extLst>
        </c:ser>
        <c:dLbls>
          <c:showLegendKey val="0"/>
          <c:showVal val="0"/>
          <c:showCatName val="0"/>
          <c:showSerName val="0"/>
          <c:showPercent val="0"/>
          <c:showBubbleSize val="0"/>
        </c:dLbls>
        <c:axId val="384353440"/>
        <c:axId val="384357048"/>
      </c:radarChart>
      <c:catAx>
        <c:axId val="38435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357048"/>
        <c:crosses val="autoZero"/>
        <c:auto val="1"/>
        <c:lblAlgn val="ctr"/>
        <c:lblOffset val="100"/>
        <c:noMultiLvlLbl val="0"/>
      </c:catAx>
      <c:valAx>
        <c:axId val="38435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35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1619150</c:v>
                </c:pt>
                <c:pt idx="1">
                  <c:v>1022311</c:v>
                </c:pt>
                <c:pt idx="2">
                  <c:v>1001164</c:v>
                </c:pt>
                <c:pt idx="3">
                  <c:v>153660</c:v>
                </c:pt>
              </c:numCache>
            </c:numRef>
          </c:val>
          <c:extLst>
            <c:ext xmlns:c16="http://schemas.microsoft.com/office/drawing/2014/chart" uri="{C3380CC4-5D6E-409C-BE32-E72D297353CC}">
              <c16:uniqueId val="{00000000-C4B5-4C47-96E9-5BA9B898866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112</c:v>
                </c:pt>
                <c:pt idx="1">
                  <c:v>-885</c:v>
                </c:pt>
                <c:pt idx="2">
                  <c:v>65</c:v>
                </c:pt>
                <c:pt idx="3">
                  <c:v>-81</c:v>
                </c:pt>
              </c:numCache>
            </c:numRef>
          </c:val>
          <c:extLst>
            <c:ext xmlns:c16="http://schemas.microsoft.com/office/drawing/2014/chart" uri="{C3380CC4-5D6E-409C-BE32-E72D297353CC}">
              <c16:uniqueId val="{00000000-C1DD-44A1-91D3-DD2CDD7AC6C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19</c:v>
                </c:pt>
                <c:pt idx="1">
                  <c:v>13</c:v>
                </c:pt>
                <c:pt idx="2">
                  <c:v>82</c:v>
                </c:pt>
                <c:pt idx="3">
                  <c:v>11</c:v>
                </c:pt>
              </c:numCache>
            </c:numRef>
          </c:val>
          <c:extLst>
            <c:ext xmlns:c16="http://schemas.microsoft.com/office/drawing/2014/chart" uri="{C3380CC4-5D6E-409C-BE32-E72D297353CC}">
              <c16:uniqueId val="{00000000-CA15-4908-B9AF-7CEF58B37CB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1249</c:v>
                </c:pt>
                <c:pt idx="1">
                  <c:v>1798</c:v>
                </c:pt>
                <c:pt idx="2">
                  <c:v>6443</c:v>
                </c:pt>
                <c:pt idx="3">
                  <c:v>159</c:v>
                </c:pt>
              </c:numCache>
            </c:numRef>
          </c:val>
          <c:extLst>
            <c:ext xmlns:c16="http://schemas.microsoft.com/office/drawing/2014/chart" uri="{C3380CC4-5D6E-409C-BE32-E72D297353CC}">
              <c16:uniqueId val="{00000000-35AD-4DC0-932D-24A0878ED3C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Sheet1!$B$2:$B$30</c:f>
              <c:numCache>
                <c:formatCode>General</c:formatCode>
                <c:ptCount val="29"/>
                <c:pt idx="0">
                  <c:v>1023177</c:v>
                </c:pt>
                <c:pt idx="1">
                  <c:v>1023138</c:v>
                </c:pt>
                <c:pt idx="2">
                  <c:v>1023117</c:v>
                </c:pt>
                <c:pt idx="3">
                  <c:v>1023084</c:v>
                </c:pt>
                <c:pt idx="4">
                  <c:v>1023064</c:v>
                </c:pt>
                <c:pt idx="5">
                  <c:v>1023037</c:v>
                </c:pt>
                <c:pt idx="6">
                  <c:v>1023002</c:v>
                </c:pt>
                <c:pt idx="7">
                  <c:v>1022959</c:v>
                </c:pt>
                <c:pt idx="8">
                  <c:v>1022908</c:v>
                </c:pt>
                <c:pt idx="9">
                  <c:v>1022889</c:v>
                </c:pt>
                <c:pt idx="10">
                  <c:v>1022864</c:v>
                </c:pt>
                <c:pt idx="11">
                  <c:v>1022842</c:v>
                </c:pt>
                <c:pt idx="12">
                  <c:v>1022820</c:v>
                </c:pt>
                <c:pt idx="13">
                  <c:v>1022783</c:v>
                </c:pt>
                <c:pt idx="14">
                  <c:v>1022743</c:v>
                </c:pt>
                <c:pt idx="15">
                  <c:v>1022724</c:v>
                </c:pt>
                <c:pt idx="16">
                  <c:v>1022688</c:v>
                </c:pt>
                <c:pt idx="17">
                  <c:v>1022664</c:v>
                </c:pt>
                <c:pt idx="18">
                  <c:v>1022646</c:v>
                </c:pt>
                <c:pt idx="19">
                  <c:v>1022623</c:v>
                </c:pt>
                <c:pt idx="20">
                  <c:v>1022602</c:v>
                </c:pt>
                <c:pt idx="21">
                  <c:v>1022575</c:v>
                </c:pt>
                <c:pt idx="22">
                  <c:v>1022528</c:v>
                </c:pt>
                <c:pt idx="23">
                  <c:v>1022498</c:v>
                </c:pt>
                <c:pt idx="24">
                  <c:v>1022483</c:v>
                </c:pt>
                <c:pt idx="25">
                  <c:v>1022427</c:v>
                </c:pt>
                <c:pt idx="26">
                  <c:v>1022401</c:v>
                </c:pt>
                <c:pt idx="27">
                  <c:v>1022361</c:v>
                </c:pt>
                <c:pt idx="28">
                  <c:v>1022311</c:v>
                </c:pt>
              </c:numCache>
            </c:numRef>
          </c:val>
          <c:smooth val="0"/>
          <c:extLst>
            <c:ext xmlns:c16="http://schemas.microsoft.com/office/drawing/2014/chart" uri="{C3380CC4-5D6E-409C-BE32-E72D297353CC}">
              <c16:uniqueId val="{00000000-8B5D-41DE-B7A1-18202F1C37F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Sheet1!$C$2:$C$30</c:f>
              <c:numCache>
                <c:formatCode>General</c:formatCode>
                <c:ptCount val="29"/>
                <c:pt idx="0">
                  <c:v>1001106</c:v>
                </c:pt>
                <c:pt idx="1">
                  <c:v>1001106</c:v>
                </c:pt>
                <c:pt idx="2">
                  <c:v>1001084</c:v>
                </c:pt>
                <c:pt idx="3">
                  <c:v>1001063</c:v>
                </c:pt>
                <c:pt idx="4">
                  <c:v>1001078</c:v>
                </c:pt>
                <c:pt idx="5">
                  <c:v>1001087</c:v>
                </c:pt>
                <c:pt idx="6">
                  <c:v>1001103</c:v>
                </c:pt>
                <c:pt idx="7">
                  <c:v>1001106</c:v>
                </c:pt>
                <c:pt idx="8">
                  <c:v>1001110</c:v>
                </c:pt>
                <c:pt idx="9">
                  <c:v>1001104</c:v>
                </c:pt>
                <c:pt idx="10">
                  <c:v>1001130</c:v>
                </c:pt>
                <c:pt idx="11">
                  <c:v>1001134</c:v>
                </c:pt>
                <c:pt idx="12">
                  <c:v>1001123</c:v>
                </c:pt>
                <c:pt idx="13">
                  <c:v>1001115</c:v>
                </c:pt>
                <c:pt idx="14">
                  <c:v>1001117</c:v>
                </c:pt>
                <c:pt idx="15">
                  <c:v>1001106</c:v>
                </c:pt>
                <c:pt idx="16">
                  <c:v>1001101</c:v>
                </c:pt>
                <c:pt idx="17">
                  <c:v>1001106</c:v>
                </c:pt>
                <c:pt idx="18">
                  <c:v>1001101</c:v>
                </c:pt>
                <c:pt idx="19">
                  <c:v>1001121</c:v>
                </c:pt>
                <c:pt idx="20">
                  <c:v>1001123</c:v>
                </c:pt>
                <c:pt idx="21">
                  <c:v>1001134</c:v>
                </c:pt>
                <c:pt idx="22">
                  <c:v>1001117</c:v>
                </c:pt>
                <c:pt idx="23">
                  <c:v>1001118</c:v>
                </c:pt>
                <c:pt idx="24">
                  <c:v>1001136</c:v>
                </c:pt>
                <c:pt idx="25">
                  <c:v>1001147</c:v>
                </c:pt>
                <c:pt idx="26">
                  <c:v>1001143</c:v>
                </c:pt>
                <c:pt idx="27">
                  <c:v>1001156</c:v>
                </c:pt>
                <c:pt idx="28">
                  <c:v>1001164</c:v>
                </c:pt>
              </c:numCache>
            </c:numRef>
          </c:val>
          <c:smooth val="0"/>
          <c:extLst>
            <c:ext xmlns:c16="http://schemas.microsoft.com/office/drawing/2014/chart" uri="{C3380CC4-5D6E-409C-BE32-E72D297353CC}">
              <c16:uniqueId val="{00000001-8B5D-41DE-B7A1-18202F1C37F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Sheet1!$D$2:$D$30</c:f>
              <c:numCache>
                <c:formatCode>General</c:formatCode>
                <c:ptCount val="29"/>
                <c:pt idx="0">
                  <c:v>153734</c:v>
                </c:pt>
                <c:pt idx="1">
                  <c:v>153732</c:v>
                </c:pt>
                <c:pt idx="2">
                  <c:v>153723</c:v>
                </c:pt>
                <c:pt idx="3">
                  <c:v>153717</c:v>
                </c:pt>
                <c:pt idx="4">
                  <c:v>153721</c:v>
                </c:pt>
                <c:pt idx="5">
                  <c:v>153716</c:v>
                </c:pt>
                <c:pt idx="6">
                  <c:v>153713</c:v>
                </c:pt>
                <c:pt idx="7">
                  <c:v>153715</c:v>
                </c:pt>
                <c:pt idx="8">
                  <c:v>153711</c:v>
                </c:pt>
                <c:pt idx="9">
                  <c:v>153711</c:v>
                </c:pt>
                <c:pt idx="10">
                  <c:v>153705</c:v>
                </c:pt>
                <c:pt idx="11">
                  <c:v>153708</c:v>
                </c:pt>
                <c:pt idx="12">
                  <c:v>153704</c:v>
                </c:pt>
                <c:pt idx="13">
                  <c:v>153703</c:v>
                </c:pt>
                <c:pt idx="14">
                  <c:v>153697</c:v>
                </c:pt>
                <c:pt idx="15">
                  <c:v>153691</c:v>
                </c:pt>
                <c:pt idx="16">
                  <c:v>153689</c:v>
                </c:pt>
                <c:pt idx="17">
                  <c:v>153688</c:v>
                </c:pt>
                <c:pt idx="18">
                  <c:v>153687</c:v>
                </c:pt>
                <c:pt idx="19">
                  <c:v>153695</c:v>
                </c:pt>
                <c:pt idx="20">
                  <c:v>153692</c:v>
                </c:pt>
                <c:pt idx="21">
                  <c:v>153691</c:v>
                </c:pt>
                <c:pt idx="22">
                  <c:v>153685</c:v>
                </c:pt>
                <c:pt idx="23">
                  <c:v>153682</c:v>
                </c:pt>
                <c:pt idx="24">
                  <c:v>153675</c:v>
                </c:pt>
                <c:pt idx="25">
                  <c:v>153665</c:v>
                </c:pt>
                <c:pt idx="26">
                  <c:v>153658</c:v>
                </c:pt>
                <c:pt idx="27">
                  <c:v>153658</c:v>
                </c:pt>
                <c:pt idx="28">
                  <c:v>153660</c:v>
                </c:pt>
              </c:numCache>
            </c:numRef>
          </c:val>
          <c:smooth val="0"/>
          <c:extLst>
            <c:ext xmlns:c16="http://schemas.microsoft.com/office/drawing/2014/chart" uri="{C3380CC4-5D6E-409C-BE32-E72D297353CC}">
              <c16:uniqueId val="{00000002-8B5D-41DE-B7A1-18202F1C37F6}"/>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Sheet1!$E$2:$E$30</c:f>
              <c:numCache>
                <c:formatCode>General</c:formatCode>
                <c:ptCount val="29"/>
                <c:pt idx="0">
                  <c:v>1618404</c:v>
                </c:pt>
                <c:pt idx="1">
                  <c:v>1618487</c:v>
                </c:pt>
                <c:pt idx="2">
                  <c:v>1618708</c:v>
                </c:pt>
                <c:pt idx="3">
                  <c:v>1618604</c:v>
                </c:pt>
                <c:pt idx="4">
                  <c:v>1618254</c:v>
                </c:pt>
                <c:pt idx="5">
                  <c:v>1618152</c:v>
                </c:pt>
                <c:pt idx="6">
                  <c:v>1617850</c:v>
                </c:pt>
                <c:pt idx="7">
                  <c:v>1617695</c:v>
                </c:pt>
                <c:pt idx="8">
                  <c:v>1627722</c:v>
                </c:pt>
                <c:pt idx="9">
                  <c:v>1627422</c:v>
                </c:pt>
                <c:pt idx="10">
                  <c:v>1626956</c:v>
                </c:pt>
                <c:pt idx="11">
                  <c:v>1627104</c:v>
                </c:pt>
                <c:pt idx="12">
                  <c:v>1629225</c:v>
                </c:pt>
                <c:pt idx="13">
                  <c:v>1628778</c:v>
                </c:pt>
                <c:pt idx="14">
                  <c:v>1627778</c:v>
                </c:pt>
                <c:pt idx="15">
                  <c:v>1626975</c:v>
                </c:pt>
                <c:pt idx="16">
                  <c:v>1626440</c:v>
                </c:pt>
                <c:pt idx="17">
                  <c:v>1625716</c:v>
                </c:pt>
                <c:pt idx="18">
                  <c:v>1624677</c:v>
                </c:pt>
                <c:pt idx="19">
                  <c:v>1623797</c:v>
                </c:pt>
                <c:pt idx="20">
                  <c:v>1622998</c:v>
                </c:pt>
                <c:pt idx="21">
                  <c:v>1622295</c:v>
                </c:pt>
                <c:pt idx="22">
                  <c:v>1621377</c:v>
                </c:pt>
                <c:pt idx="23">
                  <c:v>1620989</c:v>
                </c:pt>
                <c:pt idx="24">
                  <c:v>1621443</c:v>
                </c:pt>
                <c:pt idx="25">
                  <c:v>1620872</c:v>
                </c:pt>
                <c:pt idx="26">
                  <c:v>1620720</c:v>
                </c:pt>
                <c:pt idx="27">
                  <c:v>1619460</c:v>
                </c:pt>
                <c:pt idx="28">
                  <c:v>1619150</c:v>
                </c:pt>
              </c:numCache>
            </c:numRef>
          </c:val>
          <c:smooth val="0"/>
          <c:extLst>
            <c:ext xmlns:c16="http://schemas.microsoft.com/office/drawing/2014/chart" uri="{C3380CC4-5D6E-409C-BE32-E72D297353CC}">
              <c16:uniqueId val="{00000003-8B5D-41DE-B7A1-18202F1C37F6}"/>
            </c:ext>
          </c:extLst>
        </c:ser>
        <c:dLbls>
          <c:showLegendKey val="0"/>
          <c:showVal val="0"/>
          <c:showCatName val="0"/>
          <c:showSerName val="0"/>
          <c:showPercent val="0"/>
          <c:showBubbleSize val="0"/>
        </c:dLbls>
        <c:smooth val="0"/>
        <c:axId val="389388112"/>
        <c:axId val="389389752"/>
      </c:lineChart>
      <c:catAx>
        <c:axId val="38938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89752"/>
        <c:crosses val="autoZero"/>
        <c:auto val="1"/>
        <c:lblAlgn val="ctr"/>
        <c:lblOffset val="100"/>
        <c:noMultiLvlLbl val="0"/>
      </c:catAx>
      <c:valAx>
        <c:axId val="38938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8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Sheet1!$B$2:$B$30</c:f>
              <c:numCache>
                <c:formatCode>General</c:formatCode>
                <c:ptCount val="29"/>
                <c:pt idx="0">
                  <c:v>-19</c:v>
                </c:pt>
                <c:pt idx="1">
                  <c:v>-39</c:v>
                </c:pt>
                <c:pt idx="2">
                  <c:v>-21</c:v>
                </c:pt>
                <c:pt idx="3">
                  <c:v>-33</c:v>
                </c:pt>
                <c:pt idx="4">
                  <c:v>-20</c:v>
                </c:pt>
                <c:pt idx="5">
                  <c:v>-27</c:v>
                </c:pt>
                <c:pt idx="6">
                  <c:v>-35</c:v>
                </c:pt>
                <c:pt idx="7">
                  <c:v>-43</c:v>
                </c:pt>
                <c:pt idx="8">
                  <c:v>-51</c:v>
                </c:pt>
                <c:pt idx="9">
                  <c:v>-19</c:v>
                </c:pt>
                <c:pt idx="10">
                  <c:v>-25</c:v>
                </c:pt>
                <c:pt idx="11">
                  <c:v>-22</c:v>
                </c:pt>
                <c:pt idx="12">
                  <c:v>-22</c:v>
                </c:pt>
                <c:pt idx="13">
                  <c:v>-37</c:v>
                </c:pt>
                <c:pt idx="14">
                  <c:v>-40</c:v>
                </c:pt>
                <c:pt idx="15">
                  <c:v>-19</c:v>
                </c:pt>
                <c:pt idx="16">
                  <c:v>-36</c:v>
                </c:pt>
                <c:pt idx="17">
                  <c:v>-24</c:v>
                </c:pt>
                <c:pt idx="18">
                  <c:v>-18</c:v>
                </c:pt>
                <c:pt idx="19">
                  <c:v>-23</c:v>
                </c:pt>
                <c:pt idx="20">
                  <c:v>-21</c:v>
                </c:pt>
                <c:pt idx="21">
                  <c:v>-27</c:v>
                </c:pt>
                <c:pt idx="22">
                  <c:v>-47</c:v>
                </c:pt>
                <c:pt idx="23">
                  <c:v>-30</c:v>
                </c:pt>
                <c:pt idx="24">
                  <c:v>-15</c:v>
                </c:pt>
                <c:pt idx="25">
                  <c:v>-56</c:v>
                </c:pt>
                <c:pt idx="26">
                  <c:v>-26</c:v>
                </c:pt>
                <c:pt idx="27">
                  <c:v>-40</c:v>
                </c:pt>
                <c:pt idx="28">
                  <c:v>-50</c:v>
                </c:pt>
              </c:numCache>
            </c:numRef>
          </c:val>
          <c:smooth val="0"/>
          <c:extLst>
            <c:ext xmlns:c16="http://schemas.microsoft.com/office/drawing/2014/chart" uri="{C3380CC4-5D6E-409C-BE32-E72D297353CC}">
              <c16:uniqueId val="{00000000-0D7B-44AA-A162-D6F3C9FD98A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Sheet1!$C$2:$C$30</c:f>
              <c:numCache>
                <c:formatCode>General</c:formatCode>
                <c:ptCount val="29"/>
                <c:pt idx="0">
                  <c:v>7</c:v>
                </c:pt>
                <c:pt idx="1">
                  <c:v>0</c:v>
                </c:pt>
                <c:pt idx="2">
                  <c:v>-22</c:v>
                </c:pt>
                <c:pt idx="3">
                  <c:v>-21</c:v>
                </c:pt>
                <c:pt idx="4">
                  <c:v>15</c:v>
                </c:pt>
                <c:pt idx="5">
                  <c:v>9</c:v>
                </c:pt>
                <c:pt idx="6">
                  <c:v>16</c:v>
                </c:pt>
                <c:pt idx="7">
                  <c:v>3</c:v>
                </c:pt>
                <c:pt idx="8">
                  <c:v>4</c:v>
                </c:pt>
                <c:pt idx="9">
                  <c:v>-6</c:v>
                </c:pt>
                <c:pt idx="10">
                  <c:v>26</c:v>
                </c:pt>
                <c:pt idx="11">
                  <c:v>4</c:v>
                </c:pt>
                <c:pt idx="12">
                  <c:v>-11</c:v>
                </c:pt>
                <c:pt idx="13">
                  <c:v>-8</c:v>
                </c:pt>
                <c:pt idx="14">
                  <c:v>2</c:v>
                </c:pt>
                <c:pt idx="15">
                  <c:v>-11</c:v>
                </c:pt>
                <c:pt idx="16">
                  <c:v>-5</c:v>
                </c:pt>
                <c:pt idx="17">
                  <c:v>5</c:v>
                </c:pt>
                <c:pt idx="18">
                  <c:v>-5</c:v>
                </c:pt>
                <c:pt idx="19">
                  <c:v>20</c:v>
                </c:pt>
                <c:pt idx="20">
                  <c:v>2</c:v>
                </c:pt>
                <c:pt idx="21">
                  <c:v>11</c:v>
                </c:pt>
                <c:pt idx="22">
                  <c:v>-17</c:v>
                </c:pt>
                <c:pt idx="23">
                  <c:v>1</c:v>
                </c:pt>
                <c:pt idx="24">
                  <c:v>18</c:v>
                </c:pt>
                <c:pt idx="25">
                  <c:v>11</c:v>
                </c:pt>
                <c:pt idx="26">
                  <c:v>-4</c:v>
                </c:pt>
                <c:pt idx="27">
                  <c:v>13</c:v>
                </c:pt>
                <c:pt idx="28">
                  <c:v>8</c:v>
                </c:pt>
              </c:numCache>
            </c:numRef>
          </c:val>
          <c:smooth val="0"/>
          <c:extLst>
            <c:ext xmlns:c16="http://schemas.microsoft.com/office/drawing/2014/chart" uri="{C3380CC4-5D6E-409C-BE32-E72D297353CC}">
              <c16:uniqueId val="{00000001-0D7B-44AA-A162-D6F3C9FD98A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Sheet1!$D$2:$D$30</c:f>
              <c:numCache>
                <c:formatCode>General</c:formatCode>
                <c:ptCount val="29"/>
                <c:pt idx="0">
                  <c:v>-7</c:v>
                </c:pt>
                <c:pt idx="1">
                  <c:v>-2</c:v>
                </c:pt>
                <c:pt idx="2">
                  <c:v>-9</c:v>
                </c:pt>
                <c:pt idx="3">
                  <c:v>-6</c:v>
                </c:pt>
                <c:pt idx="4">
                  <c:v>4</c:v>
                </c:pt>
                <c:pt idx="5">
                  <c:v>-5</c:v>
                </c:pt>
                <c:pt idx="6">
                  <c:v>-3</c:v>
                </c:pt>
                <c:pt idx="7">
                  <c:v>2</c:v>
                </c:pt>
                <c:pt idx="8">
                  <c:v>-4</c:v>
                </c:pt>
                <c:pt idx="9">
                  <c:v>0</c:v>
                </c:pt>
                <c:pt idx="10">
                  <c:v>-6</c:v>
                </c:pt>
                <c:pt idx="11">
                  <c:v>3</c:v>
                </c:pt>
                <c:pt idx="12">
                  <c:v>-4</c:v>
                </c:pt>
                <c:pt idx="13">
                  <c:v>-1</c:v>
                </c:pt>
                <c:pt idx="14">
                  <c:v>-6</c:v>
                </c:pt>
                <c:pt idx="15">
                  <c:v>-6</c:v>
                </c:pt>
                <c:pt idx="16">
                  <c:v>-2</c:v>
                </c:pt>
                <c:pt idx="17">
                  <c:v>-1</c:v>
                </c:pt>
                <c:pt idx="18">
                  <c:v>-1</c:v>
                </c:pt>
                <c:pt idx="19">
                  <c:v>8</c:v>
                </c:pt>
                <c:pt idx="20">
                  <c:v>-3</c:v>
                </c:pt>
                <c:pt idx="21">
                  <c:v>-1</c:v>
                </c:pt>
                <c:pt idx="22">
                  <c:v>-6</c:v>
                </c:pt>
                <c:pt idx="23">
                  <c:v>-3</c:v>
                </c:pt>
                <c:pt idx="24">
                  <c:v>-7</c:v>
                </c:pt>
                <c:pt idx="25">
                  <c:v>-10</c:v>
                </c:pt>
                <c:pt idx="26">
                  <c:v>-7</c:v>
                </c:pt>
                <c:pt idx="27">
                  <c:v>0</c:v>
                </c:pt>
                <c:pt idx="28">
                  <c:v>2</c:v>
                </c:pt>
              </c:numCache>
            </c:numRef>
          </c:val>
          <c:smooth val="0"/>
          <c:extLst>
            <c:ext xmlns:c16="http://schemas.microsoft.com/office/drawing/2014/chart" uri="{C3380CC4-5D6E-409C-BE32-E72D297353CC}">
              <c16:uniqueId val="{00000002-0D7B-44AA-A162-D6F3C9FD98AA}"/>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Sheet1!$E$2:$E$30</c:f>
              <c:numCache>
                <c:formatCode>General</c:formatCode>
                <c:ptCount val="29"/>
                <c:pt idx="0">
                  <c:v>-634</c:v>
                </c:pt>
                <c:pt idx="1">
                  <c:v>83</c:v>
                </c:pt>
                <c:pt idx="2">
                  <c:v>221</c:v>
                </c:pt>
                <c:pt idx="3">
                  <c:v>-104</c:v>
                </c:pt>
                <c:pt idx="4">
                  <c:v>-350</c:v>
                </c:pt>
                <c:pt idx="5">
                  <c:v>-102</c:v>
                </c:pt>
                <c:pt idx="6">
                  <c:v>-302</c:v>
                </c:pt>
                <c:pt idx="7">
                  <c:v>-155</c:v>
                </c:pt>
                <c:pt idx="8">
                  <c:v>10027</c:v>
                </c:pt>
                <c:pt idx="9">
                  <c:v>-300</c:v>
                </c:pt>
                <c:pt idx="10">
                  <c:v>-466</c:v>
                </c:pt>
                <c:pt idx="11">
                  <c:v>148</c:v>
                </c:pt>
                <c:pt idx="12">
                  <c:v>2121</c:v>
                </c:pt>
                <c:pt idx="13">
                  <c:v>-447</c:v>
                </c:pt>
                <c:pt idx="14">
                  <c:v>-1000</c:v>
                </c:pt>
                <c:pt idx="15">
                  <c:v>-803</c:v>
                </c:pt>
                <c:pt idx="16">
                  <c:v>-535</c:v>
                </c:pt>
                <c:pt idx="17">
                  <c:v>-724</c:v>
                </c:pt>
                <c:pt idx="18">
                  <c:v>-1039</c:v>
                </c:pt>
                <c:pt idx="19">
                  <c:v>-880</c:v>
                </c:pt>
                <c:pt idx="20">
                  <c:v>-799</c:v>
                </c:pt>
                <c:pt idx="21">
                  <c:v>-703</c:v>
                </c:pt>
                <c:pt idx="22">
                  <c:v>-918</c:v>
                </c:pt>
                <c:pt idx="23">
                  <c:v>-388</c:v>
                </c:pt>
                <c:pt idx="24">
                  <c:v>454</c:v>
                </c:pt>
                <c:pt idx="25">
                  <c:v>-571</c:v>
                </c:pt>
                <c:pt idx="26">
                  <c:v>-152</c:v>
                </c:pt>
                <c:pt idx="27">
                  <c:v>-1260</c:v>
                </c:pt>
                <c:pt idx="28">
                  <c:v>-310</c:v>
                </c:pt>
              </c:numCache>
            </c:numRef>
          </c:val>
          <c:smooth val="0"/>
          <c:extLst>
            <c:ext xmlns:c16="http://schemas.microsoft.com/office/drawing/2014/chart" uri="{C3380CC4-5D6E-409C-BE32-E72D297353CC}">
              <c16:uniqueId val="{00000003-0D7B-44AA-A162-D6F3C9FD98AA}"/>
            </c:ext>
          </c:extLst>
        </c:ser>
        <c:dLbls>
          <c:showLegendKey val="0"/>
          <c:showVal val="0"/>
          <c:showCatName val="0"/>
          <c:showSerName val="0"/>
          <c:showPercent val="0"/>
          <c:showBubbleSize val="0"/>
        </c:dLbls>
        <c:smooth val="0"/>
        <c:axId val="16970176"/>
        <c:axId val="16969520"/>
      </c:lineChart>
      <c:catAx>
        <c:axId val="1697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69520"/>
        <c:crosses val="autoZero"/>
        <c:auto val="1"/>
        <c:lblAlgn val="ctr"/>
        <c:lblOffset val="100"/>
        <c:noMultiLvlLbl val="0"/>
      </c:catAx>
      <c:valAx>
        <c:axId val="1696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7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c:v>
                </c:pt>
                <c:pt idx="1">
                  <c:v>-33</c:v>
                </c:pt>
                <c:pt idx="2">
                  <c:v>-36</c:v>
                </c:pt>
                <c:pt idx="3">
                  <c:v>-39</c:v>
                </c:pt>
                <c:pt idx="4">
                  <c:v>-27</c:v>
                </c:pt>
                <c:pt idx="5">
                  <c:v>-24</c:v>
                </c:pt>
                <c:pt idx="6">
                  <c:v>-29</c:v>
                </c:pt>
              </c:numCache>
            </c:numRef>
          </c:val>
          <c:extLst>
            <c:ext xmlns:c16="http://schemas.microsoft.com/office/drawing/2014/chart" uri="{C3380CC4-5D6E-409C-BE32-E72D297353CC}">
              <c16:uniqueId val="{00000000-5698-447A-8647-FD55E80C038E}"/>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6</c:v>
                </c:pt>
                <c:pt idx="2">
                  <c:v>6</c:v>
                </c:pt>
                <c:pt idx="3">
                  <c:v>-6</c:v>
                </c:pt>
                <c:pt idx="4">
                  <c:v>-8</c:v>
                </c:pt>
                <c:pt idx="5">
                  <c:v>7</c:v>
                </c:pt>
                <c:pt idx="6">
                  <c:v>6</c:v>
                </c:pt>
              </c:numCache>
            </c:numRef>
          </c:val>
          <c:extLst>
            <c:ext xmlns:c16="http://schemas.microsoft.com/office/drawing/2014/chart" uri="{C3380CC4-5D6E-409C-BE32-E72D297353CC}">
              <c16:uniqueId val="{00000001-5698-447A-8647-FD55E80C038E}"/>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-2</c:v>
                </c:pt>
                <c:pt idx="3">
                  <c:v>-5</c:v>
                </c:pt>
                <c:pt idx="4">
                  <c:v>-4</c:v>
                </c:pt>
                <c:pt idx="5">
                  <c:v>-5</c:v>
                </c:pt>
                <c:pt idx="6">
                  <c:v>-1</c:v>
                </c:pt>
              </c:numCache>
            </c:numRef>
          </c:val>
          <c:extLst>
            <c:ext xmlns:c16="http://schemas.microsoft.com/office/drawing/2014/chart" uri="{C3380CC4-5D6E-409C-BE32-E72D297353CC}">
              <c16:uniqueId val="{00000002-5698-447A-8647-FD55E80C038E}"/>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247</c:v>
                </c:pt>
                <c:pt idx="1">
                  <c:v>-702</c:v>
                </c:pt>
                <c:pt idx="2">
                  <c:v>-560</c:v>
                </c:pt>
                <c:pt idx="3">
                  <c:v>2097</c:v>
                </c:pt>
                <c:pt idx="4">
                  <c:v>-251</c:v>
                </c:pt>
                <c:pt idx="5">
                  <c:v>-210</c:v>
                </c:pt>
                <c:pt idx="6">
                  <c:v>-453</c:v>
                </c:pt>
              </c:numCache>
            </c:numRef>
          </c:val>
          <c:extLst>
            <c:ext xmlns:c16="http://schemas.microsoft.com/office/drawing/2014/chart" uri="{C3380CC4-5D6E-409C-BE32-E72D297353CC}">
              <c16:uniqueId val="{00000003-5698-447A-8647-FD55E80C038E}"/>
            </c:ext>
          </c:extLst>
        </c:ser>
        <c:dLbls>
          <c:showLegendKey val="0"/>
          <c:showVal val="0"/>
          <c:showCatName val="0"/>
          <c:showSerName val="0"/>
          <c:showPercent val="0"/>
          <c:showBubbleSize val="0"/>
        </c:dLbls>
        <c:gapWidth val="219"/>
        <c:overlap val="-27"/>
        <c:axId val="16974112"/>
        <c:axId val="16974440"/>
      </c:barChart>
      <c:catAx>
        <c:axId val="1697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74440"/>
        <c:crosses val="autoZero"/>
        <c:auto val="1"/>
        <c:lblAlgn val="ctr"/>
        <c:lblOffset val="100"/>
        <c:noMultiLvlLbl val="0"/>
      </c:catAx>
      <c:valAx>
        <c:axId val="1697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7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Sheet1!$B$2:$B$30</c:f>
              <c:numCache>
                <c:formatCode>General</c:formatCode>
                <c:ptCount val="29"/>
                <c:pt idx="0">
                  <c:v>-1.8569267276259899E-3</c:v>
                </c:pt>
                <c:pt idx="1">
                  <c:v>-3.8116572205981998E-3</c:v>
                </c:pt>
                <c:pt idx="2">
                  <c:v>-2.0525090457005801E-3</c:v>
                </c:pt>
                <c:pt idx="3">
                  <c:v>-3.22543755992716E-3</c:v>
                </c:pt>
                <c:pt idx="4">
                  <c:v>-1.9548736956105299E-3</c:v>
                </c:pt>
                <c:pt idx="5">
                  <c:v>-2.6391310807535001E-3</c:v>
                </c:pt>
                <c:pt idx="6">
                  <c:v>-3.4211861350078201E-3</c:v>
                </c:pt>
                <c:pt idx="7">
                  <c:v>-4.2033153405369702E-3</c:v>
                </c:pt>
                <c:pt idx="8">
                  <c:v>-4.9855370547597696E-3</c:v>
                </c:pt>
                <c:pt idx="9">
                  <c:v>-1.85744954580471E-3</c:v>
                </c:pt>
                <c:pt idx="10">
                  <c:v>-2.44405795741278E-3</c:v>
                </c:pt>
                <c:pt idx="11">
                  <c:v>-2.1508235698978599E-3</c:v>
                </c:pt>
                <c:pt idx="12">
                  <c:v>-2.15086983131315E-3</c:v>
                </c:pt>
                <c:pt idx="13">
                  <c:v>-3.61744979566297E-3</c:v>
                </c:pt>
                <c:pt idx="14">
                  <c:v>-3.9108980106239604E-3</c:v>
                </c:pt>
                <c:pt idx="15">
                  <c:v>-1.8577492097232599E-3</c:v>
                </c:pt>
                <c:pt idx="16">
                  <c:v>-3.52001126403604E-3</c:v>
                </c:pt>
                <c:pt idx="17">
                  <c:v>-2.3467567821270998E-3</c:v>
                </c:pt>
                <c:pt idx="18">
                  <c:v>-1.7601088920701201E-3</c:v>
                </c:pt>
                <c:pt idx="19">
                  <c:v>-2.2490676147953401E-3</c:v>
                </c:pt>
                <c:pt idx="20">
                  <c:v>-2.05354270342052E-3</c:v>
                </c:pt>
                <c:pt idx="21">
                  <c:v>-2.6403234102808301E-3</c:v>
                </c:pt>
                <c:pt idx="22">
                  <c:v>-4.5962398846050396E-3</c:v>
                </c:pt>
                <c:pt idx="23">
                  <c:v>-2.9339049884208501E-3</c:v>
                </c:pt>
                <c:pt idx="24">
                  <c:v>-1.4669955344655901E-3</c:v>
                </c:pt>
                <c:pt idx="25">
                  <c:v>-5.4768636740170698E-3</c:v>
                </c:pt>
                <c:pt idx="26">
                  <c:v>-2.5429688378730201E-3</c:v>
                </c:pt>
                <c:pt idx="27">
                  <c:v>-3.9123592406501897E-3</c:v>
                </c:pt>
                <c:pt idx="28">
                  <c:v>-4.8906403902339796E-3</c:v>
                </c:pt>
              </c:numCache>
            </c:numRef>
          </c:val>
          <c:smooth val="0"/>
          <c:extLst>
            <c:ext xmlns:c16="http://schemas.microsoft.com/office/drawing/2014/chart" uri="{C3380CC4-5D6E-409C-BE32-E72D297353CC}">
              <c16:uniqueId val="{00000000-2070-4EA1-AC43-9B201FEF41B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Sheet1!$C$2:$C$30</c:f>
              <c:numCache>
                <c:formatCode>General</c:formatCode>
                <c:ptCount val="29"/>
                <c:pt idx="0">
                  <c:v>6.9923154453255905E-4</c:v>
                </c:pt>
                <c:pt idx="1">
                  <c:v>0</c:v>
                </c:pt>
                <c:pt idx="2">
                  <c:v>-2.1975694881461098E-3</c:v>
                </c:pt>
                <c:pt idx="3">
                  <c:v>-2.0977260649456E-3</c:v>
                </c:pt>
                <c:pt idx="4">
                  <c:v>1.4984071931536799E-3</c:v>
                </c:pt>
                <c:pt idx="5">
                  <c:v>8.9903084474935997E-4</c:v>
                </c:pt>
                <c:pt idx="6">
                  <c:v>1.5982626884576501E-3</c:v>
                </c:pt>
                <c:pt idx="7">
                  <c:v>2.9966946458056799E-4</c:v>
                </c:pt>
                <c:pt idx="8">
                  <c:v>3.9955808875383799E-4</c:v>
                </c:pt>
                <c:pt idx="9">
                  <c:v>-5.99334738440331E-4</c:v>
                </c:pt>
                <c:pt idx="10">
                  <c:v>2.5971327654269699E-3</c:v>
                </c:pt>
                <c:pt idx="11">
                  <c:v>3.99548510183493E-4</c:v>
                </c:pt>
                <c:pt idx="12">
                  <c:v>-1.09875401294932E-3</c:v>
                </c:pt>
                <c:pt idx="13">
                  <c:v>-7.9910260777147301E-4</c:v>
                </c:pt>
                <c:pt idx="14">
                  <c:v>1.9977724836807E-4</c:v>
                </c:pt>
                <c:pt idx="15">
                  <c:v>-1.09877267092657E-3</c:v>
                </c:pt>
                <c:pt idx="16">
                  <c:v>-4.9944761094229803E-4</c:v>
                </c:pt>
                <c:pt idx="17">
                  <c:v>4.9945010543391705E-4</c:v>
                </c:pt>
                <c:pt idx="18">
                  <c:v>-4.9944761094229803E-4</c:v>
                </c:pt>
                <c:pt idx="19">
                  <c:v>1.9978004217356699E-3</c:v>
                </c:pt>
                <c:pt idx="20">
                  <c:v>1.99776051046777E-4</c:v>
                </c:pt>
                <c:pt idx="21">
                  <c:v>1.09876608568577E-3</c:v>
                </c:pt>
                <c:pt idx="22">
                  <c:v>-1.69807438364894E-3</c:v>
                </c:pt>
                <c:pt idx="23" formatCode="0.00E+00">
                  <c:v>9.9888424629688606E-5</c:v>
                </c:pt>
                <c:pt idx="24">
                  <c:v>1.79798984735066E-3</c:v>
                </c:pt>
                <c:pt idx="25">
                  <c:v>1.0987518179348299E-3</c:v>
                </c:pt>
                <c:pt idx="26">
                  <c:v>-3.9954172564069001E-4</c:v>
                </c:pt>
                <c:pt idx="27">
                  <c:v>1.2985157964446601E-3</c:v>
                </c:pt>
                <c:pt idx="28">
                  <c:v>7.9907626783438305E-4</c:v>
                </c:pt>
              </c:numCache>
            </c:numRef>
          </c:val>
          <c:smooth val="0"/>
          <c:extLst>
            <c:ext xmlns:c16="http://schemas.microsoft.com/office/drawing/2014/chart" uri="{C3380CC4-5D6E-409C-BE32-E72D297353CC}">
              <c16:uniqueId val="{00000001-2070-4EA1-AC43-9B201FEF41B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Sheet1!$D$2:$D$30</c:f>
              <c:numCache>
                <c:formatCode>General</c:formatCode>
                <c:ptCount val="29"/>
                <c:pt idx="0">
                  <c:v>-4.5531120520875996E-3</c:v>
                </c:pt>
                <c:pt idx="1">
                  <c:v>-1.30094839137731E-3</c:v>
                </c:pt>
                <c:pt idx="2">
                  <c:v>-5.8543439231910103E-3</c:v>
                </c:pt>
                <c:pt idx="3">
                  <c:v>-3.9031244511231202E-3</c:v>
                </c:pt>
                <c:pt idx="4">
                  <c:v>2.6021845339162198E-3</c:v>
                </c:pt>
                <c:pt idx="5">
                  <c:v>-3.2526460275434099E-3</c:v>
                </c:pt>
                <c:pt idx="6">
                  <c:v>-1.95165109682792E-3</c:v>
                </c:pt>
                <c:pt idx="7">
                  <c:v>1.30112612466089E-3</c:v>
                </c:pt>
                <c:pt idx="8">
                  <c:v>-2.6022183911784801E-3</c:v>
                </c:pt>
                <c:pt idx="9">
                  <c:v>0</c:v>
                </c:pt>
                <c:pt idx="10">
                  <c:v>-3.9034291625192701E-3</c:v>
                </c:pt>
                <c:pt idx="11">
                  <c:v>1.9517907680296699E-3</c:v>
                </c:pt>
                <c:pt idx="12">
                  <c:v>-2.60233689853488E-3</c:v>
                </c:pt>
                <c:pt idx="13">
                  <c:v>-6.5060115546765199E-4</c:v>
                </c:pt>
                <c:pt idx="14">
                  <c:v>-3.9036323298829601E-3</c:v>
                </c:pt>
                <c:pt idx="15">
                  <c:v>-3.90378471928535E-3</c:v>
                </c:pt>
                <c:pt idx="16">
                  <c:v>-1.3013123735286999E-3</c:v>
                </c:pt>
                <c:pt idx="17">
                  <c:v>-6.50664653944004E-4</c:v>
                </c:pt>
                <c:pt idx="18">
                  <c:v>-6.5066888761646999E-4</c:v>
                </c:pt>
                <c:pt idx="19">
                  <c:v>5.2053849707522403E-3</c:v>
                </c:pt>
                <c:pt idx="20">
                  <c:v>-1.9519177591984099E-3</c:v>
                </c:pt>
                <c:pt idx="21">
                  <c:v>-6.5065195325716399E-4</c:v>
                </c:pt>
                <c:pt idx="22">
                  <c:v>-3.9039371205861098E-3</c:v>
                </c:pt>
                <c:pt idx="23">
                  <c:v>-1.9520447668933199E-3</c:v>
                </c:pt>
                <c:pt idx="24">
                  <c:v>-4.5548600356580503E-3</c:v>
                </c:pt>
                <c:pt idx="25">
                  <c:v>-6.5072393037253996E-3</c:v>
                </c:pt>
                <c:pt idx="26">
                  <c:v>-4.5553639410405803E-3</c:v>
                </c:pt>
                <c:pt idx="27">
                  <c:v>0</c:v>
                </c:pt>
                <c:pt idx="28">
                  <c:v>1.3015918468286701E-3</c:v>
                </c:pt>
              </c:numCache>
            </c:numRef>
          </c:val>
          <c:smooth val="0"/>
          <c:extLst>
            <c:ext xmlns:c16="http://schemas.microsoft.com/office/drawing/2014/chart" uri="{C3380CC4-5D6E-409C-BE32-E72D297353CC}">
              <c16:uniqueId val="{00000002-2070-4EA1-AC43-9B201FEF41B2}"/>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Sheet1!$E$2:$E$30</c:f>
              <c:numCache>
                <c:formatCode>General</c:formatCode>
                <c:ptCount val="29"/>
                <c:pt idx="0">
                  <c:v>-3.9159056180275001E-2</c:v>
                </c:pt>
                <c:pt idx="1">
                  <c:v>5.1285093215291096E-3</c:v>
                </c:pt>
                <c:pt idx="2">
                  <c:v>1.36547281504269E-2</c:v>
                </c:pt>
                <c:pt idx="3">
                  <c:v>-6.4248771242249999E-3</c:v>
                </c:pt>
                <c:pt idx="4">
                  <c:v>-2.1623571917528901E-2</c:v>
                </c:pt>
                <c:pt idx="5">
                  <c:v>-6.3030896262267896E-3</c:v>
                </c:pt>
                <c:pt idx="6">
                  <c:v>-1.86632652556744E-2</c:v>
                </c:pt>
                <c:pt idx="7">
                  <c:v>-9.5806162499613694E-3</c:v>
                </c:pt>
                <c:pt idx="8">
                  <c:v>0.61983253950837502</c:v>
                </c:pt>
                <c:pt idx="9">
                  <c:v>-1.8430665678783001E-2</c:v>
                </c:pt>
                <c:pt idx="10">
                  <c:v>-2.86342448363117E-2</c:v>
                </c:pt>
                <c:pt idx="11">
                  <c:v>9.0967426285652499E-3</c:v>
                </c:pt>
                <c:pt idx="12">
                  <c:v>0.13035429818868399</c:v>
                </c:pt>
                <c:pt idx="13">
                  <c:v>-2.7436357777470902E-2</c:v>
                </c:pt>
                <c:pt idx="14">
                  <c:v>-6.13957212093975E-2</c:v>
                </c:pt>
                <c:pt idx="15">
                  <c:v>-4.9331051285863299E-2</c:v>
                </c:pt>
                <c:pt idx="16">
                  <c:v>-3.28831112955024E-2</c:v>
                </c:pt>
                <c:pt idx="17">
                  <c:v>-4.4514399547477899E-2</c:v>
                </c:pt>
                <c:pt idx="18">
                  <c:v>-6.3910301676307499E-2</c:v>
                </c:pt>
                <c:pt idx="19">
                  <c:v>-5.41646124121902E-2</c:v>
                </c:pt>
                <c:pt idx="20">
                  <c:v>-4.9205658096424597E-2</c:v>
                </c:pt>
                <c:pt idx="21">
                  <c:v>-4.3314902421321501E-2</c:v>
                </c:pt>
                <c:pt idx="22">
                  <c:v>-5.6586502454855601E-2</c:v>
                </c:pt>
                <c:pt idx="23">
                  <c:v>-2.3930276548884102E-2</c:v>
                </c:pt>
                <c:pt idx="24">
                  <c:v>2.8007592895448401E-2</c:v>
                </c:pt>
                <c:pt idx="25">
                  <c:v>-3.5215545659020998E-2</c:v>
                </c:pt>
                <c:pt idx="26">
                  <c:v>-9.3776683168072493E-3</c:v>
                </c:pt>
                <c:pt idx="27">
                  <c:v>-7.7743225233229699E-2</c:v>
                </c:pt>
                <c:pt idx="28">
                  <c:v>-1.9142183196868098E-2</c:v>
                </c:pt>
              </c:numCache>
            </c:numRef>
          </c:val>
          <c:smooth val="0"/>
          <c:extLst>
            <c:ext xmlns:c16="http://schemas.microsoft.com/office/drawing/2014/chart" uri="{C3380CC4-5D6E-409C-BE32-E72D297353CC}">
              <c16:uniqueId val="{00000003-2070-4EA1-AC43-9B201FEF41B2}"/>
            </c:ext>
          </c:extLst>
        </c:ser>
        <c:dLbls>
          <c:showLegendKey val="0"/>
          <c:showVal val="0"/>
          <c:showCatName val="0"/>
          <c:showSerName val="0"/>
          <c:showPercent val="0"/>
          <c:showBubbleSize val="0"/>
        </c:dLbls>
        <c:smooth val="0"/>
        <c:axId val="385619808"/>
        <c:axId val="385620136"/>
      </c:lineChart>
      <c:catAx>
        <c:axId val="38561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20136"/>
        <c:crosses val="autoZero"/>
        <c:auto val="1"/>
        <c:lblAlgn val="ctr"/>
        <c:lblOffset val="100"/>
        <c:noMultiLvlLbl val="0"/>
      </c:catAx>
      <c:valAx>
        <c:axId val="38562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1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Sheet1!$B$2:$B$30</c:f>
              <c:numCache>
                <c:formatCode>General</c:formatCode>
                <c:ptCount val="29"/>
                <c:pt idx="0">
                  <c:v>1</c:v>
                </c:pt>
                <c:pt idx="1">
                  <c:v>0</c:v>
                </c:pt>
                <c:pt idx="2">
                  <c:v>1</c:v>
                </c:pt>
                <c:pt idx="3">
                  <c:v>0</c:v>
                </c:pt>
                <c:pt idx="4">
                  <c:v>2</c:v>
                </c:pt>
                <c:pt idx="5">
                  <c:v>0</c:v>
                </c:pt>
                <c:pt idx="6">
                  <c:v>0</c:v>
                </c:pt>
                <c:pt idx="7">
                  <c:v>0</c:v>
                </c:pt>
                <c:pt idx="8">
                  <c:v>0</c:v>
                </c:pt>
                <c:pt idx="9">
                  <c:v>1</c:v>
                </c:pt>
                <c:pt idx="10">
                  <c:v>0</c:v>
                </c:pt>
                <c:pt idx="11">
                  <c:v>0</c:v>
                </c:pt>
                <c:pt idx="12">
                  <c:v>1</c:v>
                </c:pt>
                <c:pt idx="13">
                  <c:v>0</c:v>
                </c:pt>
                <c:pt idx="14">
                  <c:v>0</c:v>
                </c:pt>
                <c:pt idx="15">
                  <c:v>0</c:v>
                </c:pt>
                <c:pt idx="16">
                  <c:v>0</c:v>
                </c:pt>
                <c:pt idx="17">
                  <c:v>0</c:v>
                </c:pt>
                <c:pt idx="18">
                  <c:v>0</c:v>
                </c:pt>
                <c:pt idx="19">
                  <c:v>1</c:v>
                </c:pt>
                <c:pt idx="20">
                  <c:v>1</c:v>
                </c:pt>
                <c:pt idx="21">
                  <c:v>0</c:v>
                </c:pt>
                <c:pt idx="22">
                  <c:v>1</c:v>
                </c:pt>
                <c:pt idx="23">
                  <c:v>0</c:v>
                </c:pt>
                <c:pt idx="24">
                  <c:v>1</c:v>
                </c:pt>
                <c:pt idx="25">
                  <c:v>0</c:v>
                </c:pt>
                <c:pt idx="26">
                  <c:v>2</c:v>
                </c:pt>
                <c:pt idx="27">
                  <c:v>1</c:v>
                </c:pt>
                <c:pt idx="28">
                  <c:v>0</c:v>
                </c:pt>
              </c:numCache>
            </c:numRef>
          </c:val>
          <c:smooth val="0"/>
          <c:extLst>
            <c:ext xmlns:c16="http://schemas.microsoft.com/office/drawing/2014/chart" uri="{C3380CC4-5D6E-409C-BE32-E72D297353CC}">
              <c16:uniqueId val="{00000000-8DF7-4441-BF73-7DEA59155A7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Sheet1!$C$2:$C$30</c:f>
              <c:numCache>
                <c:formatCode>General</c:formatCode>
                <c:ptCount val="29"/>
                <c:pt idx="0">
                  <c:v>4</c:v>
                </c:pt>
                <c:pt idx="1">
                  <c:v>2</c:v>
                </c:pt>
                <c:pt idx="2">
                  <c:v>4</c:v>
                </c:pt>
                <c:pt idx="3">
                  <c:v>0</c:v>
                </c:pt>
                <c:pt idx="4">
                  <c:v>3</c:v>
                </c:pt>
                <c:pt idx="5">
                  <c:v>3</c:v>
                </c:pt>
                <c:pt idx="6">
                  <c:v>3</c:v>
                </c:pt>
                <c:pt idx="7">
                  <c:v>4</c:v>
                </c:pt>
                <c:pt idx="8">
                  <c:v>3</c:v>
                </c:pt>
                <c:pt idx="9">
                  <c:v>5</c:v>
                </c:pt>
                <c:pt idx="10">
                  <c:v>1</c:v>
                </c:pt>
                <c:pt idx="11">
                  <c:v>1</c:v>
                </c:pt>
                <c:pt idx="12">
                  <c:v>5</c:v>
                </c:pt>
                <c:pt idx="13">
                  <c:v>2</c:v>
                </c:pt>
                <c:pt idx="14">
                  <c:v>3</c:v>
                </c:pt>
                <c:pt idx="15">
                  <c:v>8</c:v>
                </c:pt>
                <c:pt idx="16">
                  <c:v>6</c:v>
                </c:pt>
                <c:pt idx="17">
                  <c:v>0</c:v>
                </c:pt>
                <c:pt idx="18">
                  <c:v>0</c:v>
                </c:pt>
                <c:pt idx="19">
                  <c:v>2</c:v>
                </c:pt>
                <c:pt idx="20">
                  <c:v>3</c:v>
                </c:pt>
                <c:pt idx="21">
                  <c:v>6</c:v>
                </c:pt>
                <c:pt idx="22">
                  <c:v>3</c:v>
                </c:pt>
                <c:pt idx="23">
                  <c:v>1</c:v>
                </c:pt>
                <c:pt idx="24">
                  <c:v>0</c:v>
                </c:pt>
                <c:pt idx="25">
                  <c:v>0</c:v>
                </c:pt>
                <c:pt idx="26">
                  <c:v>3</c:v>
                </c:pt>
                <c:pt idx="27">
                  <c:v>4</c:v>
                </c:pt>
                <c:pt idx="28">
                  <c:v>3</c:v>
                </c:pt>
              </c:numCache>
            </c:numRef>
          </c:val>
          <c:smooth val="0"/>
          <c:extLst>
            <c:ext xmlns:c16="http://schemas.microsoft.com/office/drawing/2014/chart" uri="{C3380CC4-5D6E-409C-BE32-E72D297353CC}">
              <c16:uniqueId val="{00000001-8DF7-4441-BF73-7DEA59155A7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Sheet1!$D$2:$D$30</c:f>
              <c:numCache>
                <c:formatCode>General</c:formatCode>
                <c:ptCount val="29"/>
                <c:pt idx="0">
                  <c:v>0</c:v>
                </c:pt>
                <c:pt idx="1">
                  <c:v>1</c:v>
                </c:pt>
                <c:pt idx="2">
                  <c:v>0</c:v>
                </c:pt>
                <c:pt idx="3">
                  <c:v>0</c:v>
                </c:pt>
                <c:pt idx="4">
                  <c:v>0</c:v>
                </c:pt>
                <c:pt idx="5">
                  <c:v>0</c:v>
                </c:pt>
                <c:pt idx="6">
                  <c:v>0</c:v>
                </c:pt>
                <c:pt idx="7">
                  <c:v>1</c:v>
                </c:pt>
                <c:pt idx="8">
                  <c:v>0</c:v>
                </c:pt>
                <c:pt idx="9">
                  <c:v>1</c:v>
                </c:pt>
                <c:pt idx="10">
                  <c:v>0</c:v>
                </c:pt>
                <c:pt idx="11">
                  <c:v>1</c:v>
                </c:pt>
                <c:pt idx="12">
                  <c:v>1</c:v>
                </c:pt>
                <c:pt idx="13">
                  <c:v>1</c:v>
                </c:pt>
                <c:pt idx="14">
                  <c:v>0</c:v>
                </c:pt>
                <c:pt idx="15">
                  <c:v>0</c:v>
                </c:pt>
                <c:pt idx="16">
                  <c:v>0</c:v>
                </c:pt>
                <c:pt idx="17">
                  <c:v>0</c:v>
                </c:pt>
                <c:pt idx="18">
                  <c:v>1</c:v>
                </c:pt>
                <c:pt idx="19">
                  <c:v>1</c:v>
                </c:pt>
                <c:pt idx="20">
                  <c:v>0</c:v>
                </c:pt>
                <c:pt idx="21">
                  <c:v>0</c:v>
                </c:pt>
                <c:pt idx="22">
                  <c:v>1</c:v>
                </c:pt>
                <c:pt idx="23">
                  <c:v>0</c:v>
                </c:pt>
                <c:pt idx="24">
                  <c:v>0</c:v>
                </c:pt>
                <c:pt idx="25">
                  <c:v>0</c:v>
                </c:pt>
                <c:pt idx="26">
                  <c:v>1</c:v>
                </c:pt>
                <c:pt idx="27">
                  <c:v>0</c:v>
                </c:pt>
                <c:pt idx="28">
                  <c:v>1</c:v>
                </c:pt>
              </c:numCache>
            </c:numRef>
          </c:val>
          <c:smooth val="0"/>
          <c:extLst>
            <c:ext xmlns:c16="http://schemas.microsoft.com/office/drawing/2014/chart" uri="{C3380CC4-5D6E-409C-BE32-E72D297353CC}">
              <c16:uniqueId val="{00000002-8DF7-4441-BF73-7DEA59155A73}"/>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Sheet1!$E$2:$E$30</c:f>
              <c:numCache>
                <c:formatCode>General</c:formatCode>
                <c:ptCount val="29"/>
                <c:pt idx="0">
                  <c:v>0</c:v>
                </c:pt>
                <c:pt idx="1">
                  <c:v>1</c:v>
                </c:pt>
                <c:pt idx="2">
                  <c:v>0</c:v>
                </c:pt>
                <c:pt idx="3">
                  <c:v>0</c:v>
                </c:pt>
                <c:pt idx="4">
                  <c:v>2</c:v>
                </c:pt>
                <c:pt idx="5">
                  <c:v>0</c:v>
                </c:pt>
                <c:pt idx="6">
                  <c:v>0</c:v>
                </c:pt>
                <c:pt idx="7">
                  <c:v>0</c:v>
                </c:pt>
                <c:pt idx="8">
                  <c:v>2</c:v>
                </c:pt>
                <c:pt idx="9">
                  <c:v>0</c:v>
                </c:pt>
                <c:pt idx="10">
                  <c:v>1</c:v>
                </c:pt>
                <c:pt idx="11">
                  <c:v>0</c:v>
                </c:pt>
                <c:pt idx="12">
                  <c:v>1</c:v>
                </c:pt>
                <c:pt idx="13">
                  <c:v>2</c:v>
                </c:pt>
                <c:pt idx="14">
                  <c:v>2</c:v>
                </c:pt>
                <c:pt idx="15">
                  <c:v>1</c:v>
                </c:pt>
                <c:pt idx="16">
                  <c:v>1</c:v>
                </c:pt>
                <c:pt idx="17">
                  <c:v>0</c:v>
                </c:pt>
                <c:pt idx="18">
                  <c:v>0</c:v>
                </c:pt>
                <c:pt idx="19">
                  <c:v>1</c:v>
                </c:pt>
                <c:pt idx="20">
                  <c:v>0</c:v>
                </c:pt>
                <c:pt idx="21">
                  <c:v>1</c:v>
                </c:pt>
                <c:pt idx="22">
                  <c:v>1</c:v>
                </c:pt>
                <c:pt idx="23">
                  <c:v>0</c:v>
                </c:pt>
                <c:pt idx="24">
                  <c:v>0</c:v>
                </c:pt>
                <c:pt idx="25">
                  <c:v>0</c:v>
                </c:pt>
                <c:pt idx="26">
                  <c:v>0</c:v>
                </c:pt>
                <c:pt idx="27">
                  <c:v>3</c:v>
                </c:pt>
                <c:pt idx="28">
                  <c:v>0</c:v>
                </c:pt>
              </c:numCache>
            </c:numRef>
          </c:val>
          <c:smooth val="0"/>
          <c:extLst>
            <c:ext xmlns:c16="http://schemas.microsoft.com/office/drawing/2014/chart" uri="{C3380CC4-5D6E-409C-BE32-E72D297353CC}">
              <c16:uniqueId val="{00000003-8DF7-4441-BF73-7DEA59155A73}"/>
            </c:ext>
          </c:extLst>
        </c:ser>
        <c:dLbls>
          <c:showLegendKey val="0"/>
          <c:showVal val="0"/>
          <c:showCatName val="0"/>
          <c:showSerName val="0"/>
          <c:showPercent val="0"/>
          <c:showBubbleSize val="0"/>
        </c:dLbls>
        <c:smooth val="0"/>
        <c:axId val="385617840"/>
        <c:axId val="385618168"/>
      </c:lineChart>
      <c:catAx>
        <c:axId val="38561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18168"/>
        <c:crosses val="autoZero"/>
        <c:auto val="1"/>
        <c:lblAlgn val="ctr"/>
        <c:lblOffset val="100"/>
        <c:noMultiLvlLbl val="0"/>
      </c:catAx>
      <c:valAx>
        <c:axId val="38561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1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2</c:v>
                </c:pt>
                <c:pt idx="13">
                  <c:v>1</c:v>
                </c:pt>
                <c:pt idx="14">
                  <c:v>0</c:v>
                </c:pt>
                <c:pt idx="15">
                  <c:v>2</c:v>
                </c:pt>
                <c:pt idx="16">
                  <c:v>0</c:v>
                </c:pt>
                <c:pt idx="17">
                  <c:v>0</c:v>
                </c:pt>
                <c:pt idx="18">
                  <c:v>4</c:v>
                </c:pt>
                <c:pt idx="19">
                  <c:v>1</c:v>
                </c:pt>
                <c:pt idx="20">
                  <c:v>0</c:v>
                </c:pt>
                <c:pt idx="21">
                  <c:v>0</c:v>
                </c:pt>
                <c:pt idx="22">
                  <c:v>0</c:v>
                </c:pt>
                <c:pt idx="23">
                  <c:v>0</c:v>
                </c:pt>
              </c:numCache>
            </c:numRef>
          </c:val>
          <c:smooth val="0"/>
          <c:extLst>
            <c:ext xmlns:c16="http://schemas.microsoft.com/office/drawing/2014/chart" uri="{C3380CC4-5D6E-409C-BE32-E72D297353CC}">
              <c16:uniqueId val="{00000000-B4D4-495C-8149-514B8ADD252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c:v>
                </c:pt>
                <c:pt idx="1">
                  <c:v>0</c:v>
                </c:pt>
                <c:pt idx="2">
                  <c:v>0</c:v>
                </c:pt>
                <c:pt idx="3">
                  <c:v>0</c:v>
                </c:pt>
                <c:pt idx="4">
                  <c:v>0</c:v>
                </c:pt>
                <c:pt idx="5">
                  <c:v>0</c:v>
                </c:pt>
                <c:pt idx="6">
                  <c:v>0</c:v>
                </c:pt>
                <c:pt idx="7">
                  <c:v>0</c:v>
                </c:pt>
                <c:pt idx="8">
                  <c:v>1</c:v>
                </c:pt>
                <c:pt idx="9">
                  <c:v>6</c:v>
                </c:pt>
                <c:pt idx="10">
                  <c:v>17</c:v>
                </c:pt>
                <c:pt idx="11">
                  <c:v>3</c:v>
                </c:pt>
                <c:pt idx="12">
                  <c:v>15</c:v>
                </c:pt>
                <c:pt idx="13">
                  <c:v>5</c:v>
                </c:pt>
                <c:pt idx="14">
                  <c:v>5</c:v>
                </c:pt>
                <c:pt idx="15">
                  <c:v>4</c:v>
                </c:pt>
                <c:pt idx="16">
                  <c:v>11</c:v>
                </c:pt>
                <c:pt idx="17">
                  <c:v>2</c:v>
                </c:pt>
                <c:pt idx="18">
                  <c:v>12</c:v>
                </c:pt>
                <c:pt idx="19">
                  <c:v>0</c:v>
                </c:pt>
                <c:pt idx="20">
                  <c:v>0</c:v>
                </c:pt>
                <c:pt idx="21">
                  <c:v>0</c:v>
                </c:pt>
                <c:pt idx="22">
                  <c:v>0</c:v>
                </c:pt>
                <c:pt idx="23">
                  <c:v>0</c:v>
                </c:pt>
              </c:numCache>
            </c:numRef>
          </c:val>
          <c:smooth val="0"/>
          <c:extLst>
            <c:ext xmlns:c16="http://schemas.microsoft.com/office/drawing/2014/chart" uri="{C3380CC4-5D6E-409C-BE32-E72D297353CC}">
              <c16:uniqueId val="{00000001-B4D4-495C-8149-514B8ADD252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3</c:v>
                </c:pt>
                <c:pt idx="18">
                  <c:v>0</c:v>
                </c:pt>
                <c:pt idx="19">
                  <c:v>1</c:v>
                </c:pt>
                <c:pt idx="20">
                  <c:v>3</c:v>
                </c:pt>
                <c:pt idx="21">
                  <c:v>2</c:v>
                </c:pt>
                <c:pt idx="22">
                  <c:v>1</c:v>
                </c:pt>
                <c:pt idx="23">
                  <c:v>0</c:v>
                </c:pt>
              </c:numCache>
            </c:numRef>
          </c:val>
          <c:smooth val="0"/>
          <c:extLst>
            <c:ext xmlns:c16="http://schemas.microsoft.com/office/drawing/2014/chart" uri="{C3380CC4-5D6E-409C-BE32-E72D297353CC}">
              <c16:uniqueId val="{00000002-B4D4-495C-8149-514B8ADD2522}"/>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3</c:v>
                </c:pt>
                <c:pt idx="15">
                  <c:v>2</c:v>
                </c:pt>
                <c:pt idx="16">
                  <c:v>3</c:v>
                </c:pt>
                <c:pt idx="17">
                  <c:v>3</c:v>
                </c:pt>
                <c:pt idx="18">
                  <c:v>3</c:v>
                </c:pt>
                <c:pt idx="19">
                  <c:v>0</c:v>
                </c:pt>
                <c:pt idx="20">
                  <c:v>0</c:v>
                </c:pt>
                <c:pt idx="21">
                  <c:v>2</c:v>
                </c:pt>
                <c:pt idx="22">
                  <c:v>1</c:v>
                </c:pt>
                <c:pt idx="23">
                  <c:v>0</c:v>
                </c:pt>
              </c:numCache>
            </c:numRef>
          </c:val>
          <c:smooth val="0"/>
          <c:extLst>
            <c:ext xmlns:c16="http://schemas.microsoft.com/office/drawing/2014/chart" uri="{C3380CC4-5D6E-409C-BE32-E72D297353CC}">
              <c16:uniqueId val="{00000003-B4D4-495C-8149-514B8ADD2522}"/>
            </c:ext>
          </c:extLst>
        </c:ser>
        <c:dLbls>
          <c:showLegendKey val="0"/>
          <c:showVal val="0"/>
          <c:showCatName val="0"/>
          <c:showSerName val="0"/>
          <c:showPercent val="0"/>
          <c:showBubbleSize val="0"/>
        </c:dLbls>
        <c:smooth val="0"/>
        <c:axId val="385625712"/>
        <c:axId val="385624400"/>
      </c:lineChart>
      <c:catAx>
        <c:axId val="385625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24400"/>
        <c:crosses val="autoZero"/>
        <c:auto val="1"/>
        <c:lblAlgn val="ctr"/>
        <c:lblOffset val="100"/>
        <c:noMultiLvlLbl val="0"/>
      </c:catAx>
      <c:valAx>
        <c:axId val="38562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2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2</c:v>
                </c:pt>
                <c:pt idx="2">
                  <c:v>1</c:v>
                </c:pt>
                <c:pt idx="3">
                  <c:v>1</c:v>
                </c:pt>
                <c:pt idx="4">
                  <c:v>2</c:v>
                </c:pt>
                <c:pt idx="5">
                  <c:v>1</c:v>
                </c:pt>
                <c:pt idx="6">
                  <c:v>2</c:v>
                </c:pt>
              </c:numCache>
            </c:numRef>
          </c:val>
          <c:extLst>
            <c:ext xmlns:c16="http://schemas.microsoft.com/office/drawing/2014/chart" uri="{C3380CC4-5D6E-409C-BE32-E72D297353CC}">
              <c16:uniqueId val="{00000000-84FD-4DC4-9040-ED4A8E63B3BD}"/>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12</c:v>
                </c:pt>
                <c:pt idx="2">
                  <c:v>20</c:v>
                </c:pt>
                <c:pt idx="3">
                  <c:v>16</c:v>
                </c:pt>
                <c:pt idx="4">
                  <c:v>16</c:v>
                </c:pt>
                <c:pt idx="5">
                  <c:v>1</c:v>
                </c:pt>
                <c:pt idx="6">
                  <c:v>4</c:v>
                </c:pt>
              </c:numCache>
            </c:numRef>
          </c:val>
          <c:extLst>
            <c:ext xmlns:c16="http://schemas.microsoft.com/office/drawing/2014/chart" uri="{C3380CC4-5D6E-409C-BE32-E72D297353CC}">
              <c16:uniqueId val="{00000001-84FD-4DC4-9040-ED4A8E63B3BD}"/>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1</c:v>
                </c:pt>
                <c:pt idx="2">
                  <c:v>2</c:v>
                </c:pt>
                <c:pt idx="3">
                  <c:v>2</c:v>
                </c:pt>
                <c:pt idx="4">
                  <c:v>1</c:v>
                </c:pt>
                <c:pt idx="5">
                  <c:v>0</c:v>
                </c:pt>
                <c:pt idx="6">
                  <c:v>2</c:v>
                </c:pt>
              </c:numCache>
            </c:numRef>
          </c:val>
          <c:extLst>
            <c:ext xmlns:c16="http://schemas.microsoft.com/office/drawing/2014/chart" uri="{C3380CC4-5D6E-409C-BE32-E72D297353CC}">
              <c16:uniqueId val="{00000002-84FD-4DC4-9040-ED4A8E63B3BD}"/>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5</c:v>
                </c:pt>
                <c:pt idx="2">
                  <c:v>3</c:v>
                </c:pt>
                <c:pt idx="3">
                  <c:v>5</c:v>
                </c:pt>
                <c:pt idx="4">
                  <c:v>1</c:v>
                </c:pt>
                <c:pt idx="5">
                  <c:v>1</c:v>
                </c:pt>
                <c:pt idx="6">
                  <c:v>2</c:v>
                </c:pt>
              </c:numCache>
            </c:numRef>
          </c:val>
          <c:extLst>
            <c:ext xmlns:c16="http://schemas.microsoft.com/office/drawing/2014/chart" uri="{C3380CC4-5D6E-409C-BE32-E72D297353CC}">
              <c16:uniqueId val="{00000003-84FD-4DC4-9040-ED4A8E63B3BD}"/>
            </c:ext>
          </c:extLst>
        </c:ser>
        <c:dLbls>
          <c:showLegendKey val="0"/>
          <c:showVal val="0"/>
          <c:showCatName val="0"/>
          <c:showSerName val="0"/>
          <c:showPercent val="0"/>
          <c:showBubbleSize val="0"/>
        </c:dLbls>
        <c:gapWidth val="219"/>
        <c:overlap val="-27"/>
        <c:axId val="385625384"/>
        <c:axId val="385626696"/>
      </c:barChart>
      <c:catAx>
        <c:axId val="385625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26696"/>
        <c:crosses val="autoZero"/>
        <c:auto val="1"/>
        <c:lblAlgn val="ctr"/>
        <c:lblOffset val="100"/>
        <c:noMultiLvlLbl val="0"/>
      </c:catAx>
      <c:valAx>
        <c:axId val="38562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2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1423</c:v>
                </c:pt>
                <c:pt idx="1">
                  <c:v>5246</c:v>
                </c:pt>
                <c:pt idx="2">
                  <c:v>118</c:v>
                </c:pt>
                <c:pt idx="3">
                  <c:v>918</c:v>
                </c:pt>
              </c:numCache>
            </c:numRef>
          </c:val>
          <c:extLst>
            <c:ext xmlns:c16="http://schemas.microsoft.com/office/drawing/2014/chart" uri="{C3380CC4-5D6E-409C-BE32-E72D297353CC}">
              <c16:uniqueId val="{00000000-A002-4210-A8EE-D80162CB2C62}"/>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166</c:v>
                </c:pt>
                <c:pt idx="1">
                  <c:v>514</c:v>
                </c:pt>
                <c:pt idx="2">
                  <c:v>10</c:v>
                </c:pt>
                <c:pt idx="3">
                  <c:v>125</c:v>
                </c:pt>
              </c:numCache>
            </c:numRef>
          </c:val>
          <c:extLst>
            <c:ext xmlns:c16="http://schemas.microsoft.com/office/drawing/2014/chart" uri="{C3380CC4-5D6E-409C-BE32-E72D297353CC}">
              <c16:uniqueId val="{00000001-A002-4210-A8EE-D80162CB2C62}"/>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16</c:v>
                </c:pt>
                <c:pt idx="1">
                  <c:v>9</c:v>
                </c:pt>
                <c:pt idx="2">
                  <c:v>0</c:v>
                </c:pt>
                <c:pt idx="3">
                  <c:v>0</c:v>
                </c:pt>
              </c:numCache>
            </c:numRef>
          </c:val>
          <c:extLst>
            <c:ext xmlns:c16="http://schemas.microsoft.com/office/drawing/2014/chart" uri="{C3380CC4-5D6E-409C-BE32-E72D297353CC}">
              <c16:uniqueId val="{00000002-A002-4210-A8EE-D80162CB2C62}"/>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14</c:v>
                </c:pt>
                <c:pt idx="2">
                  <c:v>0</c:v>
                </c:pt>
                <c:pt idx="3">
                  <c:v>1</c:v>
                </c:pt>
              </c:numCache>
            </c:numRef>
          </c:val>
          <c:extLst>
            <c:ext xmlns:c16="http://schemas.microsoft.com/office/drawing/2014/chart" uri="{C3380CC4-5D6E-409C-BE32-E72D297353CC}">
              <c16:uniqueId val="{00000003-A002-4210-A8EE-D80162CB2C62}"/>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0</c:v>
                </c:pt>
                <c:pt idx="1">
                  <c:v>31</c:v>
                </c:pt>
                <c:pt idx="2">
                  <c:v>0</c:v>
                </c:pt>
                <c:pt idx="3">
                  <c:v>0</c:v>
                </c:pt>
              </c:numCache>
            </c:numRef>
          </c:val>
          <c:extLst>
            <c:ext xmlns:c16="http://schemas.microsoft.com/office/drawing/2014/chart" uri="{C3380CC4-5D6E-409C-BE32-E72D297353CC}">
              <c16:uniqueId val="{00000004-A002-4210-A8EE-D80162CB2C62}"/>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1</c:v>
                </c:pt>
                <c:pt idx="1">
                  <c:v>1</c:v>
                </c:pt>
                <c:pt idx="2">
                  <c:v>0</c:v>
                </c:pt>
                <c:pt idx="3">
                  <c:v>0</c:v>
                </c:pt>
              </c:numCache>
            </c:numRef>
          </c:val>
          <c:extLst>
            <c:ext xmlns:c16="http://schemas.microsoft.com/office/drawing/2014/chart" uri="{C3380CC4-5D6E-409C-BE32-E72D297353CC}">
              <c16:uniqueId val="{00000005-A002-4210-A8EE-D80162CB2C6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125</c:v>
                </c:pt>
                <c:pt idx="1">
                  <c:v>296</c:v>
                </c:pt>
                <c:pt idx="2">
                  <c:v>15</c:v>
                </c:pt>
                <c:pt idx="3">
                  <c:v>99</c:v>
                </c:pt>
              </c:numCache>
            </c:numRef>
          </c:val>
          <c:extLst>
            <c:ext xmlns:c16="http://schemas.microsoft.com/office/drawing/2014/chart" uri="{C3380CC4-5D6E-409C-BE32-E72D297353CC}">
              <c16:uniqueId val="{00000006-A002-4210-A8EE-D80162CB2C6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67</c:v>
                </c:pt>
                <c:pt idx="1">
                  <c:v>332</c:v>
                </c:pt>
                <c:pt idx="2">
                  <c:v>16</c:v>
                </c:pt>
                <c:pt idx="3">
                  <c:v>106</c:v>
                </c:pt>
              </c:numCache>
            </c:numRef>
          </c:val>
          <c:extLst>
            <c:ext xmlns:c16="http://schemas.microsoft.com/office/drawing/2014/chart" uri="{C3380CC4-5D6E-409C-BE32-E72D297353CC}">
              <c16:uniqueId val="{00000007-A002-4210-A8EE-D80162CB2C62}"/>
            </c:ext>
          </c:extLst>
        </c:ser>
        <c:dLbls>
          <c:showLegendKey val="0"/>
          <c:showVal val="0"/>
          <c:showCatName val="0"/>
          <c:showSerName val="0"/>
          <c:showPercent val="0"/>
          <c:showBubbleSize val="0"/>
        </c:dLbls>
        <c:gapWidth val="150"/>
        <c:overlap val="100"/>
        <c:axId val="389374992"/>
        <c:axId val="389382208"/>
      </c:barChart>
      <c:catAx>
        <c:axId val="38937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82208"/>
        <c:crosses val="autoZero"/>
        <c:auto val="1"/>
        <c:lblAlgn val="ctr"/>
        <c:lblOffset val="100"/>
        <c:noMultiLvlLbl val="0"/>
      </c:catAx>
      <c:valAx>
        <c:axId val="389382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37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3</c:v>
                </c:pt>
                <c:pt idx="1">
                  <c:v>28</c:v>
                </c:pt>
                <c:pt idx="2">
                  <c:v>9</c:v>
                </c:pt>
                <c:pt idx="3">
                  <c:v>2</c:v>
                </c:pt>
              </c:numCache>
            </c:numRef>
          </c:val>
          <c:extLst>
            <c:ext xmlns:c16="http://schemas.microsoft.com/office/drawing/2014/chart" uri="{C3380CC4-5D6E-409C-BE32-E72D297353CC}">
              <c16:uniqueId val="{00000000-8A88-40F2-82B6-FFF22AF54F55}"/>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7</c:v>
                </c:pt>
                <c:pt idx="1">
                  <c:v>32</c:v>
                </c:pt>
                <c:pt idx="2">
                  <c:v>1</c:v>
                </c:pt>
                <c:pt idx="3">
                  <c:v>16</c:v>
                </c:pt>
              </c:numCache>
            </c:numRef>
          </c:val>
          <c:extLst>
            <c:ext xmlns:c16="http://schemas.microsoft.com/office/drawing/2014/chart" uri="{C3380CC4-5D6E-409C-BE32-E72D297353CC}">
              <c16:uniqueId val="{00000001-8A88-40F2-82B6-FFF22AF54F55}"/>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3</c:v>
                </c:pt>
                <c:pt idx="1">
                  <c:v>22</c:v>
                </c:pt>
                <c:pt idx="2">
                  <c:v>0</c:v>
                </c:pt>
                <c:pt idx="3">
                  <c:v>1</c:v>
                </c:pt>
              </c:numCache>
            </c:numRef>
          </c:val>
          <c:extLst>
            <c:ext xmlns:c16="http://schemas.microsoft.com/office/drawing/2014/chart" uri="{C3380CC4-5D6E-409C-BE32-E72D297353CC}">
              <c16:uniqueId val="{00000002-8A88-40F2-82B6-FFF22AF54F55}"/>
            </c:ext>
          </c:extLst>
        </c:ser>
        <c:ser>
          <c:idx val="3"/>
          <c:order val="3"/>
          <c:tx>
            <c:strRef>
              <c:f>Sheet1!$E$1</c:f>
              <c:strCache>
                <c:ptCount val="1"/>
                <c:pt idx="0">
                  <c:v>Link</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0</c:v>
                </c:pt>
                <c:pt idx="2">
                  <c:v>1</c:v>
                </c:pt>
                <c:pt idx="3">
                  <c:v>0</c:v>
                </c:pt>
              </c:numCache>
            </c:numRef>
          </c:val>
          <c:extLst>
            <c:ext xmlns:c16="http://schemas.microsoft.com/office/drawing/2014/chart" uri="{C3380CC4-5D6E-409C-BE32-E72D297353CC}">
              <c16:uniqueId val="{00000003-8A88-40F2-82B6-FFF22AF54F55}"/>
            </c:ext>
          </c:extLst>
        </c:ser>
        <c:dLbls>
          <c:showLegendKey val="0"/>
          <c:showVal val="0"/>
          <c:showCatName val="0"/>
          <c:showSerName val="0"/>
          <c:showPercent val="0"/>
          <c:showBubbleSize val="0"/>
        </c:dLbls>
        <c:gapWidth val="150"/>
        <c:overlap val="100"/>
        <c:axId val="325940512"/>
        <c:axId val="325941168"/>
      </c:barChart>
      <c:catAx>
        <c:axId val="32594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41168"/>
        <c:crosses val="autoZero"/>
        <c:auto val="1"/>
        <c:lblAlgn val="ctr"/>
        <c:lblOffset val="100"/>
        <c:noMultiLvlLbl val="0"/>
      </c:catAx>
      <c:valAx>
        <c:axId val="325941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4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5.3043576887275802E-3</c:v>
                </c:pt>
                <c:pt idx="1">
                  <c:v>3.1288377150098202E-3</c:v>
                </c:pt>
                <c:pt idx="2">
                  <c:v>1.6621950360989699E-3</c:v>
                </c:pt>
                <c:pt idx="3">
                  <c:v>1.3786441181762E-2</c:v>
                </c:pt>
                <c:pt idx="4">
                  <c:v>2.2488521076633101E-3</c:v>
                </c:pt>
                <c:pt idx="5">
                  <c:v>2.9332853578217001E-3</c:v>
                </c:pt>
                <c:pt idx="6">
                  <c:v>6.27234185680874E-2</c:v>
                </c:pt>
              </c:numCache>
            </c:numRef>
          </c:val>
          <c:extLst>
            <c:ext xmlns:c16="http://schemas.microsoft.com/office/drawing/2014/chart" uri="{C3380CC4-5D6E-409C-BE32-E72D297353CC}">
              <c16:uniqueId val="{00000000-975A-4CCA-98C6-33B3D18FB994}"/>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9.61216711340321E-3</c:v>
                </c:pt>
                <c:pt idx="1">
                  <c:v>8.0741691513465507E-3</c:v>
                </c:pt>
                <c:pt idx="2">
                  <c:v>3.74075424393314E-3</c:v>
                </c:pt>
                <c:pt idx="3">
                  <c:v>1.40028567575801E-2</c:v>
                </c:pt>
                <c:pt idx="4">
                  <c:v>5.3751492056515896E-3</c:v>
                </c:pt>
                <c:pt idx="5">
                  <c:v>2.7968256029406598E-3</c:v>
                </c:pt>
                <c:pt idx="6">
                  <c:v>8.5153350946675505E-3</c:v>
                </c:pt>
              </c:numCache>
            </c:numRef>
          </c:val>
          <c:extLst>
            <c:ext xmlns:c16="http://schemas.microsoft.com/office/drawing/2014/chart" uri="{C3380CC4-5D6E-409C-BE32-E72D297353CC}">
              <c16:uniqueId val="{00000001-975A-4CCA-98C6-33B3D18FB994}"/>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7.5906925097215102E-3</c:v>
                </c:pt>
                <c:pt idx="1">
                  <c:v>1.1060723371308499E-2</c:v>
                </c:pt>
                <c:pt idx="2">
                  <c:v>1.33379311242249E-2</c:v>
                </c:pt>
                <c:pt idx="3">
                  <c:v>4.5544155058329103E-3</c:v>
                </c:pt>
                <c:pt idx="4">
                  <c:v>3.90378471928535E-3</c:v>
                </c:pt>
                <c:pt idx="6">
                  <c:v>1.4964508090593799E-2</c:v>
                </c:pt>
              </c:numCache>
            </c:numRef>
          </c:val>
          <c:extLst>
            <c:ext xmlns:c16="http://schemas.microsoft.com/office/drawing/2014/chart" uri="{C3380CC4-5D6E-409C-BE32-E72D297353CC}">
              <c16:uniqueId val="{00000002-975A-4CCA-98C6-33B3D18FB994}"/>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6.9188035164818897E-3</c:v>
                </c:pt>
                <c:pt idx="1">
                  <c:v>2.6686813563573E-3</c:v>
                </c:pt>
                <c:pt idx="2">
                  <c:v>1.3796423678699001E-3</c:v>
                </c:pt>
                <c:pt idx="3">
                  <c:v>5.7697879324947196E-3</c:v>
                </c:pt>
                <c:pt idx="4">
                  <c:v>5.4362027629500497E-3</c:v>
                </c:pt>
                <c:pt idx="5">
                  <c:v>9.2662547095739602E-3</c:v>
                </c:pt>
                <c:pt idx="6">
                  <c:v>1.14283808084745E-3</c:v>
                </c:pt>
              </c:numCache>
            </c:numRef>
          </c:val>
          <c:extLst>
            <c:ext xmlns:c16="http://schemas.microsoft.com/office/drawing/2014/chart" uri="{C3380CC4-5D6E-409C-BE32-E72D297353CC}">
              <c16:uniqueId val="{00000003-975A-4CCA-98C6-33B3D18FB994}"/>
            </c:ext>
          </c:extLst>
        </c:ser>
        <c:dLbls>
          <c:showLegendKey val="0"/>
          <c:showVal val="0"/>
          <c:showCatName val="0"/>
          <c:showSerName val="0"/>
          <c:showPercent val="0"/>
          <c:showBubbleSize val="0"/>
        </c:dLbls>
        <c:gapWidth val="219"/>
        <c:overlap val="-27"/>
        <c:axId val="16970504"/>
        <c:axId val="16970832"/>
      </c:barChart>
      <c:catAx>
        <c:axId val="1697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70832"/>
        <c:crosses val="autoZero"/>
        <c:auto val="1"/>
        <c:lblAlgn val="ctr"/>
        <c:lblOffset val="100"/>
        <c:noMultiLvlLbl val="0"/>
      </c:catAx>
      <c:valAx>
        <c:axId val="1697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7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Sheet1!$B$2:$B$30</c:f>
              <c:numCache>
                <c:formatCode>General</c:formatCode>
                <c:ptCount val="29"/>
                <c:pt idx="0">
                  <c:v>1.66147699440766E-3</c:v>
                </c:pt>
                <c:pt idx="1">
                  <c:v>0</c:v>
                </c:pt>
                <c:pt idx="2">
                  <c:v>2.05253111295079E-3</c:v>
                </c:pt>
                <c:pt idx="3">
                  <c:v>0</c:v>
                </c:pt>
                <c:pt idx="4">
                  <c:v>6.2703186670758901E-2</c:v>
                </c:pt>
                <c:pt idx="5">
                  <c:v>0</c:v>
                </c:pt>
                <c:pt idx="6">
                  <c:v>0</c:v>
                </c:pt>
                <c:pt idx="7">
                  <c:v>0</c:v>
                </c:pt>
                <c:pt idx="8">
                  <c:v>0</c:v>
                </c:pt>
                <c:pt idx="9">
                  <c:v>2.44403645329251E-3</c:v>
                </c:pt>
                <c:pt idx="10">
                  <c:v>0</c:v>
                </c:pt>
                <c:pt idx="11">
                  <c:v>0</c:v>
                </c:pt>
                <c:pt idx="12">
                  <c:v>4.6928573733099601E-3</c:v>
                </c:pt>
                <c:pt idx="13">
                  <c:v>0</c:v>
                </c:pt>
                <c:pt idx="14">
                  <c:v>0</c:v>
                </c:pt>
                <c:pt idx="15">
                  <c:v>0</c:v>
                </c:pt>
                <c:pt idx="16">
                  <c:v>0</c:v>
                </c:pt>
                <c:pt idx="17">
                  <c:v>0</c:v>
                </c:pt>
                <c:pt idx="18">
                  <c:v>0</c:v>
                </c:pt>
                <c:pt idx="19">
                  <c:v>7.4317888902579003E-3</c:v>
                </c:pt>
                <c:pt idx="20">
                  <c:v>2.2491423922269601E-3</c:v>
                </c:pt>
                <c:pt idx="21">
                  <c:v>0</c:v>
                </c:pt>
                <c:pt idx="22">
                  <c:v>1.3789043284882599E-2</c:v>
                </c:pt>
                <c:pt idx="23">
                  <c:v>0</c:v>
                </c:pt>
                <c:pt idx="24">
                  <c:v>2.9340140245870398E-3</c:v>
                </c:pt>
                <c:pt idx="25">
                  <c:v>0</c:v>
                </c:pt>
                <c:pt idx="26">
                  <c:v>4.5480597879136997E-3</c:v>
                </c:pt>
                <c:pt idx="27">
                  <c:v>4.0102466692945203E-3</c:v>
                </c:pt>
                <c:pt idx="28">
                  <c:v>0</c:v>
                </c:pt>
              </c:numCache>
            </c:numRef>
          </c:val>
          <c:smooth val="0"/>
          <c:extLst>
            <c:ext xmlns:c16="http://schemas.microsoft.com/office/drawing/2014/chart" uri="{C3380CC4-5D6E-409C-BE32-E72D297353CC}">
              <c16:uniqueId val="{00000000-3E94-421F-AA88-0B8EE94F3D6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Sheet1!$C$2:$C$30</c:f>
              <c:numCache>
                <c:formatCode>General</c:formatCode>
                <c:ptCount val="29"/>
                <c:pt idx="0">
                  <c:v>3.04664259985496E-3</c:v>
                </c:pt>
                <c:pt idx="1">
                  <c:v>8.5305651948944503E-2</c:v>
                </c:pt>
                <c:pt idx="2">
                  <c:v>5.4190661225957601E-3</c:v>
                </c:pt>
                <c:pt idx="3">
                  <c:v>0</c:v>
                </c:pt>
                <c:pt idx="4">
                  <c:v>9.6563343888705806E-3</c:v>
                </c:pt>
                <c:pt idx="5">
                  <c:v>3.5961090100511302E-3</c:v>
                </c:pt>
                <c:pt idx="6">
                  <c:v>1.68482178681011E-2</c:v>
                </c:pt>
                <c:pt idx="7">
                  <c:v>8.5405712093848396E-3</c:v>
                </c:pt>
                <c:pt idx="8">
                  <c:v>3.9955729052210103E-3</c:v>
                </c:pt>
                <c:pt idx="9">
                  <c:v>7.2919278358856698E-3</c:v>
                </c:pt>
                <c:pt idx="10">
                  <c:v>2.79687588963128E-3</c:v>
                </c:pt>
                <c:pt idx="11">
                  <c:v>5.0942333278728496E-3</c:v>
                </c:pt>
                <c:pt idx="12">
                  <c:v>4.6947043734667298E-3</c:v>
                </c:pt>
                <c:pt idx="13">
                  <c:v>1.1437201771218E-2</c:v>
                </c:pt>
                <c:pt idx="14">
                  <c:v>2.3640284109600401E-3</c:v>
                </c:pt>
                <c:pt idx="15">
                  <c:v>2.8718094197346701E-3</c:v>
                </c:pt>
                <c:pt idx="16">
                  <c:v>3.0466395565691001E-3</c:v>
                </c:pt>
                <c:pt idx="17">
                  <c:v>0</c:v>
                </c:pt>
                <c:pt idx="18">
                  <c:v>0</c:v>
                </c:pt>
                <c:pt idx="19">
                  <c:v>2.9667039918650401E-2</c:v>
                </c:pt>
                <c:pt idx="20">
                  <c:v>2.5637900941810001E-3</c:v>
                </c:pt>
                <c:pt idx="21">
                  <c:v>2.8134930465102E-3</c:v>
                </c:pt>
                <c:pt idx="22">
                  <c:v>6.15973696258376E-3</c:v>
                </c:pt>
                <c:pt idx="23">
                  <c:v>9.5892887644501105E-3</c:v>
                </c:pt>
                <c:pt idx="24">
                  <c:v>0</c:v>
                </c:pt>
                <c:pt idx="25">
                  <c:v>0</c:v>
                </c:pt>
                <c:pt idx="26">
                  <c:v>1.04546960397012E-2</c:v>
                </c:pt>
                <c:pt idx="27">
                  <c:v>3.9454666588090298E-3</c:v>
                </c:pt>
                <c:pt idx="28">
                  <c:v>1.4982620160613701E-3</c:v>
                </c:pt>
              </c:numCache>
            </c:numRef>
          </c:val>
          <c:smooth val="0"/>
          <c:extLst>
            <c:ext xmlns:c16="http://schemas.microsoft.com/office/drawing/2014/chart" uri="{C3380CC4-5D6E-409C-BE32-E72D297353CC}">
              <c16:uniqueId val="{00000001-3E94-421F-AA88-0B8EE94F3D6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Sheet1!$D$2:$D$30</c:f>
              <c:numCache>
                <c:formatCode>General</c:formatCode>
                <c:ptCount val="29"/>
                <c:pt idx="0">
                  <c:v>0</c:v>
                </c:pt>
                <c:pt idx="1">
                  <c:v>1.95143528064892E-3</c:v>
                </c:pt>
                <c:pt idx="2">
                  <c:v>0</c:v>
                </c:pt>
                <c:pt idx="3">
                  <c:v>0</c:v>
                </c:pt>
                <c:pt idx="4">
                  <c:v>0</c:v>
                </c:pt>
                <c:pt idx="5">
                  <c:v>0</c:v>
                </c:pt>
                <c:pt idx="6">
                  <c:v>0</c:v>
                </c:pt>
                <c:pt idx="7">
                  <c:v>1.3011176600699999E-2</c:v>
                </c:pt>
                <c:pt idx="8">
                  <c:v>0</c:v>
                </c:pt>
                <c:pt idx="9">
                  <c:v>3.9034291625192701E-3</c:v>
                </c:pt>
                <c:pt idx="10">
                  <c:v>0</c:v>
                </c:pt>
                <c:pt idx="11">
                  <c:v>1.2361261108870199E-2</c:v>
                </c:pt>
                <c:pt idx="12">
                  <c:v>1.2361261108870199E-2</c:v>
                </c:pt>
                <c:pt idx="13">
                  <c:v>1.1060291601335001E-2</c:v>
                </c:pt>
                <c:pt idx="14">
                  <c:v>0</c:v>
                </c:pt>
                <c:pt idx="15">
                  <c:v>0</c:v>
                </c:pt>
                <c:pt idx="16">
                  <c:v>0</c:v>
                </c:pt>
                <c:pt idx="17">
                  <c:v>0</c:v>
                </c:pt>
                <c:pt idx="18">
                  <c:v>1.75681742762888E-2</c:v>
                </c:pt>
                <c:pt idx="19">
                  <c:v>4.5545933073504602E-3</c:v>
                </c:pt>
                <c:pt idx="20">
                  <c:v>0</c:v>
                </c:pt>
                <c:pt idx="21">
                  <c:v>0</c:v>
                </c:pt>
                <c:pt idx="22">
                  <c:v>7.1573577637811699E-3</c:v>
                </c:pt>
                <c:pt idx="23">
                  <c:v>0</c:v>
                </c:pt>
                <c:pt idx="24">
                  <c:v>0</c:v>
                </c:pt>
                <c:pt idx="25">
                  <c:v>0</c:v>
                </c:pt>
                <c:pt idx="26">
                  <c:v>5.8570489584214604E-3</c:v>
                </c:pt>
                <c:pt idx="27">
                  <c:v>0</c:v>
                </c:pt>
                <c:pt idx="28">
                  <c:v>1.36666254498598E-2</c:v>
                </c:pt>
              </c:numCache>
            </c:numRef>
          </c:val>
          <c:smooth val="0"/>
          <c:extLst>
            <c:ext xmlns:c16="http://schemas.microsoft.com/office/drawing/2014/chart" uri="{C3380CC4-5D6E-409C-BE32-E72D297353CC}">
              <c16:uniqueId val="{00000002-3E94-421F-AA88-0B8EE94F3D68}"/>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Sheet1!$E$2:$E$30</c:f>
              <c:numCache>
                <c:formatCode>General</c:formatCode>
                <c:ptCount val="29"/>
                <c:pt idx="0">
                  <c:v>0</c:v>
                </c:pt>
                <c:pt idx="1">
                  <c:v>2.84223436693864E-3</c:v>
                </c:pt>
                <c:pt idx="2">
                  <c:v>0</c:v>
                </c:pt>
                <c:pt idx="3">
                  <c:v>0</c:v>
                </c:pt>
                <c:pt idx="4">
                  <c:v>1.14308381770223E-3</c:v>
                </c:pt>
                <c:pt idx="5">
                  <c:v>0</c:v>
                </c:pt>
                <c:pt idx="6">
                  <c:v>0</c:v>
                </c:pt>
                <c:pt idx="7">
                  <c:v>0</c:v>
                </c:pt>
                <c:pt idx="8">
                  <c:v>1.8487614530772001E-3</c:v>
                </c:pt>
                <c:pt idx="9">
                  <c:v>0</c:v>
                </c:pt>
                <c:pt idx="10">
                  <c:v>9.2183514023263403E-3</c:v>
                </c:pt>
                <c:pt idx="11">
                  <c:v>0</c:v>
                </c:pt>
                <c:pt idx="12">
                  <c:v>3.4394569588812899E-3</c:v>
                </c:pt>
                <c:pt idx="13">
                  <c:v>4.7268233721157902E-3</c:v>
                </c:pt>
                <c:pt idx="14">
                  <c:v>1.47394978007441E-3</c:v>
                </c:pt>
                <c:pt idx="15">
                  <c:v>1.51163590958697E-2</c:v>
                </c:pt>
                <c:pt idx="16">
                  <c:v>5.4097019315709604E-3</c:v>
                </c:pt>
                <c:pt idx="17">
                  <c:v>0</c:v>
                </c:pt>
                <c:pt idx="18">
                  <c:v>0</c:v>
                </c:pt>
                <c:pt idx="19">
                  <c:v>1.0343318124140801E-2</c:v>
                </c:pt>
                <c:pt idx="20">
                  <c:v>0</c:v>
                </c:pt>
                <c:pt idx="21">
                  <c:v>1.17092699208577E-3</c:v>
                </c:pt>
                <c:pt idx="22">
                  <c:v>7.0907292722568703E-3</c:v>
                </c:pt>
                <c:pt idx="23">
                  <c:v>0</c:v>
                </c:pt>
                <c:pt idx="24">
                  <c:v>0</c:v>
                </c:pt>
                <c:pt idx="25">
                  <c:v>0</c:v>
                </c:pt>
                <c:pt idx="26">
                  <c:v>0</c:v>
                </c:pt>
                <c:pt idx="27">
                  <c:v>1.2756492952037601E-3</c:v>
                </c:pt>
                <c:pt idx="28">
                  <c:v>0</c:v>
                </c:pt>
              </c:numCache>
            </c:numRef>
          </c:val>
          <c:smooth val="0"/>
          <c:extLst>
            <c:ext xmlns:c16="http://schemas.microsoft.com/office/drawing/2014/chart" uri="{C3380CC4-5D6E-409C-BE32-E72D297353CC}">
              <c16:uniqueId val="{00000003-3E94-421F-AA88-0B8EE94F3D68}"/>
            </c:ext>
          </c:extLst>
        </c:ser>
        <c:dLbls>
          <c:showLegendKey val="0"/>
          <c:showVal val="0"/>
          <c:showCatName val="0"/>
          <c:showSerName val="0"/>
          <c:showPercent val="0"/>
          <c:showBubbleSize val="0"/>
        </c:dLbls>
        <c:smooth val="0"/>
        <c:axId val="393697448"/>
        <c:axId val="393700072"/>
      </c:lineChart>
      <c:catAx>
        <c:axId val="393697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00072"/>
        <c:crosses val="autoZero"/>
        <c:auto val="1"/>
        <c:lblAlgn val="ctr"/>
        <c:lblOffset val="100"/>
        <c:noMultiLvlLbl val="0"/>
      </c:catAx>
      <c:valAx>
        <c:axId val="39370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9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4.2050224430142504E-3</c:v>
                </c:pt>
                <c:pt idx="1">
                  <c:v>2.2288152842603801E-2</c:v>
                </c:pt>
                <c:pt idx="2">
                  <c:v>2.3791505397835898E-3</c:v>
                </c:pt>
                <c:pt idx="3">
                  <c:v>0</c:v>
                </c:pt>
              </c:numCache>
            </c:numRef>
          </c:val>
          <c:extLst>
            <c:ext xmlns:c16="http://schemas.microsoft.com/office/drawing/2014/chart" uri="{C3380CC4-5D6E-409C-BE32-E72D297353CC}">
              <c16:uniqueId val="{00000000-F8A1-4CE1-9127-C8286B165D3D}"/>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1.3477877704259801E-2</c:v>
                </c:pt>
                <c:pt idx="1">
                  <c:v>5.8403984749232103E-3</c:v>
                </c:pt>
                <c:pt idx="2">
                  <c:v>3.6050779226820999E-3</c:v>
                </c:pt>
                <c:pt idx="3">
                  <c:v>0</c:v>
                </c:pt>
              </c:numCache>
            </c:numRef>
          </c:val>
          <c:extLst>
            <c:ext xmlns:c16="http://schemas.microsoft.com/office/drawing/2014/chart" uri="{C3380CC4-5D6E-409C-BE32-E72D297353CC}">
              <c16:uniqueId val="{00000001-F8A1-4CE1-9127-C8286B165D3D}"/>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9.4705377980435195E-3</c:v>
                </c:pt>
                <c:pt idx="1">
                  <c:v>7.1574974786088397E-3</c:v>
                </c:pt>
                <c:pt idx="2">
                  <c:v>0</c:v>
                </c:pt>
                <c:pt idx="3">
                  <c:v>1.1060291601335001E-2</c:v>
                </c:pt>
              </c:numCache>
            </c:numRef>
          </c:val>
          <c:extLst>
            <c:ext xmlns:c16="http://schemas.microsoft.com/office/drawing/2014/chart" uri="{C3380CC4-5D6E-409C-BE32-E72D297353CC}">
              <c16:uniqueId val="{00000002-F8A1-4CE1-9127-C8286B165D3D}"/>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5.5438304036699998E-3</c:v>
                </c:pt>
                <c:pt idx="1">
                  <c:v>3.1647966889659499E-3</c:v>
                </c:pt>
                <c:pt idx="2">
                  <c:v>1.5120084819988E-2</c:v>
                </c:pt>
                <c:pt idx="3">
                  <c:v>0</c:v>
                </c:pt>
              </c:numCache>
            </c:numRef>
          </c:val>
          <c:extLst>
            <c:ext xmlns:c16="http://schemas.microsoft.com/office/drawing/2014/chart" uri="{C3380CC4-5D6E-409C-BE32-E72D297353CC}">
              <c16:uniqueId val="{00000003-F8A1-4CE1-9127-C8286B165D3D}"/>
            </c:ext>
          </c:extLst>
        </c:ser>
        <c:dLbls>
          <c:showLegendKey val="0"/>
          <c:showVal val="0"/>
          <c:showCatName val="0"/>
          <c:showSerName val="0"/>
          <c:showPercent val="0"/>
          <c:showBubbleSize val="0"/>
        </c:dLbls>
        <c:gapWidth val="219"/>
        <c:overlap val="-27"/>
        <c:axId val="393686952"/>
        <c:axId val="393691544"/>
      </c:barChart>
      <c:catAx>
        <c:axId val="39368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91544"/>
        <c:crosses val="autoZero"/>
        <c:auto val="1"/>
        <c:lblAlgn val="ctr"/>
        <c:lblOffset val="100"/>
        <c:noMultiLvlLbl val="0"/>
      </c:catAx>
      <c:valAx>
        <c:axId val="39369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8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0.118993260307779</c:v>
                </c:pt>
                <c:pt idx="11">
                  <c:v>4.0576995092628E-3</c:v>
                </c:pt>
                <c:pt idx="12">
                  <c:v>3.8132597797891402E-3</c:v>
                </c:pt>
                <c:pt idx="13">
                  <c:v>6.4532088581046899E-3</c:v>
                </c:pt>
                <c:pt idx="14">
                  <c:v>0</c:v>
                </c:pt>
                <c:pt idx="15">
                  <c:v>2.4443972947366301E-3</c:v>
                </c:pt>
                <c:pt idx="16">
                  <c:v>0</c:v>
                </c:pt>
                <c:pt idx="17">
                  <c:v>0</c:v>
                </c:pt>
                <c:pt idx="18">
                  <c:v>5.5732258319995103E-3</c:v>
                </c:pt>
                <c:pt idx="19">
                  <c:v>7.4309677759993396E-3</c:v>
                </c:pt>
                <c:pt idx="20">
                  <c:v>0</c:v>
                </c:pt>
                <c:pt idx="21">
                  <c:v>0</c:v>
                </c:pt>
                <c:pt idx="22">
                  <c:v>0</c:v>
                </c:pt>
                <c:pt idx="23">
                  <c:v>0</c:v>
                </c:pt>
              </c:numCache>
            </c:numRef>
          </c:val>
          <c:smooth val="0"/>
          <c:extLst>
            <c:ext xmlns:c16="http://schemas.microsoft.com/office/drawing/2014/chart" uri="{C3380CC4-5D6E-409C-BE32-E72D297353CC}">
              <c16:uniqueId val="{00000000-82DA-45E9-BF92-B459412B252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2.2973970491433201E-3</c:v>
                </c:pt>
                <c:pt idx="1">
                  <c:v>0</c:v>
                </c:pt>
                <c:pt idx="2">
                  <c:v>0</c:v>
                </c:pt>
                <c:pt idx="3">
                  <c:v>0</c:v>
                </c:pt>
                <c:pt idx="4">
                  <c:v>0</c:v>
                </c:pt>
                <c:pt idx="5">
                  <c:v>0</c:v>
                </c:pt>
                <c:pt idx="6">
                  <c:v>0</c:v>
                </c:pt>
                <c:pt idx="7">
                  <c:v>0</c:v>
                </c:pt>
                <c:pt idx="8">
                  <c:v>2.0976233926960799E-3</c:v>
                </c:pt>
                <c:pt idx="9">
                  <c:v>5.90997066989767E-3</c:v>
                </c:pt>
                <c:pt idx="10">
                  <c:v>1.43660761768681E-2</c:v>
                </c:pt>
                <c:pt idx="11">
                  <c:v>3.8955863007212798E-3</c:v>
                </c:pt>
                <c:pt idx="12">
                  <c:v>4.6280897076945203E-3</c:v>
                </c:pt>
                <c:pt idx="13">
                  <c:v>7.6513310419294902E-3</c:v>
                </c:pt>
                <c:pt idx="14">
                  <c:v>5.6336171118123203E-3</c:v>
                </c:pt>
                <c:pt idx="15">
                  <c:v>2.32236875619923E-3</c:v>
                </c:pt>
                <c:pt idx="16">
                  <c:v>7.1282872868676196E-3</c:v>
                </c:pt>
                <c:pt idx="17">
                  <c:v>1.84790632213702E-3</c:v>
                </c:pt>
                <c:pt idx="18">
                  <c:v>1.0046950138826E-2</c:v>
                </c:pt>
                <c:pt idx="19">
                  <c:v>0</c:v>
                </c:pt>
                <c:pt idx="20">
                  <c:v>0</c:v>
                </c:pt>
                <c:pt idx="21">
                  <c:v>0</c:v>
                </c:pt>
                <c:pt idx="22">
                  <c:v>0</c:v>
                </c:pt>
                <c:pt idx="23">
                  <c:v>0</c:v>
                </c:pt>
              </c:numCache>
            </c:numRef>
          </c:val>
          <c:smooth val="0"/>
          <c:extLst>
            <c:ext xmlns:c16="http://schemas.microsoft.com/office/drawing/2014/chart" uri="{C3380CC4-5D6E-409C-BE32-E72D297353CC}">
              <c16:uniqueId val="{00000001-82DA-45E9-BF92-B459412B252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1.3663246517498701E-2</c:v>
                </c:pt>
                <c:pt idx="16">
                  <c:v>0</c:v>
                </c:pt>
                <c:pt idx="17">
                  <c:v>1.0626969513610101E-2</c:v>
                </c:pt>
                <c:pt idx="18">
                  <c:v>0</c:v>
                </c:pt>
                <c:pt idx="19">
                  <c:v>5.8556770789280196E-3</c:v>
                </c:pt>
                <c:pt idx="20">
                  <c:v>8.0244463674198803E-3</c:v>
                </c:pt>
                <c:pt idx="21">
                  <c:v>7.4822540452969197E-3</c:v>
                </c:pt>
                <c:pt idx="22">
                  <c:v>1.3012615730951201E-2</c:v>
                </c:pt>
                <c:pt idx="23">
                  <c:v>0</c:v>
                </c:pt>
              </c:numCache>
            </c:numRef>
          </c:val>
          <c:smooth val="0"/>
          <c:extLst>
            <c:ext xmlns:c16="http://schemas.microsoft.com/office/drawing/2014/chart" uri="{C3380CC4-5D6E-409C-BE32-E72D297353CC}">
              <c16:uniqueId val="{00000002-82DA-45E9-BF92-B459412B252D}"/>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1.54407532122943E-3</c:v>
                </c:pt>
                <c:pt idx="10">
                  <c:v>7.4115615419012603E-4</c:v>
                </c:pt>
                <c:pt idx="11">
                  <c:v>0</c:v>
                </c:pt>
                <c:pt idx="12">
                  <c:v>0</c:v>
                </c:pt>
                <c:pt idx="13">
                  <c:v>0</c:v>
                </c:pt>
                <c:pt idx="14">
                  <c:v>1.79112737262614E-3</c:v>
                </c:pt>
                <c:pt idx="15">
                  <c:v>3.8910698094981599E-3</c:v>
                </c:pt>
                <c:pt idx="16">
                  <c:v>5.7851355368729301E-3</c:v>
                </c:pt>
                <c:pt idx="17">
                  <c:v>6.5057040201133296E-3</c:v>
                </c:pt>
                <c:pt idx="18">
                  <c:v>4.7763396603363699E-3</c:v>
                </c:pt>
                <c:pt idx="19">
                  <c:v>0</c:v>
                </c:pt>
                <c:pt idx="20">
                  <c:v>0</c:v>
                </c:pt>
                <c:pt idx="21">
                  <c:v>3.9528328223473403E-3</c:v>
                </c:pt>
                <c:pt idx="22">
                  <c:v>2.59404653966544E-3</c:v>
                </c:pt>
                <c:pt idx="23">
                  <c:v>0</c:v>
                </c:pt>
              </c:numCache>
            </c:numRef>
          </c:val>
          <c:smooth val="0"/>
          <c:extLst>
            <c:ext xmlns:c16="http://schemas.microsoft.com/office/drawing/2014/chart" uri="{C3380CC4-5D6E-409C-BE32-E72D297353CC}">
              <c16:uniqueId val="{00000003-82DA-45E9-BF92-B459412B252D}"/>
            </c:ext>
          </c:extLst>
        </c:ser>
        <c:dLbls>
          <c:showLegendKey val="0"/>
          <c:showVal val="0"/>
          <c:showCatName val="0"/>
          <c:showSerName val="0"/>
          <c:showPercent val="0"/>
          <c:showBubbleSize val="0"/>
        </c:dLbls>
        <c:smooth val="0"/>
        <c:axId val="393688592"/>
        <c:axId val="393691872"/>
      </c:lineChart>
      <c:catAx>
        <c:axId val="39368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91872"/>
        <c:crosses val="autoZero"/>
        <c:auto val="1"/>
        <c:lblAlgn val="ctr"/>
        <c:lblOffset val="100"/>
        <c:noMultiLvlLbl val="0"/>
      </c:catAx>
      <c:valAx>
        <c:axId val="39369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8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Sheet1!$B$2:$B$30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0-F6D7-4023-8848-A372AFE1E95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Sheet1!$C$2:$C$30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1-F6D7-4023-8848-A372AFE1E95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Sheet1!$D$2:$D$30</c:f>
              <c:numCache>
                <c:formatCode>General</c:formatCode>
                <c:ptCount val="29"/>
                <c:pt idx="0">
                  <c:v>1</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2-F6D7-4023-8848-A372AFE1E95F}"/>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Sheet1!$A$2:$A$30</c:f>
              <c:strCache>
                <c:ptCount val="29"/>
                <c:pt idx="0">
                  <c:v>16/06/2021</c:v>
                </c:pt>
                <c:pt idx="1">
                  <c:v>17/06/2021</c:v>
                </c:pt>
                <c:pt idx="2">
                  <c:v>18/06/2021</c:v>
                </c:pt>
                <c:pt idx="3">
                  <c:v>19/06/2021</c:v>
                </c:pt>
                <c:pt idx="4">
                  <c:v>20/06/2021</c:v>
                </c:pt>
                <c:pt idx="5">
                  <c:v>21/06/2021</c:v>
                </c:pt>
                <c:pt idx="6">
                  <c:v>22/06/2021</c:v>
                </c:pt>
                <c:pt idx="7">
                  <c:v>23/06/2021</c:v>
                </c:pt>
                <c:pt idx="8">
                  <c:v>24/06/2021</c:v>
                </c:pt>
                <c:pt idx="9">
                  <c:v>25/06/2021</c:v>
                </c:pt>
                <c:pt idx="10">
                  <c:v>26/06/2021</c:v>
                </c:pt>
                <c:pt idx="11">
                  <c:v>27/06/2021</c:v>
                </c:pt>
                <c:pt idx="12">
                  <c:v>28/06/2021</c:v>
                </c:pt>
                <c:pt idx="13">
                  <c:v>29/06/2021</c:v>
                </c:pt>
                <c:pt idx="14">
                  <c:v>30/06/2021</c:v>
                </c:pt>
                <c:pt idx="15">
                  <c:v>1/7/2021</c:v>
                </c:pt>
                <c:pt idx="16">
                  <c:v>2/7/2021</c:v>
                </c:pt>
                <c:pt idx="17">
                  <c:v>3/7/2021</c:v>
                </c:pt>
                <c:pt idx="18">
                  <c:v>4/7/2021</c:v>
                </c:pt>
                <c:pt idx="19">
                  <c:v>5/7/2021</c:v>
                </c:pt>
                <c:pt idx="20">
                  <c:v>6/7/2021</c:v>
                </c:pt>
                <c:pt idx="21">
                  <c:v>7/7/2021</c:v>
                </c:pt>
                <c:pt idx="22">
                  <c:v>8/7/2021</c:v>
                </c:pt>
                <c:pt idx="23">
                  <c:v>9/7/2021</c:v>
                </c:pt>
                <c:pt idx="24">
                  <c:v>10/7/2021</c:v>
                </c:pt>
                <c:pt idx="25">
                  <c:v>11/7/2021</c:v>
                </c:pt>
                <c:pt idx="26">
                  <c:v>12/7/2021</c:v>
                </c:pt>
                <c:pt idx="27">
                  <c:v>13/07/2021</c:v>
                </c:pt>
                <c:pt idx="28">
                  <c:v>14/07/2021</c:v>
                </c:pt>
              </c:strCache>
            </c:strRef>
          </c:cat>
          <c:val>
            <c:numRef>
              <c:f>Sheet1!$E$2:$E$30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3-F6D7-4023-8848-A372AFE1E95F}"/>
            </c:ext>
          </c:extLst>
        </c:ser>
        <c:dLbls>
          <c:showLegendKey val="0"/>
          <c:showVal val="0"/>
          <c:showCatName val="0"/>
          <c:showSerName val="0"/>
          <c:showPercent val="0"/>
          <c:showBubbleSize val="0"/>
        </c:dLbls>
        <c:smooth val="0"/>
        <c:axId val="505339328"/>
        <c:axId val="505331784"/>
      </c:lineChart>
      <c:catAx>
        <c:axId val="50533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331784"/>
        <c:crosses val="autoZero"/>
        <c:auto val="1"/>
        <c:lblAlgn val="ctr"/>
        <c:lblOffset val="100"/>
        <c:noMultiLvlLbl val="0"/>
      </c:catAx>
      <c:valAx>
        <c:axId val="50533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33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D0469-1F92-4493-9508-92C71E684BB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1F530CA0-0AAF-476F-AD9D-02D1EE614B5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1147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37F82-BC17-4C2C-B8FF-6CEBE0A71612}"/>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A2383426-0BA9-43EF-ABC8-B7B7A562A1E5}"/>
              </a:ext>
            </a:extLst>
          </p:cNvPr>
          <p:cNvGraphicFramePr>
            <a:graphicFrameLocks noGrp="1"/>
          </p:cNvGraphicFramePr>
          <p:nvPr>
            <p:ph type="tbl" sz="quarter" idx="13"/>
            <p:extLst>
              <p:ext uri="{D42A27DB-BD31-4B8C-83A1-F6EECF244321}">
                <p14:modId xmlns:p14="http://schemas.microsoft.com/office/powerpoint/2010/main" val="2336234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96441838"/>
                    </a:ext>
                  </a:extLst>
                </a:gridCol>
                <a:gridCol w="740664">
                  <a:extLst>
                    <a:ext uri="{9D8B030D-6E8A-4147-A177-3AD203B41FA5}">
                      <a16:colId xmlns:a16="http://schemas.microsoft.com/office/drawing/2014/main" val="561717528"/>
                    </a:ext>
                  </a:extLst>
                </a:gridCol>
                <a:gridCol w="740664">
                  <a:extLst>
                    <a:ext uri="{9D8B030D-6E8A-4147-A177-3AD203B41FA5}">
                      <a16:colId xmlns:a16="http://schemas.microsoft.com/office/drawing/2014/main" val="2862626415"/>
                    </a:ext>
                  </a:extLst>
                </a:gridCol>
                <a:gridCol w="740664">
                  <a:extLst>
                    <a:ext uri="{9D8B030D-6E8A-4147-A177-3AD203B41FA5}">
                      <a16:colId xmlns:a16="http://schemas.microsoft.com/office/drawing/2014/main" val="2213613943"/>
                    </a:ext>
                  </a:extLst>
                </a:gridCol>
                <a:gridCol w="740664">
                  <a:extLst>
                    <a:ext uri="{9D8B030D-6E8A-4147-A177-3AD203B41FA5}">
                      <a16:colId xmlns:a16="http://schemas.microsoft.com/office/drawing/2014/main" val="2342790651"/>
                    </a:ext>
                  </a:extLst>
                </a:gridCol>
                <a:gridCol w="740664">
                  <a:extLst>
                    <a:ext uri="{9D8B030D-6E8A-4147-A177-3AD203B41FA5}">
                      <a16:colId xmlns:a16="http://schemas.microsoft.com/office/drawing/2014/main" val="1722938372"/>
                    </a:ext>
                  </a:extLst>
                </a:gridCol>
                <a:gridCol w="740664">
                  <a:extLst>
                    <a:ext uri="{9D8B030D-6E8A-4147-A177-3AD203B41FA5}">
                      <a16:colId xmlns:a16="http://schemas.microsoft.com/office/drawing/2014/main" val="1889983155"/>
                    </a:ext>
                  </a:extLst>
                </a:gridCol>
                <a:gridCol w="740664">
                  <a:extLst>
                    <a:ext uri="{9D8B030D-6E8A-4147-A177-3AD203B41FA5}">
                      <a16:colId xmlns:a16="http://schemas.microsoft.com/office/drawing/2014/main" val="2109043555"/>
                    </a:ext>
                  </a:extLst>
                </a:gridCol>
                <a:gridCol w="740664">
                  <a:extLst>
                    <a:ext uri="{9D8B030D-6E8A-4147-A177-3AD203B41FA5}">
                      <a16:colId xmlns:a16="http://schemas.microsoft.com/office/drawing/2014/main" val="20248960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76843061"/>
                  </a:ext>
                </a:extLst>
              </a:tr>
              <a:tr h="370840">
                <a:tc>
                  <a:txBody>
                    <a:bodyPr/>
                    <a:lstStyle/>
                    <a:p>
                      <a:r>
                        <a:rPr lang="en-US" sz="1000"/>
                        <a:t>Benelli</a:t>
                      </a:r>
                    </a:p>
                  </a:txBody>
                  <a:tcPr/>
                </a:tc>
                <a:tc>
                  <a:txBody>
                    <a:bodyPr/>
                    <a:lstStyle/>
                    <a:p>
                      <a:r>
                        <a:rPr lang="en-US" sz="1000"/>
                        <a:t>1619150</a:t>
                      </a:r>
                    </a:p>
                  </a:txBody>
                  <a:tcPr/>
                </a:tc>
                <a:tc>
                  <a:txBody>
                    <a:bodyPr/>
                    <a:lstStyle/>
                    <a:p>
                      <a:r>
                        <a:rPr lang="en-US" sz="1000"/>
                        <a:t>112</a:t>
                      </a:r>
                    </a:p>
                  </a:txBody>
                  <a:tcPr/>
                </a:tc>
                <a:tc>
                  <a:txBody>
                    <a:bodyPr/>
                    <a:lstStyle/>
                    <a:p>
                      <a:r>
                        <a:rPr lang="en-US" sz="1000"/>
                        <a:t>19</a:t>
                      </a:r>
                    </a:p>
                  </a:txBody>
                  <a:tcPr/>
                </a:tc>
                <a:tc>
                  <a:txBody>
                    <a:bodyPr/>
                    <a:lstStyle/>
                    <a:p>
                      <a:r>
                        <a:rPr lang="en-US" sz="1000"/>
                        <a:t>1044</a:t>
                      </a:r>
                    </a:p>
                  </a:txBody>
                  <a:tcPr/>
                </a:tc>
                <a:tc>
                  <a:txBody>
                    <a:bodyPr/>
                    <a:lstStyle/>
                    <a:p>
                      <a:r>
                        <a:rPr lang="en-US" sz="1000"/>
                        <a:t>99</a:t>
                      </a:r>
                    </a:p>
                  </a:txBody>
                  <a:tcPr/>
                </a:tc>
                <a:tc>
                  <a:txBody>
                    <a:bodyPr/>
                    <a:lstStyle/>
                    <a:p>
                      <a:r>
                        <a:rPr lang="en-US" sz="1000"/>
                        <a:t>106</a:t>
                      </a:r>
                    </a:p>
                  </a:txBody>
                  <a:tcPr/>
                </a:tc>
                <a:tc>
                  <a:txBody>
                    <a:bodyPr/>
                    <a:lstStyle/>
                    <a:p>
                      <a:r>
                        <a:rPr lang="en-US" sz="1000"/>
                        <a:t>0</a:t>
                      </a:r>
                    </a:p>
                  </a:txBody>
                  <a:tcPr/>
                </a:tc>
                <a:tc>
                  <a:txBody>
                    <a:bodyPr/>
                    <a:lstStyle/>
                    <a:p>
                      <a:r>
                        <a:rPr lang="en-US" sz="1000"/>
                        <a:t>0.0041 %</a:t>
                      </a:r>
                    </a:p>
                  </a:txBody>
                  <a:tcPr/>
                </a:tc>
                <a:extLst>
                  <a:ext uri="{0D108BD9-81ED-4DB2-BD59-A6C34878D82A}">
                    <a16:rowId xmlns:a16="http://schemas.microsoft.com/office/drawing/2014/main" val="1082252210"/>
                  </a:ext>
                </a:extLst>
              </a:tr>
              <a:tr h="370840">
                <a:tc>
                  <a:txBody>
                    <a:bodyPr/>
                    <a:lstStyle/>
                    <a:p>
                      <a:r>
                        <a:rPr lang="en-US" sz="1000"/>
                        <a:t>Honda Argentina</a:t>
                      </a:r>
                    </a:p>
                  </a:txBody>
                  <a:tcPr/>
                </a:tc>
                <a:tc>
                  <a:txBody>
                    <a:bodyPr/>
                    <a:lstStyle/>
                    <a:p>
                      <a:r>
                        <a:rPr lang="en-US" sz="1000"/>
                        <a:t>1022311</a:t>
                      </a:r>
                    </a:p>
                  </a:txBody>
                  <a:tcPr/>
                </a:tc>
                <a:tc>
                  <a:txBody>
                    <a:bodyPr/>
                    <a:lstStyle/>
                    <a:p>
                      <a:r>
                        <a:rPr lang="en-US" sz="1000"/>
                        <a:t>-885</a:t>
                      </a:r>
                    </a:p>
                  </a:txBody>
                  <a:tcPr/>
                </a:tc>
                <a:tc>
                  <a:txBody>
                    <a:bodyPr/>
                    <a:lstStyle/>
                    <a:p>
                      <a:r>
                        <a:rPr lang="en-US" sz="1000"/>
                        <a:t>13</a:t>
                      </a:r>
                    </a:p>
                  </a:txBody>
                  <a:tcPr/>
                </a:tc>
                <a:tc>
                  <a:txBody>
                    <a:bodyPr/>
                    <a:lstStyle/>
                    <a:p>
                      <a:r>
                        <a:rPr lang="en-US" sz="1000"/>
                        <a:t>1606</a:t>
                      </a:r>
                    </a:p>
                  </a:txBody>
                  <a:tcPr/>
                </a:tc>
                <a:tc>
                  <a:txBody>
                    <a:bodyPr/>
                    <a:lstStyle/>
                    <a:p>
                      <a:r>
                        <a:rPr lang="en-US" sz="1000"/>
                        <a:t>125</a:t>
                      </a:r>
                    </a:p>
                  </a:txBody>
                  <a:tcPr/>
                </a:tc>
                <a:tc>
                  <a:txBody>
                    <a:bodyPr/>
                    <a:lstStyle/>
                    <a:p>
                      <a:r>
                        <a:rPr lang="en-US" sz="1000"/>
                        <a:t>67</a:t>
                      </a:r>
                    </a:p>
                  </a:txBody>
                  <a:tcPr/>
                </a:tc>
                <a:tc>
                  <a:txBody>
                    <a:bodyPr/>
                    <a:lstStyle/>
                    <a:p>
                      <a:r>
                        <a:rPr lang="en-US" sz="1000"/>
                        <a:t>0</a:t>
                      </a:r>
                    </a:p>
                  </a:txBody>
                  <a:tcPr/>
                </a:tc>
                <a:tc>
                  <a:txBody>
                    <a:bodyPr/>
                    <a:lstStyle/>
                    <a:p>
                      <a:r>
                        <a:rPr lang="en-US" sz="1000"/>
                        <a:t>0.0135 %</a:t>
                      </a:r>
                    </a:p>
                  </a:txBody>
                  <a:tcPr/>
                </a:tc>
                <a:extLst>
                  <a:ext uri="{0D108BD9-81ED-4DB2-BD59-A6C34878D82A}">
                    <a16:rowId xmlns:a16="http://schemas.microsoft.com/office/drawing/2014/main" val="3418807189"/>
                  </a:ext>
                </a:extLst>
              </a:tr>
              <a:tr h="370840">
                <a:tc>
                  <a:txBody>
                    <a:bodyPr/>
                    <a:lstStyle/>
                    <a:p>
                      <a:r>
                        <a:rPr lang="en-US" sz="1000"/>
                        <a:t>Yamaha Motor Argentina S.A</a:t>
                      </a:r>
                    </a:p>
                  </a:txBody>
                  <a:tcPr/>
                </a:tc>
                <a:tc>
                  <a:txBody>
                    <a:bodyPr/>
                    <a:lstStyle/>
                    <a:p>
                      <a:r>
                        <a:rPr lang="en-US" sz="1000"/>
                        <a:t>1001164</a:t>
                      </a:r>
                    </a:p>
                  </a:txBody>
                  <a:tcPr/>
                </a:tc>
                <a:tc>
                  <a:txBody>
                    <a:bodyPr/>
                    <a:lstStyle/>
                    <a:p>
                      <a:r>
                        <a:rPr lang="en-US" sz="1000"/>
                        <a:t>65</a:t>
                      </a:r>
                    </a:p>
                  </a:txBody>
                  <a:tcPr/>
                </a:tc>
                <a:tc>
                  <a:txBody>
                    <a:bodyPr/>
                    <a:lstStyle/>
                    <a:p>
                      <a:r>
                        <a:rPr lang="en-US" sz="1000"/>
                        <a:t>82</a:t>
                      </a:r>
                    </a:p>
                  </a:txBody>
                  <a:tcPr/>
                </a:tc>
                <a:tc>
                  <a:txBody>
                    <a:bodyPr/>
                    <a:lstStyle/>
                    <a:p>
                      <a:r>
                        <a:rPr lang="en-US" sz="1000"/>
                        <a:t>5815</a:t>
                      </a:r>
                    </a:p>
                  </a:txBody>
                  <a:tcPr/>
                </a:tc>
                <a:tc>
                  <a:txBody>
                    <a:bodyPr/>
                    <a:lstStyle/>
                    <a:p>
                      <a:r>
                        <a:rPr lang="en-US" sz="1000"/>
                        <a:t>296</a:t>
                      </a:r>
                    </a:p>
                  </a:txBody>
                  <a:tcPr/>
                </a:tc>
                <a:tc>
                  <a:txBody>
                    <a:bodyPr/>
                    <a:lstStyle/>
                    <a:p>
                      <a:r>
                        <a:rPr lang="en-US" sz="1000"/>
                        <a:t>332</a:t>
                      </a:r>
                    </a:p>
                  </a:txBody>
                  <a:tcPr/>
                </a:tc>
                <a:tc>
                  <a:txBody>
                    <a:bodyPr/>
                    <a:lstStyle/>
                    <a:p>
                      <a:r>
                        <a:rPr lang="en-US" sz="1000"/>
                        <a:t>0</a:t>
                      </a:r>
                    </a:p>
                  </a:txBody>
                  <a:tcPr/>
                </a:tc>
                <a:tc>
                  <a:txBody>
                    <a:bodyPr/>
                    <a:lstStyle/>
                    <a:p>
                      <a:r>
                        <a:rPr lang="en-US" sz="1000"/>
                        <a:t>0.0078 %</a:t>
                      </a:r>
                    </a:p>
                  </a:txBody>
                  <a:tcPr/>
                </a:tc>
                <a:extLst>
                  <a:ext uri="{0D108BD9-81ED-4DB2-BD59-A6C34878D82A}">
                    <a16:rowId xmlns:a16="http://schemas.microsoft.com/office/drawing/2014/main" val="399107686"/>
                  </a:ext>
                </a:extLst>
              </a:tr>
              <a:tr h="370840">
                <a:tc>
                  <a:txBody>
                    <a:bodyPr/>
                    <a:lstStyle/>
                    <a:p>
                      <a:r>
                        <a:rPr lang="en-US" sz="1000"/>
                        <a:t>Bajaj Argentina</a:t>
                      </a:r>
                    </a:p>
                  </a:txBody>
                  <a:tcPr/>
                </a:tc>
                <a:tc>
                  <a:txBody>
                    <a:bodyPr/>
                    <a:lstStyle/>
                    <a:p>
                      <a:r>
                        <a:rPr lang="en-US" sz="1000"/>
                        <a:t>153660</a:t>
                      </a:r>
                    </a:p>
                  </a:txBody>
                  <a:tcPr/>
                </a:tc>
                <a:tc>
                  <a:txBody>
                    <a:bodyPr/>
                    <a:lstStyle/>
                    <a:p>
                      <a:r>
                        <a:rPr lang="en-US" sz="1000"/>
                        <a:t>-81</a:t>
                      </a:r>
                    </a:p>
                  </a:txBody>
                  <a:tcPr/>
                </a:tc>
                <a:tc>
                  <a:txBody>
                    <a:bodyPr/>
                    <a:lstStyle/>
                    <a:p>
                      <a:r>
                        <a:rPr lang="en-US" sz="1000"/>
                        <a:t>11</a:t>
                      </a:r>
                    </a:p>
                  </a:txBody>
                  <a:tcPr/>
                </a:tc>
                <a:tc>
                  <a:txBody>
                    <a:bodyPr/>
                    <a:lstStyle/>
                    <a:p>
                      <a:r>
                        <a:rPr lang="en-US" sz="1000"/>
                        <a:t>128</a:t>
                      </a:r>
                    </a:p>
                  </a:txBody>
                  <a:tcPr/>
                </a:tc>
                <a:tc>
                  <a:txBody>
                    <a:bodyPr/>
                    <a:lstStyle/>
                    <a:p>
                      <a:r>
                        <a:rPr lang="en-US" sz="1000"/>
                        <a:t>15</a:t>
                      </a:r>
                    </a:p>
                  </a:txBody>
                  <a:tcPr/>
                </a:tc>
                <a:tc>
                  <a:txBody>
                    <a:bodyPr/>
                    <a:lstStyle/>
                    <a:p>
                      <a:r>
                        <a:rPr lang="en-US" sz="1000"/>
                        <a:t>16</a:t>
                      </a:r>
                    </a:p>
                  </a:txBody>
                  <a:tcPr/>
                </a:tc>
                <a:tc>
                  <a:txBody>
                    <a:bodyPr/>
                    <a:lstStyle/>
                    <a:p>
                      <a:r>
                        <a:rPr lang="en-US" sz="1000"/>
                        <a:t>2</a:t>
                      </a:r>
                    </a:p>
                  </a:txBody>
                  <a:tcPr/>
                </a:tc>
                <a:tc>
                  <a:txBody>
                    <a:bodyPr/>
                    <a:lstStyle/>
                    <a:p>
                      <a:r>
                        <a:rPr lang="en-US" sz="1000"/>
                        <a:t>0.0094 %</a:t>
                      </a:r>
                    </a:p>
                  </a:txBody>
                  <a:tcPr/>
                </a:tc>
                <a:extLst>
                  <a:ext uri="{0D108BD9-81ED-4DB2-BD59-A6C34878D82A}">
                    <a16:rowId xmlns:a16="http://schemas.microsoft.com/office/drawing/2014/main" val="147210264"/>
                  </a:ext>
                </a:extLst>
              </a:tr>
            </a:tbl>
          </a:graphicData>
        </a:graphic>
      </p:graphicFrame>
      <p:sp>
        <p:nvSpPr>
          <p:cNvPr id="4" name="Text Placeholder 3">
            <a:extLst>
              <a:ext uri="{FF2B5EF4-FFF2-40B4-BE49-F238E27FC236}">
                <a16:creationId xmlns:a16="http://schemas.microsoft.com/office/drawing/2014/main" id="{3ADDF71D-DA90-4021-90DD-8D3544A06239}"/>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3992134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4A2FA-CFAE-47E1-A27F-28B1DB691406}"/>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79B5D201-66FE-432A-BC15-73E9A41B6D0F}"/>
              </a:ext>
            </a:extLst>
          </p:cNvPr>
          <p:cNvGraphicFramePr>
            <a:graphicFrameLocks noGrp="1"/>
          </p:cNvGraphicFramePr>
          <p:nvPr>
            <p:ph type="chart" sz="quarter" idx="13"/>
            <p:extLst>
              <p:ext uri="{D42A27DB-BD31-4B8C-83A1-F6EECF244321}">
                <p14:modId xmlns:p14="http://schemas.microsoft.com/office/powerpoint/2010/main" val="3031411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7603BE-6F75-4F12-BCBE-4E071F33F299}"/>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044EEAF8-D072-4893-9394-FEBA5F1F91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8090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038A9-D6DE-4CBE-8FB6-54D996930117}"/>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1DA6D558-9B92-4E18-9390-458FD9548BD2}"/>
              </a:ext>
            </a:extLst>
          </p:cNvPr>
          <p:cNvGraphicFramePr>
            <a:graphicFrameLocks noGrp="1"/>
          </p:cNvGraphicFramePr>
          <p:nvPr>
            <p:ph type="chart" sz="quarter" idx="13"/>
            <p:extLst>
              <p:ext uri="{D42A27DB-BD31-4B8C-83A1-F6EECF244321}">
                <p14:modId xmlns:p14="http://schemas.microsoft.com/office/powerpoint/2010/main" val="2217067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35AA56-A7CA-4C07-9333-2F1EF5A8DDED}"/>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7955604C-951A-46BE-A7E3-7A4D0D06F5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467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EDEC2-BDBE-4B58-AC9B-7ED40416C05D}"/>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F595819F-92E0-49AB-9536-6DEFA06A3B26}"/>
              </a:ext>
            </a:extLst>
          </p:cNvPr>
          <p:cNvGraphicFramePr>
            <a:graphicFrameLocks noGrp="1"/>
          </p:cNvGraphicFramePr>
          <p:nvPr>
            <p:ph type="chart" sz="quarter" idx="13"/>
            <p:extLst>
              <p:ext uri="{D42A27DB-BD31-4B8C-83A1-F6EECF244321}">
                <p14:modId xmlns:p14="http://schemas.microsoft.com/office/powerpoint/2010/main" val="3106383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B48B80-A209-41D3-A4B7-3E85D2F282FC}"/>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9BDEA092-109B-4E2B-BBCA-ECE9EFB89A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4515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625D7-9A1A-4136-B068-3C8C7DBD0EA5}"/>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1474FD25-5B4D-4D7E-9185-12D5F3235D39}"/>
              </a:ext>
            </a:extLst>
          </p:cNvPr>
          <p:cNvGraphicFramePr>
            <a:graphicFrameLocks noGrp="1"/>
          </p:cNvGraphicFramePr>
          <p:nvPr>
            <p:ph type="chart" sz="quarter" idx="13"/>
            <p:extLst>
              <p:ext uri="{D42A27DB-BD31-4B8C-83A1-F6EECF244321}">
                <p14:modId xmlns:p14="http://schemas.microsoft.com/office/powerpoint/2010/main" val="2731492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A88B0E-971D-4017-8252-C4EE0D9B0733}"/>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453DED6E-6DDF-479B-AB7A-6695CBD111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2989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B9216-1D99-42B0-AEE8-3A9B1D87648B}"/>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38AC4652-56F0-4CC7-9F72-8FC52CB3044A}"/>
              </a:ext>
            </a:extLst>
          </p:cNvPr>
          <p:cNvGraphicFramePr>
            <a:graphicFrameLocks noGrp="1"/>
          </p:cNvGraphicFramePr>
          <p:nvPr>
            <p:ph type="chart" sz="quarter" idx="13"/>
            <p:extLst>
              <p:ext uri="{D42A27DB-BD31-4B8C-83A1-F6EECF244321}">
                <p14:modId xmlns:p14="http://schemas.microsoft.com/office/powerpoint/2010/main" val="927227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5D4AE3-ADAE-4F46-8093-A3B201767477}"/>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B9B09E49-0A40-4D7D-9845-4F3F64DD7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4351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5D21A-B912-41BB-8193-2CD8C70DEAFD}"/>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C9D77D7D-D9AC-4146-8E70-E8F68FD5D332}"/>
              </a:ext>
            </a:extLst>
          </p:cNvPr>
          <p:cNvGraphicFramePr>
            <a:graphicFrameLocks noGrp="1"/>
          </p:cNvGraphicFramePr>
          <p:nvPr>
            <p:ph type="chart" sz="quarter" idx="13"/>
            <p:extLst>
              <p:ext uri="{D42A27DB-BD31-4B8C-83A1-F6EECF244321}">
                <p14:modId xmlns:p14="http://schemas.microsoft.com/office/powerpoint/2010/main" val="955676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3881D6-E9D5-4555-B668-5B21EC63CB48}"/>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BC7B7AEE-DC44-439E-AF65-DEAC80071E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434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92520-D22D-49F5-B39C-578DD7615C85}"/>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81C38B76-C849-405A-BB28-78F765DA275B}"/>
              </a:ext>
            </a:extLst>
          </p:cNvPr>
          <p:cNvGraphicFramePr>
            <a:graphicFrameLocks noGrp="1"/>
          </p:cNvGraphicFramePr>
          <p:nvPr>
            <p:ph type="chart" sz="quarter" idx="13"/>
            <p:extLst>
              <p:ext uri="{D42A27DB-BD31-4B8C-83A1-F6EECF244321}">
                <p14:modId xmlns:p14="http://schemas.microsoft.com/office/powerpoint/2010/main" val="2787095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F58DD5-CD3C-4AF1-89DC-645F6C2BCE2C}"/>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0058636A-91C8-4257-A8F1-50828C3BB5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9047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43738-8679-4C39-9E19-F43BFDA405E1}"/>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E6AB7B2F-9729-440F-88B3-C38D09E5E44C}"/>
              </a:ext>
            </a:extLst>
          </p:cNvPr>
          <p:cNvGraphicFramePr>
            <a:graphicFrameLocks noGrp="1"/>
          </p:cNvGraphicFramePr>
          <p:nvPr>
            <p:ph type="chart" sz="quarter" idx="13"/>
            <p:extLst>
              <p:ext uri="{D42A27DB-BD31-4B8C-83A1-F6EECF244321}">
                <p14:modId xmlns:p14="http://schemas.microsoft.com/office/powerpoint/2010/main" val="2000715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6712BF-83D8-4AC0-8D18-8FDB0C77DAB9}"/>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2E84A416-9B6C-4F05-9A21-CF345E2192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677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26784-21FD-4466-9F3B-85AD87754915}"/>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F326851F-F8B3-4C17-9D63-6F8FEFA8CB80}"/>
              </a:ext>
            </a:extLst>
          </p:cNvPr>
          <p:cNvGraphicFramePr>
            <a:graphicFrameLocks noGrp="1"/>
          </p:cNvGraphicFramePr>
          <p:nvPr>
            <p:ph type="chart" sz="quarter" idx="13"/>
            <p:extLst>
              <p:ext uri="{D42A27DB-BD31-4B8C-83A1-F6EECF244321}">
                <p14:modId xmlns:p14="http://schemas.microsoft.com/office/powerpoint/2010/main" val="3821644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87E6AC-ECE3-478C-8163-8110400DB102}"/>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5CE795FF-A1ED-407C-B9C0-C994F8005D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9887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5628B-E219-4D59-9DC9-CC3854C8AE74}"/>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7DAB0B20-CDBD-476D-B7A0-018AA65EA4F8}"/>
              </a:ext>
            </a:extLst>
          </p:cNvPr>
          <p:cNvGraphicFramePr>
            <a:graphicFrameLocks noGrp="1"/>
          </p:cNvGraphicFramePr>
          <p:nvPr>
            <p:ph type="chart" sz="quarter" idx="13"/>
            <p:extLst>
              <p:ext uri="{D42A27DB-BD31-4B8C-83A1-F6EECF244321}">
                <p14:modId xmlns:p14="http://schemas.microsoft.com/office/powerpoint/2010/main" val="3583086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06C6D1-3F74-452A-AE2F-F53EE1651F13}"/>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6C918012-75D7-4EE8-9182-C524ECDFFB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6952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5F921-36CF-4E2E-9DDD-344B1B3EC086}"/>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39D93E29-35D9-4FDB-A7D9-D7F4990903F1}"/>
              </a:ext>
            </a:extLst>
          </p:cNvPr>
          <p:cNvGraphicFramePr>
            <a:graphicFrameLocks noGrp="1"/>
          </p:cNvGraphicFramePr>
          <p:nvPr>
            <p:ph type="chart" sz="quarter" idx="13"/>
            <p:extLst>
              <p:ext uri="{D42A27DB-BD31-4B8C-83A1-F6EECF244321}">
                <p14:modId xmlns:p14="http://schemas.microsoft.com/office/powerpoint/2010/main" val="590192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7FB3B7-63DC-41DC-8306-1EB85F6B78CF}"/>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E958EADB-BCB6-4487-86DD-0196142592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0124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ADCD0-854D-48F8-9502-71ECF3B4DE65}"/>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BB7366A5-20DF-4E9D-B56F-209C52223D5C}"/>
              </a:ext>
            </a:extLst>
          </p:cNvPr>
          <p:cNvGraphicFramePr>
            <a:graphicFrameLocks noGrp="1"/>
          </p:cNvGraphicFramePr>
          <p:nvPr>
            <p:ph type="chart" sz="quarter" idx="13"/>
            <p:extLst>
              <p:ext uri="{D42A27DB-BD31-4B8C-83A1-F6EECF244321}">
                <p14:modId xmlns:p14="http://schemas.microsoft.com/office/powerpoint/2010/main" val="1373211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52A4CA-0D09-4741-8713-49492489813D}"/>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9BF9BA77-AB64-4199-AB62-0BE7A32C9B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2670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B2CE2-8368-4748-A61A-C532F71CE93B}"/>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63D79BC0-CA51-4C53-A729-73F58406BFC3}"/>
              </a:ext>
            </a:extLst>
          </p:cNvPr>
          <p:cNvGraphicFramePr>
            <a:graphicFrameLocks noGrp="1"/>
          </p:cNvGraphicFramePr>
          <p:nvPr>
            <p:ph type="chart" sz="quarter" idx="13"/>
            <p:extLst>
              <p:ext uri="{D42A27DB-BD31-4B8C-83A1-F6EECF244321}">
                <p14:modId xmlns:p14="http://schemas.microsoft.com/office/powerpoint/2010/main" val="3389065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FA36D4-4AF8-4323-AC25-7D9C4EE9A167}"/>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F473627B-C793-4B37-BD4B-B08041D27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5174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F60F1-D86D-4EDD-B200-C93FB8F437CF}"/>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03461CAB-4646-43AF-9247-3925830739D5}"/>
              </a:ext>
            </a:extLst>
          </p:cNvPr>
          <p:cNvGraphicFramePr>
            <a:graphicFrameLocks noGrp="1"/>
          </p:cNvGraphicFramePr>
          <p:nvPr>
            <p:ph type="chart" sz="quarter" idx="13"/>
            <p:extLst>
              <p:ext uri="{D42A27DB-BD31-4B8C-83A1-F6EECF244321}">
                <p14:modId xmlns:p14="http://schemas.microsoft.com/office/powerpoint/2010/main" val="101884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206243-347C-4461-995E-9BDF6CA7F8CD}"/>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9517EE6D-FB88-4EB2-A0F3-35F30F46B5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650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07289-E808-4F28-92E9-23E6C6F42504}"/>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DE29834B-1306-445A-9DD9-CE7267ED936D}"/>
              </a:ext>
            </a:extLst>
          </p:cNvPr>
          <p:cNvGraphicFramePr>
            <a:graphicFrameLocks noGrp="1"/>
          </p:cNvGraphicFramePr>
          <p:nvPr>
            <p:ph type="chart" sz="quarter" idx="13"/>
            <p:extLst>
              <p:ext uri="{D42A27DB-BD31-4B8C-83A1-F6EECF244321}">
                <p14:modId xmlns:p14="http://schemas.microsoft.com/office/powerpoint/2010/main" val="1552321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89FD5A-8BB7-4309-B87A-34F8C892A730}"/>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E2EC5D76-F3A2-4060-833D-31130A3DA2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1883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59F72-4483-4A75-BB26-B1A3541D3F84}"/>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6AA391CB-8CFB-4E7E-8BC7-AE2DBDBD94AF}"/>
              </a:ext>
            </a:extLst>
          </p:cNvPr>
          <p:cNvGraphicFramePr>
            <a:graphicFrameLocks noGrp="1"/>
          </p:cNvGraphicFramePr>
          <p:nvPr>
            <p:ph type="chart" sz="quarter" idx="13"/>
            <p:extLst>
              <p:ext uri="{D42A27DB-BD31-4B8C-83A1-F6EECF244321}">
                <p14:modId xmlns:p14="http://schemas.microsoft.com/office/powerpoint/2010/main" val="1403664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780200-D726-4EE2-B65C-964E3BA06E2F}"/>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AD2B4863-225E-43B1-BC51-FE1E6E5FBA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1109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77297-CB07-4548-9A89-2335EBB836F2}"/>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D9B8274D-DD83-414E-95A0-F56C9D199ECA}"/>
              </a:ext>
            </a:extLst>
          </p:cNvPr>
          <p:cNvGraphicFramePr>
            <a:graphicFrameLocks noGrp="1"/>
          </p:cNvGraphicFramePr>
          <p:nvPr>
            <p:ph type="chart" sz="quarter" idx="13"/>
            <p:extLst>
              <p:ext uri="{D42A27DB-BD31-4B8C-83A1-F6EECF244321}">
                <p14:modId xmlns:p14="http://schemas.microsoft.com/office/powerpoint/2010/main" val="46999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E81445-E261-4537-B02F-39DD21F7299C}"/>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EF792F2A-3FDF-47AE-86C8-B738905E3A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5407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4D876-CDC7-4FE4-8E96-12D698649E18}"/>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6C65250F-1755-4CE4-B678-9B5F1D5EE495}"/>
              </a:ext>
            </a:extLst>
          </p:cNvPr>
          <p:cNvGraphicFramePr>
            <a:graphicFrameLocks noGrp="1"/>
          </p:cNvGraphicFramePr>
          <p:nvPr>
            <p:ph type="chart" sz="quarter" idx="13"/>
            <p:extLst>
              <p:ext uri="{D42A27DB-BD31-4B8C-83A1-F6EECF244321}">
                <p14:modId xmlns:p14="http://schemas.microsoft.com/office/powerpoint/2010/main" val="1994336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792D49-4986-474D-9E20-CEA548DB9EB6}"/>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73C34B23-483D-43D5-BA5B-AC69065A64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8069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FA86B-EC98-44CB-B365-A002F2643398}"/>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64CE49EE-40B4-4219-BB17-C79D60A0C151}"/>
              </a:ext>
            </a:extLst>
          </p:cNvPr>
          <p:cNvGraphicFramePr>
            <a:graphicFrameLocks noGrp="1"/>
          </p:cNvGraphicFramePr>
          <p:nvPr>
            <p:ph type="tbl" sz="quarter" idx="13"/>
            <p:extLst>
              <p:ext uri="{D42A27DB-BD31-4B8C-83A1-F6EECF244321}">
                <p14:modId xmlns:p14="http://schemas.microsoft.com/office/powerpoint/2010/main" val="3901126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7120386"/>
                    </a:ext>
                  </a:extLst>
                </a:gridCol>
                <a:gridCol w="1152144">
                  <a:extLst>
                    <a:ext uri="{9D8B030D-6E8A-4147-A177-3AD203B41FA5}">
                      <a16:colId xmlns:a16="http://schemas.microsoft.com/office/drawing/2014/main" val="352010143"/>
                    </a:ext>
                  </a:extLst>
                </a:gridCol>
                <a:gridCol w="1152144">
                  <a:extLst>
                    <a:ext uri="{9D8B030D-6E8A-4147-A177-3AD203B41FA5}">
                      <a16:colId xmlns:a16="http://schemas.microsoft.com/office/drawing/2014/main" val="1923950820"/>
                    </a:ext>
                  </a:extLst>
                </a:gridCol>
                <a:gridCol w="1152144">
                  <a:extLst>
                    <a:ext uri="{9D8B030D-6E8A-4147-A177-3AD203B41FA5}">
                      <a16:colId xmlns:a16="http://schemas.microsoft.com/office/drawing/2014/main" val="2062426315"/>
                    </a:ext>
                  </a:extLst>
                </a:gridCol>
                <a:gridCol w="1152144">
                  <a:extLst>
                    <a:ext uri="{9D8B030D-6E8A-4147-A177-3AD203B41FA5}">
                      <a16:colId xmlns:a16="http://schemas.microsoft.com/office/drawing/2014/main" val="2484963796"/>
                    </a:ext>
                  </a:extLst>
                </a:gridCol>
                <a:gridCol w="1152144">
                  <a:extLst>
                    <a:ext uri="{9D8B030D-6E8A-4147-A177-3AD203B41FA5}">
                      <a16:colId xmlns:a16="http://schemas.microsoft.com/office/drawing/2014/main" val="3079224781"/>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72224205"/>
                  </a:ext>
                </a:extLst>
              </a:tr>
              <a:tr h="370840">
                <a:tc>
                  <a:txBody>
                    <a:bodyPr/>
                    <a:lstStyle/>
                    <a:p>
                      <a:r>
                        <a:rPr lang="en-US" sz="1000"/>
                        <a:t>#TransporteIdeal</a:t>
                      </a:r>
                    </a:p>
                  </a:txBody>
                  <a:tcPr/>
                </a:tc>
                <a:tc>
                  <a:txBody>
                    <a:bodyPr/>
                    <a:lstStyle/>
                    <a:p>
                      <a:r>
                        <a:rPr lang="en-US" sz="1000"/>
                        <a:t>28</a:t>
                      </a:r>
                    </a:p>
                  </a:txBody>
                  <a:tcPr/>
                </a:tc>
                <a:tc>
                  <a:txBody>
                    <a:bodyPr/>
                    <a:lstStyle/>
                    <a:p>
                      <a:r>
                        <a:rPr lang="en-US" sz="1000"/>
                        <a:t>77.642857142857</a:t>
                      </a:r>
                    </a:p>
                  </a:txBody>
                  <a:tcPr/>
                </a:tc>
                <a:tc>
                  <a:txBody>
                    <a:bodyPr/>
                    <a:lstStyle/>
                    <a:p>
                      <a:r>
                        <a:rPr lang="en-US" sz="1000"/>
                        <a:t>7.9642857142857</a:t>
                      </a:r>
                    </a:p>
                  </a:txBody>
                  <a:tcPr/>
                </a:tc>
                <a:tc>
                  <a:txBody>
                    <a:bodyPr/>
                    <a:lstStyle/>
                    <a:p>
                      <a:r>
                        <a:rPr lang="en-US" sz="1000"/>
                        <a:t>4.1785714285714</a:t>
                      </a:r>
                    </a:p>
                  </a:txBody>
                  <a:tcPr/>
                </a:tc>
                <a:tc>
                  <a:txBody>
                    <a:bodyPr/>
                    <a:lstStyle/>
                    <a:p>
                      <a:r>
                        <a:rPr lang="en-US" sz="1000"/>
                        <a:t>89.785714285714</a:t>
                      </a:r>
                    </a:p>
                  </a:txBody>
                  <a:tcPr/>
                </a:tc>
                <a:extLst>
                  <a:ext uri="{0D108BD9-81ED-4DB2-BD59-A6C34878D82A}">
                    <a16:rowId xmlns:a16="http://schemas.microsoft.com/office/drawing/2014/main" val="325612719"/>
                  </a:ext>
                </a:extLst>
              </a:tr>
              <a:tr h="370840">
                <a:tc>
                  <a:txBody>
                    <a:bodyPr/>
                    <a:lstStyle/>
                    <a:p>
                      <a:r>
                        <a:rPr lang="en-US" sz="1000"/>
                        <a:t>#ViajaSeguro</a:t>
                      </a:r>
                    </a:p>
                  </a:txBody>
                  <a:tcPr/>
                </a:tc>
                <a:tc>
                  <a:txBody>
                    <a:bodyPr/>
                    <a:lstStyle/>
                    <a:p>
                      <a:r>
                        <a:rPr lang="en-US" sz="1000"/>
                        <a:t>28</a:t>
                      </a:r>
                    </a:p>
                  </a:txBody>
                  <a:tcPr/>
                </a:tc>
                <a:tc>
                  <a:txBody>
                    <a:bodyPr/>
                    <a:lstStyle/>
                    <a:p>
                      <a:r>
                        <a:rPr lang="en-US" sz="1000"/>
                        <a:t>77.642857142857</a:t>
                      </a:r>
                    </a:p>
                  </a:txBody>
                  <a:tcPr/>
                </a:tc>
                <a:tc>
                  <a:txBody>
                    <a:bodyPr/>
                    <a:lstStyle/>
                    <a:p>
                      <a:r>
                        <a:rPr lang="en-US" sz="1000"/>
                        <a:t>7.9642857142857</a:t>
                      </a:r>
                    </a:p>
                  </a:txBody>
                  <a:tcPr/>
                </a:tc>
                <a:tc>
                  <a:txBody>
                    <a:bodyPr/>
                    <a:lstStyle/>
                    <a:p>
                      <a:r>
                        <a:rPr lang="en-US" sz="1000"/>
                        <a:t>4.1785714285714</a:t>
                      </a:r>
                    </a:p>
                  </a:txBody>
                  <a:tcPr/>
                </a:tc>
                <a:tc>
                  <a:txBody>
                    <a:bodyPr/>
                    <a:lstStyle/>
                    <a:p>
                      <a:r>
                        <a:rPr lang="en-US" sz="1000"/>
                        <a:t>89.785714285714</a:t>
                      </a:r>
                    </a:p>
                  </a:txBody>
                  <a:tcPr/>
                </a:tc>
                <a:extLst>
                  <a:ext uri="{0D108BD9-81ED-4DB2-BD59-A6C34878D82A}">
                    <a16:rowId xmlns:a16="http://schemas.microsoft.com/office/drawing/2014/main" val="3374119990"/>
                  </a:ext>
                </a:extLst>
              </a:tr>
              <a:tr h="370840">
                <a:tc>
                  <a:txBody>
                    <a:bodyPr/>
                    <a:lstStyle/>
                    <a:p>
                      <a:r>
                        <a:rPr lang="en-US" sz="1000"/>
                        <a:t>#MoveteConYamaha</a:t>
                      </a:r>
                    </a:p>
                  </a:txBody>
                  <a:tcPr/>
                </a:tc>
                <a:tc>
                  <a:txBody>
                    <a:bodyPr/>
                    <a:lstStyle/>
                    <a:p>
                      <a:r>
                        <a:rPr lang="en-US" sz="1000"/>
                        <a:t>28</a:t>
                      </a:r>
                    </a:p>
                  </a:txBody>
                  <a:tcPr/>
                </a:tc>
                <a:tc>
                  <a:txBody>
                    <a:bodyPr/>
                    <a:lstStyle/>
                    <a:p>
                      <a:r>
                        <a:rPr lang="en-US" sz="1000"/>
                        <a:t>77.642857142857</a:t>
                      </a:r>
                    </a:p>
                  </a:txBody>
                  <a:tcPr/>
                </a:tc>
                <a:tc>
                  <a:txBody>
                    <a:bodyPr/>
                    <a:lstStyle/>
                    <a:p>
                      <a:r>
                        <a:rPr lang="en-US" sz="1000"/>
                        <a:t>7.9642857142857</a:t>
                      </a:r>
                    </a:p>
                  </a:txBody>
                  <a:tcPr/>
                </a:tc>
                <a:tc>
                  <a:txBody>
                    <a:bodyPr/>
                    <a:lstStyle/>
                    <a:p>
                      <a:r>
                        <a:rPr lang="en-US" sz="1000"/>
                        <a:t>4.1785714285714</a:t>
                      </a:r>
                    </a:p>
                  </a:txBody>
                  <a:tcPr/>
                </a:tc>
                <a:tc>
                  <a:txBody>
                    <a:bodyPr/>
                    <a:lstStyle/>
                    <a:p>
                      <a:r>
                        <a:rPr lang="en-US" sz="1000"/>
                        <a:t>89.785714285714</a:t>
                      </a:r>
                    </a:p>
                  </a:txBody>
                  <a:tcPr/>
                </a:tc>
                <a:extLst>
                  <a:ext uri="{0D108BD9-81ED-4DB2-BD59-A6C34878D82A}">
                    <a16:rowId xmlns:a16="http://schemas.microsoft.com/office/drawing/2014/main" val="2119386804"/>
                  </a:ext>
                </a:extLst>
              </a:tr>
              <a:tr h="370840">
                <a:tc>
                  <a:txBody>
                    <a:bodyPr/>
                    <a:lstStyle/>
                    <a:p>
                      <a:r>
                        <a:rPr lang="en-US" sz="1000"/>
                        <a:t>#yamaha</a:t>
                      </a:r>
                    </a:p>
                  </a:txBody>
                  <a:tcPr/>
                </a:tc>
                <a:tc>
                  <a:txBody>
                    <a:bodyPr/>
                    <a:lstStyle/>
                    <a:p>
                      <a:r>
                        <a:rPr lang="en-US" sz="1000"/>
                        <a:t>14</a:t>
                      </a:r>
                    </a:p>
                  </a:txBody>
                  <a:tcPr/>
                </a:tc>
                <a:tc>
                  <a:txBody>
                    <a:bodyPr/>
                    <a:lstStyle/>
                    <a:p>
                      <a:r>
                        <a:rPr lang="en-US" sz="1000"/>
                        <a:t>164.42857142857</a:t>
                      </a:r>
                    </a:p>
                  </a:txBody>
                  <a:tcPr/>
                </a:tc>
                <a:tc>
                  <a:txBody>
                    <a:bodyPr/>
                    <a:lstStyle/>
                    <a:p>
                      <a:r>
                        <a:rPr lang="en-US" sz="1000"/>
                        <a:t>1.8571428571429</a:t>
                      </a:r>
                    </a:p>
                  </a:txBody>
                  <a:tcPr/>
                </a:tc>
                <a:tc>
                  <a:txBody>
                    <a:bodyPr/>
                    <a:lstStyle/>
                    <a:p>
                      <a:r>
                        <a:rPr lang="en-US" sz="1000"/>
                        <a:t>7.0714285714286</a:t>
                      </a:r>
                    </a:p>
                  </a:txBody>
                  <a:tcPr/>
                </a:tc>
                <a:tc>
                  <a:txBody>
                    <a:bodyPr/>
                    <a:lstStyle/>
                    <a:p>
                      <a:r>
                        <a:rPr lang="en-US" sz="1000"/>
                        <a:t>173.35714285714</a:t>
                      </a:r>
                    </a:p>
                  </a:txBody>
                  <a:tcPr/>
                </a:tc>
                <a:extLst>
                  <a:ext uri="{0D108BD9-81ED-4DB2-BD59-A6C34878D82A}">
                    <a16:rowId xmlns:a16="http://schemas.microsoft.com/office/drawing/2014/main" val="1965810179"/>
                  </a:ext>
                </a:extLst>
              </a:tr>
              <a:tr h="370840">
                <a:tc>
                  <a:txBody>
                    <a:bodyPr/>
                    <a:lstStyle/>
                    <a:p>
                      <a:r>
                        <a:rPr lang="en-US" sz="1000"/>
                        <a:t>#CuotasSinInteres</a:t>
                      </a:r>
                    </a:p>
                  </a:txBody>
                  <a:tcPr/>
                </a:tc>
                <a:tc>
                  <a:txBody>
                    <a:bodyPr/>
                    <a:lstStyle/>
                    <a:p>
                      <a:r>
                        <a:rPr lang="en-US" sz="1000"/>
                        <a:t>13</a:t>
                      </a:r>
                    </a:p>
                  </a:txBody>
                  <a:tcPr/>
                </a:tc>
                <a:tc>
                  <a:txBody>
                    <a:bodyPr/>
                    <a:lstStyle/>
                    <a:p>
                      <a:r>
                        <a:rPr lang="en-US" sz="1000"/>
                        <a:t>21.384615384615</a:t>
                      </a:r>
                    </a:p>
                  </a:txBody>
                  <a:tcPr/>
                </a:tc>
                <a:tc>
                  <a:txBody>
                    <a:bodyPr/>
                    <a:lstStyle/>
                    <a:p>
                      <a:r>
                        <a:rPr lang="en-US" sz="1000"/>
                        <a:t>7.8461538461538</a:t>
                      </a:r>
                    </a:p>
                  </a:txBody>
                  <a:tcPr/>
                </a:tc>
                <a:tc>
                  <a:txBody>
                    <a:bodyPr/>
                    <a:lstStyle/>
                    <a:p>
                      <a:r>
                        <a:rPr lang="en-US" sz="1000"/>
                        <a:t>0.61538461538462</a:t>
                      </a:r>
                    </a:p>
                  </a:txBody>
                  <a:tcPr/>
                </a:tc>
                <a:tc>
                  <a:txBody>
                    <a:bodyPr/>
                    <a:lstStyle/>
                    <a:p>
                      <a:r>
                        <a:rPr lang="en-US" sz="1000"/>
                        <a:t>29.846153846154</a:t>
                      </a:r>
                    </a:p>
                  </a:txBody>
                  <a:tcPr/>
                </a:tc>
                <a:extLst>
                  <a:ext uri="{0D108BD9-81ED-4DB2-BD59-A6C34878D82A}">
                    <a16:rowId xmlns:a16="http://schemas.microsoft.com/office/drawing/2014/main" val="388890739"/>
                  </a:ext>
                </a:extLst>
              </a:tr>
              <a:tr h="370840">
                <a:tc>
                  <a:txBody>
                    <a:bodyPr/>
                    <a:lstStyle/>
                    <a:p>
                      <a:r>
                        <a:rPr lang="en-US" sz="1000"/>
                        <a:t>#BajajArgentina</a:t>
                      </a:r>
                    </a:p>
                  </a:txBody>
                  <a:tcPr/>
                </a:tc>
                <a:tc>
                  <a:txBody>
                    <a:bodyPr/>
                    <a:lstStyle/>
                    <a:p>
                      <a:r>
                        <a:rPr lang="en-US" sz="1000"/>
                        <a:t>11</a:t>
                      </a:r>
                    </a:p>
                  </a:txBody>
                  <a:tcPr/>
                </a:tc>
                <a:tc>
                  <a:txBody>
                    <a:bodyPr/>
                    <a:lstStyle/>
                    <a:p>
                      <a:r>
                        <a:rPr lang="en-US" sz="1000"/>
                        <a:t>11.636363636364</a:t>
                      </a:r>
                    </a:p>
                  </a:txBody>
                  <a:tcPr/>
                </a:tc>
                <a:tc>
                  <a:txBody>
                    <a:bodyPr/>
                    <a:lstStyle/>
                    <a:p>
                      <a:r>
                        <a:rPr lang="en-US" sz="1000"/>
                        <a:t>1.3636363636364</a:t>
                      </a:r>
                    </a:p>
                  </a:txBody>
                  <a:tcPr/>
                </a:tc>
                <a:tc>
                  <a:txBody>
                    <a:bodyPr/>
                    <a:lstStyle/>
                    <a:p>
                      <a:r>
                        <a:rPr lang="en-US" sz="1000"/>
                        <a:t>1.4545454545455</a:t>
                      </a:r>
                    </a:p>
                  </a:txBody>
                  <a:tcPr/>
                </a:tc>
                <a:tc>
                  <a:txBody>
                    <a:bodyPr/>
                    <a:lstStyle/>
                    <a:p>
                      <a:r>
                        <a:rPr lang="en-US" sz="1000"/>
                        <a:t>14.454545454545</a:t>
                      </a:r>
                    </a:p>
                  </a:txBody>
                  <a:tcPr/>
                </a:tc>
                <a:extLst>
                  <a:ext uri="{0D108BD9-81ED-4DB2-BD59-A6C34878D82A}">
                    <a16:rowId xmlns:a16="http://schemas.microsoft.com/office/drawing/2014/main" val="2691747095"/>
                  </a:ext>
                </a:extLst>
              </a:tr>
              <a:tr h="370840">
                <a:tc>
                  <a:txBody>
                    <a:bodyPr/>
                    <a:lstStyle/>
                    <a:p>
                      <a:r>
                        <a:rPr lang="en-US" sz="1000"/>
                        <a:t>#Benelli</a:t>
                      </a:r>
                    </a:p>
                  </a:txBody>
                  <a:tcPr/>
                </a:tc>
                <a:tc>
                  <a:txBody>
                    <a:bodyPr/>
                    <a:lstStyle/>
                    <a:p>
                      <a:r>
                        <a:rPr lang="en-US" sz="1000"/>
                        <a:t>11</a:t>
                      </a:r>
                    </a:p>
                  </a:txBody>
                  <a:tcPr/>
                </a:tc>
                <a:tc>
                  <a:txBody>
                    <a:bodyPr/>
                    <a:lstStyle/>
                    <a:p>
                      <a:r>
                        <a:rPr lang="en-US" sz="1000"/>
                        <a:t>35.727272727273</a:t>
                      </a:r>
                    </a:p>
                  </a:txBody>
                  <a:tcPr/>
                </a:tc>
                <a:tc>
                  <a:txBody>
                    <a:bodyPr/>
                    <a:lstStyle/>
                    <a:p>
                      <a:r>
                        <a:rPr lang="en-US" sz="1000"/>
                        <a:t>1.2727272727273</a:t>
                      </a:r>
                    </a:p>
                  </a:txBody>
                  <a:tcPr/>
                </a:tc>
                <a:tc>
                  <a:txBody>
                    <a:bodyPr/>
                    <a:lstStyle/>
                    <a:p>
                      <a:r>
                        <a:rPr lang="en-US" sz="1000"/>
                        <a:t>3</a:t>
                      </a:r>
                    </a:p>
                  </a:txBody>
                  <a:tcPr/>
                </a:tc>
                <a:tc>
                  <a:txBody>
                    <a:bodyPr/>
                    <a:lstStyle/>
                    <a:p>
                      <a:r>
                        <a:rPr lang="en-US" sz="1000"/>
                        <a:t>40</a:t>
                      </a:r>
                    </a:p>
                  </a:txBody>
                  <a:tcPr/>
                </a:tc>
                <a:extLst>
                  <a:ext uri="{0D108BD9-81ED-4DB2-BD59-A6C34878D82A}">
                    <a16:rowId xmlns:a16="http://schemas.microsoft.com/office/drawing/2014/main" val="3056887679"/>
                  </a:ext>
                </a:extLst>
              </a:tr>
              <a:tr h="370840">
                <a:tc>
                  <a:txBody>
                    <a:bodyPr/>
                    <a:lstStyle/>
                    <a:p>
                      <a:r>
                        <a:rPr lang="en-US" sz="1000"/>
                        <a:t>#Motos</a:t>
                      </a:r>
                    </a:p>
                  </a:txBody>
                  <a:tcPr/>
                </a:tc>
                <a:tc>
                  <a:txBody>
                    <a:bodyPr/>
                    <a:lstStyle/>
                    <a:p>
                      <a:r>
                        <a:rPr lang="en-US" sz="1000"/>
                        <a:t>10</a:t>
                      </a:r>
                    </a:p>
                  </a:txBody>
                  <a:tcPr/>
                </a:tc>
                <a:tc>
                  <a:txBody>
                    <a:bodyPr/>
                    <a:lstStyle/>
                    <a:p>
                      <a:r>
                        <a:rPr lang="en-US" sz="1000"/>
                        <a:t>18.9</a:t>
                      </a:r>
                    </a:p>
                  </a:txBody>
                  <a:tcPr/>
                </a:tc>
                <a:tc>
                  <a:txBody>
                    <a:bodyPr/>
                    <a:lstStyle/>
                    <a:p>
                      <a:r>
                        <a:rPr lang="en-US" sz="1000"/>
                        <a:t>1.4</a:t>
                      </a:r>
                    </a:p>
                  </a:txBody>
                  <a:tcPr/>
                </a:tc>
                <a:tc>
                  <a:txBody>
                    <a:bodyPr/>
                    <a:lstStyle/>
                    <a:p>
                      <a:r>
                        <a:rPr lang="en-US" sz="1000"/>
                        <a:t>1.8</a:t>
                      </a:r>
                    </a:p>
                  </a:txBody>
                  <a:tcPr/>
                </a:tc>
                <a:tc>
                  <a:txBody>
                    <a:bodyPr/>
                    <a:lstStyle/>
                    <a:p>
                      <a:r>
                        <a:rPr lang="en-US" sz="1000"/>
                        <a:t>22.1</a:t>
                      </a:r>
                    </a:p>
                  </a:txBody>
                  <a:tcPr/>
                </a:tc>
                <a:extLst>
                  <a:ext uri="{0D108BD9-81ED-4DB2-BD59-A6C34878D82A}">
                    <a16:rowId xmlns:a16="http://schemas.microsoft.com/office/drawing/2014/main" val="1826026734"/>
                  </a:ext>
                </a:extLst>
              </a:tr>
              <a:tr h="370840">
                <a:tc>
                  <a:txBody>
                    <a:bodyPr/>
                    <a:lstStyle/>
                    <a:p>
                      <a:r>
                        <a:rPr lang="en-US" sz="1000"/>
                        <a:t>#Yamaha</a:t>
                      </a:r>
                    </a:p>
                  </a:txBody>
                  <a:tcPr/>
                </a:tc>
                <a:tc>
                  <a:txBody>
                    <a:bodyPr/>
                    <a:lstStyle/>
                    <a:p>
                      <a:r>
                        <a:rPr lang="en-US" sz="1000"/>
                        <a:t>10</a:t>
                      </a:r>
                    </a:p>
                  </a:txBody>
                  <a:tcPr/>
                </a:tc>
                <a:tc>
                  <a:txBody>
                    <a:bodyPr/>
                    <a:lstStyle/>
                    <a:p>
                      <a:r>
                        <a:rPr lang="en-US" sz="1000"/>
                        <a:t>63.4</a:t>
                      </a:r>
                    </a:p>
                  </a:txBody>
                  <a:tcPr/>
                </a:tc>
                <a:tc>
                  <a:txBody>
                    <a:bodyPr/>
                    <a:lstStyle/>
                    <a:p>
                      <a:r>
                        <a:rPr lang="en-US" sz="1000"/>
                        <a:t>5.1</a:t>
                      </a:r>
                    </a:p>
                  </a:txBody>
                  <a:tcPr/>
                </a:tc>
                <a:tc>
                  <a:txBody>
                    <a:bodyPr/>
                    <a:lstStyle/>
                    <a:p>
                      <a:r>
                        <a:rPr lang="en-US" sz="1000"/>
                        <a:t>2.9</a:t>
                      </a:r>
                    </a:p>
                  </a:txBody>
                  <a:tcPr/>
                </a:tc>
                <a:tc>
                  <a:txBody>
                    <a:bodyPr/>
                    <a:lstStyle/>
                    <a:p>
                      <a:r>
                        <a:rPr lang="en-US" sz="1000"/>
                        <a:t>71.4</a:t>
                      </a:r>
                    </a:p>
                  </a:txBody>
                  <a:tcPr/>
                </a:tc>
                <a:extLst>
                  <a:ext uri="{0D108BD9-81ED-4DB2-BD59-A6C34878D82A}">
                    <a16:rowId xmlns:a16="http://schemas.microsoft.com/office/drawing/2014/main" val="3717888666"/>
                  </a:ext>
                </a:extLst>
              </a:tr>
              <a:tr h="370840">
                <a:tc>
                  <a:txBody>
                    <a:bodyPr/>
                    <a:lstStyle/>
                    <a:p>
                      <a:r>
                        <a:rPr lang="en-US" sz="1000"/>
                        <a:t>#viajaseguro</a:t>
                      </a:r>
                    </a:p>
                  </a:txBody>
                  <a:tcPr/>
                </a:tc>
                <a:tc>
                  <a:txBody>
                    <a:bodyPr/>
                    <a:lstStyle/>
                    <a:p>
                      <a:r>
                        <a:rPr lang="en-US" sz="1000"/>
                        <a:t>8</a:t>
                      </a:r>
                    </a:p>
                  </a:txBody>
                  <a:tcPr/>
                </a:tc>
                <a:tc>
                  <a:txBody>
                    <a:bodyPr/>
                    <a:lstStyle/>
                    <a:p>
                      <a:r>
                        <a:rPr lang="en-US" sz="1000"/>
                        <a:t>37.875</a:t>
                      </a:r>
                    </a:p>
                  </a:txBody>
                  <a:tcPr/>
                </a:tc>
                <a:tc>
                  <a:txBody>
                    <a:bodyPr/>
                    <a:lstStyle/>
                    <a:p>
                      <a:r>
                        <a:rPr lang="en-US" sz="1000"/>
                        <a:t>1.875</a:t>
                      </a:r>
                    </a:p>
                  </a:txBody>
                  <a:tcPr/>
                </a:tc>
                <a:tc>
                  <a:txBody>
                    <a:bodyPr/>
                    <a:lstStyle/>
                    <a:p>
                      <a:r>
                        <a:rPr lang="en-US" sz="1000"/>
                        <a:t>6</a:t>
                      </a:r>
                    </a:p>
                  </a:txBody>
                  <a:tcPr/>
                </a:tc>
                <a:tc>
                  <a:txBody>
                    <a:bodyPr/>
                    <a:lstStyle/>
                    <a:p>
                      <a:r>
                        <a:rPr lang="en-US" sz="1000"/>
                        <a:t>45.75</a:t>
                      </a:r>
                    </a:p>
                  </a:txBody>
                  <a:tcPr/>
                </a:tc>
                <a:extLst>
                  <a:ext uri="{0D108BD9-81ED-4DB2-BD59-A6C34878D82A}">
                    <a16:rowId xmlns:a16="http://schemas.microsoft.com/office/drawing/2014/main" val="178743354"/>
                  </a:ext>
                </a:extLst>
              </a:tr>
            </a:tbl>
          </a:graphicData>
        </a:graphic>
      </p:graphicFrame>
      <p:sp>
        <p:nvSpPr>
          <p:cNvPr id="4" name="Text Placeholder 3">
            <a:extLst>
              <a:ext uri="{FF2B5EF4-FFF2-40B4-BE49-F238E27FC236}">
                <a16:creationId xmlns:a16="http://schemas.microsoft.com/office/drawing/2014/main" id="{D88F5F58-C8CF-4ACA-BE86-77FDD4D9C205}"/>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3671454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E1195-27FC-453E-B08A-D10EF26ECCB7}"/>
              </a:ext>
            </a:extLst>
          </p:cNvPr>
          <p:cNvSpPr>
            <a:spLocks noGrp="1"/>
          </p:cNvSpPr>
          <p:nvPr>
            <p:ph type="title"/>
          </p:nvPr>
        </p:nvSpPr>
        <p:spPr/>
        <p:txBody>
          <a:bodyPr/>
          <a:lstStyle/>
          <a:p>
            <a:r>
              <a:rPr lang="en-US"/>
              <a:t>Facebook Post Table + Reactions | La Emilia - 1 of 15</a:t>
            </a:r>
          </a:p>
        </p:txBody>
      </p:sp>
      <p:graphicFrame>
        <p:nvGraphicFramePr>
          <p:cNvPr id="5" name="Table Placeholder 4">
            <a:extLst>
              <a:ext uri="{FF2B5EF4-FFF2-40B4-BE49-F238E27FC236}">
                <a16:creationId xmlns:a16="http://schemas.microsoft.com/office/drawing/2014/main" id="{2AD79613-60BB-420B-891B-61C91FE4FF73}"/>
              </a:ext>
            </a:extLst>
          </p:cNvPr>
          <p:cNvGraphicFramePr>
            <a:graphicFrameLocks noGrp="1"/>
          </p:cNvGraphicFramePr>
          <p:nvPr>
            <p:ph type="tbl" sz="quarter" idx="13"/>
            <p:extLst>
              <p:ext uri="{D42A27DB-BD31-4B8C-83A1-F6EECF244321}">
                <p14:modId xmlns:p14="http://schemas.microsoft.com/office/powerpoint/2010/main" val="1340414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14188118"/>
                    </a:ext>
                  </a:extLst>
                </a:gridCol>
                <a:gridCol w="493776">
                  <a:extLst>
                    <a:ext uri="{9D8B030D-6E8A-4147-A177-3AD203B41FA5}">
                      <a16:colId xmlns:a16="http://schemas.microsoft.com/office/drawing/2014/main" val="2320242874"/>
                    </a:ext>
                  </a:extLst>
                </a:gridCol>
                <a:gridCol w="493776">
                  <a:extLst>
                    <a:ext uri="{9D8B030D-6E8A-4147-A177-3AD203B41FA5}">
                      <a16:colId xmlns:a16="http://schemas.microsoft.com/office/drawing/2014/main" val="1056057455"/>
                    </a:ext>
                  </a:extLst>
                </a:gridCol>
                <a:gridCol w="493776">
                  <a:extLst>
                    <a:ext uri="{9D8B030D-6E8A-4147-A177-3AD203B41FA5}">
                      <a16:colId xmlns:a16="http://schemas.microsoft.com/office/drawing/2014/main" val="3011870774"/>
                    </a:ext>
                  </a:extLst>
                </a:gridCol>
                <a:gridCol w="493776">
                  <a:extLst>
                    <a:ext uri="{9D8B030D-6E8A-4147-A177-3AD203B41FA5}">
                      <a16:colId xmlns:a16="http://schemas.microsoft.com/office/drawing/2014/main" val="455656"/>
                    </a:ext>
                  </a:extLst>
                </a:gridCol>
                <a:gridCol w="493776">
                  <a:extLst>
                    <a:ext uri="{9D8B030D-6E8A-4147-A177-3AD203B41FA5}">
                      <a16:colId xmlns:a16="http://schemas.microsoft.com/office/drawing/2014/main" val="1047305035"/>
                    </a:ext>
                  </a:extLst>
                </a:gridCol>
                <a:gridCol w="493776">
                  <a:extLst>
                    <a:ext uri="{9D8B030D-6E8A-4147-A177-3AD203B41FA5}">
                      <a16:colId xmlns:a16="http://schemas.microsoft.com/office/drawing/2014/main" val="3401945032"/>
                    </a:ext>
                  </a:extLst>
                </a:gridCol>
                <a:gridCol w="493776">
                  <a:extLst>
                    <a:ext uri="{9D8B030D-6E8A-4147-A177-3AD203B41FA5}">
                      <a16:colId xmlns:a16="http://schemas.microsoft.com/office/drawing/2014/main" val="3104401494"/>
                    </a:ext>
                  </a:extLst>
                </a:gridCol>
                <a:gridCol w="493776">
                  <a:extLst>
                    <a:ext uri="{9D8B030D-6E8A-4147-A177-3AD203B41FA5}">
                      <a16:colId xmlns:a16="http://schemas.microsoft.com/office/drawing/2014/main" val="951962439"/>
                    </a:ext>
                  </a:extLst>
                </a:gridCol>
                <a:gridCol w="493776">
                  <a:extLst>
                    <a:ext uri="{9D8B030D-6E8A-4147-A177-3AD203B41FA5}">
                      <a16:colId xmlns:a16="http://schemas.microsoft.com/office/drawing/2014/main" val="1009962293"/>
                    </a:ext>
                  </a:extLst>
                </a:gridCol>
                <a:gridCol w="493776">
                  <a:extLst>
                    <a:ext uri="{9D8B030D-6E8A-4147-A177-3AD203B41FA5}">
                      <a16:colId xmlns:a16="http://schemas.microsoft.com/office/drawing/2014/main" val="2848536381"/>
                    </a:ext>
                  </a:extLst>
                </a:gridCol>
                <a:gridCol w="493776">
                  <a:extLst>
                    <a:ext uri="{9D8B030D-6E8A-4147-A177-3AD203B41FA5}">
                      <a16:colId xmlns:a16="http://schemas.microsoft.com/office/drawing/2014/main" val="2585010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6660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- 2021-06-17 10:00:21</a:t>
                      </a:r>
                      <a:r>
                        <a:rPr kumimoji="0" lang="es-ES" sz="1000" b="0" i="0" u="none" strike="noStrike" kern="1200" cap="none" spc="0" normalizeH="0" baseline="0" noProof="0">
                          <a:ln>
                            <a:noFill/>
                          </a:ln>
                          <a:solidFill>
                            <a:prstClr val="black"/>
                          </a:solidFill>
                          <a:effectLst/>
                          <a:uLnTx/>
                          <a:uFillTx/>
                          <a:latin typeface="+mn-lt"/>
                          <a:ea typeface="+mn-ea"/>
                          <a:cs typeface="+mn-cs"/>
                        </a:rPr>
                        <a:t>
 Nuevos concesionarios se suman al Yamaha Experience Service.
Dale a Tu Yamaha el mejor servicio post venta a un precio conveniente.
Más información en bit.ly/Yamaha-Experience-Service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17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- 2021-06-20 10:58:25</a:t>
                      </a:r>
                      <a:r>
                        <a:rPr kumimoji="0" lang="es-ES" sz="1000" b="0" i="0" u="none" strike="noStrike" kern="1200" cap="none" spc="0" normalizeH="0" baseline="0" noProof="0">
                          <a:ln>
                            <a:noFill/>
                          </a:ln>
                          <a:solidFill>
                            <a:prstClr val="black"/>
                          </a:solidFill>
                          <a:effectLst/>
                          <a:uLnTx/>
                          <a:uFillTx/>
                          <a:latin typeface="+mn-lt"/>
                          <a:ea typeface="+mn-ea"/>
                          <a:cs typeface="+mn-cs"/>
                        </a:rPr>
                        <a:t>
 El regreso más esperado 👏👏👏 Marc Márquez se reencontró con el triunfo en la categoría reina🏆 y todo volvió a la normalidad. Felicidades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3156454"/>
                  </a:ext>
                </a:extLst>
              </a:tr>
            </a:tbl>
          </a:graphicData>
        </a:graphic>
      </p:graphicFrame>
      <p:sp>
        <p:nvSpPr>
          <p:cNvPr id="4" name="Text Placeholder 3">
            <a:extLst>
              <a:ext uri="{FF2B5EF4-FFF2-40B4-BE49-F238E27FC236}">
                <a16:creationId xmlns:a16="http://schemas.microsoft.com/office/drawing/2014/main" id="{B50849AA-DC01-407C-ACF9-AA81846E45FA}"/>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276813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140BF-6370-4E7A-9590-9B0B8D7B3E55}"/>
              </a:ext>
            </a:extLst>
          </p:cNvPr>
          <p:cNvSpPr>
            <a:spLocks noGrp="1"/>
          </p:cNvSpPr>
          <p:nvPr>
            <p:ph type="title"/>
          </p:nvPr>
        </p:nvSpPr>
        <p:spPr/>
        <p:txBody>
          <a:bodyPr/>
          <a:lstStyle/>
          <a:p>
            <a:r>
              <a:rPr lang="en-US"/>
              <a:t>Facebook Post Table + Reactions | La Emilia - 2 of 15</a:t>
            </a:r>
          </a:p>
        </p:txBody>
      </p:sp>
      <p:graphicFrame>
        <p:nvGraphicFramePr>
          <p:cNvPr id="5" name="Table Placeholder 4">
            <a:extLst>
              <a:ext uri="{FF2B5EF4-FFF2-40B4-BE49-F238E27FC236}">
                <a16:creationId xmlns:a16="http://schemas.microsoft.com/office/drawing/2014/main" id="{7562F988-6BDA-443F-8278-A2A98763EB6F}"/>
              </a:ext>
            </a:extLst>
          </p:cNvPr>
          <p:cNvGraphicFramePr>
            <a:graphicFrameLocks noGrp="1"/>
          </p:cNvGraphicFramePr>
          <p:nvPr>
            <p:ph type="tbl" sz="quarter" idx="13"/>
            <p:extLst>
              <p:ext uri="{D42A27DB-BD31-4B8C-83A1-F6EECF244321}">
                <p14:modId xmlns:p14="http://schemas.microsoft.com/office/powerpoint/2010/main" val="4242055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6771687"/>
                    </a:ext>
                  </a:extLst>
                </a:gridCol>
                <a:gridCol w="493776">
                  <a:extLst>
                    <a:ext uri="{9D8B030D-6E8A-4147-A177-3AD203B41FA5}">
                      <a16:colId xmlns:a16="http://schemas.microsoft.com/office/drawing/2014/main" val="2498975233"/>
                    </a:ext>
                  </a:extLst>
                </a:gridCol>
                <a:gridCol w="493776">
                  <a:extLst>
                    <a:ext uri="{9D8B030D-6E8A-4147-A177-3AD203B41FA5}">
                      <a16:colId xmlns:a16="http://schemas.microsoft.com/office/drawing/2014/main" val="428317787"/>
                    </a:ext>
                  </a:extLst>
                </a:gridCol>
                <a:gridCol w="493776">
                  <a:extLst>
                    <a:ext uri="{9D8B030D-6E8A-4147-A177-3AD203B41FA5}">
                      <a16:colId xmlns:a16="http://schemas.microsoft.com/office/drawing/2014/main" val="3409847535"/>
                    </a:ext>
                  </a:extLst>
                </a:gridCol>
                <a:gridCol w="493776">
                  <a:extLst>
                    <a:ext uri="{9D8B030D-6E8A-4147-A177-3AD203B41FA5}">
                      <a16:colId xmlns:a16="http://schemas.microsoft.com/office/drawing/2014/main" val="2254773769"/>
                    </a:ext>
                  </a:extLst>
                </a:gridCol>
                <a:gridCol w="493776">
                  <a:extLst>
                    <a:ext uri="{9D8B030D-6E8A-4147-A177-3AD203B41FA5}">
                      <a16:colId xmlns:a16="http://schemas.microsoft.com/office/drawing/2014/main" val="2429742070"/>
                    </a:ext>
                  </a:extLst>
                </a:gridCol>
                <a:gridCol w="493776">
                  <a:extLst>
                    <a:ext uri="{9D8B030D-6E8A-4147-A177-3AD203B41FA5}">
                      <a16:colId xmlns:a16="http://schemas.microsoft.com/office/drawing/2014/main" val="1580510886"/>
                    </a:ext>
                  </a:extLst>
                </a:gridCol>
                <a:gridCol w="493776">
                  <a:extLst>
                    <a:ext uri="{9D8B030D-6E8A-4147-A177-3AD203B41FA5}">
                      <a16:colId xmlns:a16="http://schemas.microsoft.com/office/drawing/2014/main" val="1065885259"/>
                    </a:ext>
                  </a:extLst>
                </a:gridCol>
                <a:gridCol w="493776">
                  <a:extLst>
                    <a:ext uri="{9D8B030D-6E8A-4147-A177-3AD203B41FA5}">
                      <a16:colId xmlns:a16="http://schemas.microsoft.com/office/drawing/2014/main" val="2505849007"/>
                    </a:ext>
                  </a:extLst>
                </a:gridCol>
                <a:gridCol w="493776">
                  <a:extLst>
                    <a:ext uri="{9D8B030D-6E8A-4147-A177-3AD203B41FA5}">
                      <a16:colId xmlns:a16="http://schemas.microsoft.com/office/drawing/2014/main" val="4065482132"/>
                    </a:ext>
                  </a:extLst>
                </a:gridCol>
                <a:gridCol w="493776">
                  <a:extLst>
                    <a:ext uri="{9D8B030D-6E8A-4147-A177-3AD203B41FA5}">
                      <a16:colId xmlns:a16="http://schemas.microsoft.com/office/drawing/2014/main" val="3443638632"/>
                    </a:ext>
                  </a:extLst>
                </a:gridCol>
                <a:gridCol w="493776">
                  <a:extLst>
                    <a:ext uri="{9D8B030D-6E8A-4147-A177-3AD203B41FA5}">
                      <a16:colId xmlns:a16="http://schemas.microsoft.com/office/drawing/2014/main" val="2601173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93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- 2021-07-05 18:00:22</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81862369"/>
                  </a:ext>
                </a:extLst>
              </a:tr>
            </a:tbl>
          </a:graphicData>
        </a:graphic>
      </p:graphicFrame>
      <p:sp>
        <p:nvSpPr>
          <p:cNvPr id="4" name="Text Placeholder 3">
            <a:extLst>
              <a:ext uri="{FF2B5EF4-FFF2-40B4-BE49-F238E27FC236}">
                <a16:creationId xmlns:a16="http://schemas.microsoft.com/office/drawing/2014/main" id="{249D8607-C886-4BED-9A92-DA8169267337}"/>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3507980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883BA-77D1-43FF-9D28-0826E31B6583}"/>
              </a:ext>
            </a:extLst>
          </p:cNvPr>
          <p:cNvSpPr>
            <a:spLocks noGrp="1"/>
          </p:cNvSpPr>
          <p:nvPr>
            <p:ph type="title"/>
          </p:nvPr>
        </p:nvSpPr>
        <p:spPr/>
        <p:txBody>
          <a:bodyPr/>
          <a:lstStyle/>
          <a:p>
            <a:r>
              <a:rPr lang="en-US"/>
              <a:t>Facebook Post Table + Reactions | La Emilia - 3 of 15</a:t>
            </a:r>
          </a:p>
        </p:txBody>
      </p:sp>
      <p:graphicFrame>
        <p:nvGraphicFramePr>
          <p:cNvPr id="5" name="Table Placeholder 4">
            <a:extLst>
              <a:ext uri="{FF2B5EF4-FFF2-40B4-BE49-F238E27FC236}">
                <a16:creationId xmlns:a16="http://schemas.microsoft.com/office/drawing/2014/main" id="{03C16D64-AE07-4BF6-A4C3-42E69A1273EB}"/>
              </a:ext>
            </a:extLst>
          </p:cNvPr>
          <p:cNvGraphicFramePr>
            <a:graphicFrameLocks noGrp="1"/>
          </p:cNvGraphicFramePr>
          <p:nvPr>
            <p:ph type="tbl" sz="quarter" idx="13"/>
            <p:extLst>
              <p:ext uri="{D42A27DB-BD31-4B8C-83A1-F6EECF244321}">
                <p14:modId xmlns:p14="http://schemas.microsoft.com/office/powerpoint/2010/main" val="4012079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0930291"/>
                    </a:ext>
                  </a:extLst>
                </a:gridCol>
                <a:gridCol w="493776">
                  <a:extLst>
                    <a:ext uri="{9D8B030D-6E8A-4147-A177-3AD203B41FA5}">
                      <a16:colId xmlns:a16="http://schemas.microsoft.com/office/drawing/2014/main" val="1170120649"/>
                    </a:ext>
                  </a:extLst>
                </a:gridCol>
                <a:gridCol w="493776">
                  <a:extLst>
                    <a:ext uri="{9D8B030D-6E8A-4147-A177-3AD203B41FA5}">
                      <a16:colId xmlns:a16="http://schemas.microsoft.com/office/drawing/2014/main" val="2971316423"/>
                    </a:ext>
                  </a:extLst>
                </a:gridCol>
                <a:gridCol w="493776">
                  <a:extLst>
                    <a:ext uri="{9D8B030D-6E8A-4147-A177-3AD203B41FA5}">
                      <a16:colId xmlns:a16="http://schemas.microsoft.com/office/drawing/2014/main" val="1207943176"/>
                    </a:ext>
                  </a:extLst>
                </a:gridCol>
                <a:gridCol w="493776">
                  <a:extLst>
                    <a:ext uri="{9D8B030D-6E8A-4147-A177-3AD203B41FA5}">
                      <a16:colId xmlns:a16="http://schemas.microsoft.com/office/drawing/2014/main" val="2634011655"/>
                    </a:ext>
                  </a:extLst>
                </a:gridCol>
                <a:gridCol w="493776">
                  <a:extLst>
                    <a:ext uri="{9D8B030D-6E8A-4147-A177-3AD203B41FA5}">
                      <a16:colId xmlns:a16="http://schemas.microsoft.com/office/drawing/2014/main" val="2436154076"/>
                    </a:ext>
                  </a:extLst>
                </a:gridCol>
                <a:gridCol w="493776">
                  <a:extLst>
                    <a:ext uri="{9D8B030D-6E8A-4147-A177-3AD203B41FA5}">
                      <a16:colId xmlns:a16="http://schemas.microsoft.com/office/drawing/2014/main" val="232921243"/>
                    </a:ext>
                  </a:extLst>
                </a:gridCol>
                <a:gridCol w="493776">
                  <a:extLst>
                    <a:ext uri="{9D8B030D-6E8A-4147-A177-3AD203B41FA5}">
                      <a16:colId xmlns:a16="http://schemas.microsoft.com/office/drawing/2014/main" val="2173520031"/>
                    </a:ext>
                  </a:extLst>
                </a:gridCol>
                <a:gridCol w="493776">
                  <a:extLst>
                    <a:ext uri="{9D8B030D-6E8A-4147-A177-3AD203B41FA5}">
                      <a16:colId xmlns:a16="http://schemas.microsoft.com/office/drawing/2014/main" val="2059187443"/>
                    </a:ext>
                  </a:extLst>
                </a:gridCol>
                <a:gridCol w="493776">
                  <a:extLst>
                    <a:ext uri="{9D8B030D-6E8A-4147-A177-3AD203B41FA5}">
                      <a16:colId xmlns:a16="http://schemas.microsoft.com/office/drawing/2014/main" val="2474788616"/>
                    </a:ext>
                  </a:extLst>
                </a:gridCol>
                <a:gridCol w="493776">
                  <a:extLst>
                    <a:ext uri="{9D8B030D-6E8A-4147-A177-3AD203B41FA5}">
                      <a16:colId xmlns:a16="http://schemas.microsoft.com/office/drawing/2014/main" val="1174115395"/>
                    </a:ext>
                  </a:extLst>
                </a:gridCol>
                <a:gridCol w="493776">
                  <a:extLst>
                    <a:ext uri="{9D8B030D-6E8A-4147-A177-3AD203B41FA5}">
                      <a16:colId xmlns:a16="http://schemas.microsoft.com/office/drawing/2014/main" val="532973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9145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- 2021-06-22 16:00:35</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25245652"/>
                  </a:ext>
                </a:extLst>
              </a:tr>
            </a:tbl>
          </a:graphicData>
        </a:graphic>
      </p:graphicFrame>
      <p:sp>
        <p:nvSpPr>
          <p:cNvPr id="4" name="Text Placeholder 3">
            <a:extLst>
              <a:ext uri="{FF2B5EF4-FFF2-40B4-BE49-F238E27FC236}">
                <a16:creationId xmlns:a16="http://schemas.microsoft.com/office/drawing/2014/main" id="{A08562E7-BEB2-4D21-B490-EC48445DBADD}"/>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3568648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237B9-B1B9-4A23-9BC5-F73EE451667A}"/>
              </a:ext>
            </a:extLst>
          </p:cNvPr>
          <p:cNvSpPr>
            <a:spLocks noGrp="1"/>
          </p:cNvSpPr>
          <p:nvPr>
            <p:ph type="title"/>
          </p:nvPr>
        </p:nvSpPr>
        <p:spPr/>
        <p:txBody>
          <a:bodyPr/>
          <a:lstStyle/>
          <a:p>
            <a:r>
              <a:rPr lang="en-US"/>
              <a:t>Facebook Post Table + Reactions | La Emilia - 4 of 15</a:t>
            </a:r>
          </a:p>
        </p:txBody>
      </p:sp>
      <p:graphicFrame>
        <p:nvGraphicFramePr>
          <p:cNvPr id="5" name="Table Placeholder 4">
            <a:extLst>
              <a:ext uri="{FF2B5EF4-FFF2-40B4-BE49-F238E27FC236}">
                <a16:creationId xmlns:a16="http://schemas.microsoft.com/office/drawing/2014/main" id="{423F79AA-8BBA-4CFE-B7E2-8E3A5B604709}"/>
              </a:ext>
            </a:extLst>
          </p:cNvPr>
          <p:cNvGraphicFramePr>
            <a:graphicFrameLocks noGrp="1"/>
          </p:cNvGraphicFramePr>
          <p:nvPr>
            <p:ph type="tbl" sz="quarter" idx="13"/>
            <p:extLst>
              <p:ext uri="{D42A27DB-BD31-4B8C-83A1-F6EECF244321}">
                <p14:modId xmlns:p14="http://schemas.microsoft.com/office/powerpoint/2010/main" val="2594581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3791878"/>
                    </a:ext>
                  </a:extLst>
                </a:gridCol>
                <a:gridCol w="493776">
                  <a:extLst>
                    <a:ext uri="{9D8B030D-6E8A-4147-A177-3AD203B41FA5}">
                      <a16:colId xmlns:a16="http://schemas.microsoft.com/office/drawing/2014/main" val="164492085"/>
                    </a:ext>
                  </a:extLst>
                </a:gridCol>
                <a:gridCol w="493776">
                  <a:extLst>
                    <a:ext uri="{9D8B030D-6E8A-4147-A177-3AD203B41FA5}">
                      <a16:colId xmlns:a16="http://schemas.microsoft.com/office/drawing/2014/main" val="2679423206"/>
                    </a:ext>
                  </a:extLst>
                </a:gridCol>
                <a:gridCol w="493776">
                  <a:extLst>
                    <a:ext uri="{9D8B030D-6E8A-4147-A177-3AD203B41FA5}">
                      <a16:colId xmlns:a16="http://schemas.microsoft.com/office/drawing/2014/main" val="3730001946"/>
                    </a:ext>
                  </a:extLst>
                </a:gridCol>
                <a:gridCol w="493776">
                  <a:extLst>
                    <a:ext uri="{9D8B030D-6E8A-4147-A177-3AD203B41FA5}">
                      <a16:colId xmlns:a16="http://schemas.microsoft.com/office/drawing/2014/main" val="274829073"/>
                    </a:ext>
                  </a:extLst>
                </a:gridCol>
                <a:gridCol w="493776">
                  <a:extLst>
                    <a:ext uri="{9D8B030D-6E8A-4147-A177-3AD203B41FA5}">
                      <a16:colId xmlns:a16="http://schemas.microsoft.com/office/drawing/2014/main" val="1639139967"/>
                    </a:ext>
                  </a:extLst>
                </a:gridCol>
                <a:gridCol w="493776">
                  <a:extLst>
                    <a:ext uri="{9D8B030D-6E8A-4147-A177-3AD203B41FA5}">
                      <a16:colId xmlns:a16="http://schemas.microsoft.com/office/drawing/2014/main" val="1977045686"/>
                    </a:ext>
                  </a:extLst>
                </a:gridCol>
                <a:gridCol w="493776">
                  <a:extLst>
                    <a:ext uri="{9D8B030D-6E8A-4147-A177-3AD203B41FA5}">
                      <a16:colId xmlns:a16="http://schemas.microsoft.com/office/drawing/2014/main" val="2047607509"/>
                    </a:ext>
                  </a:extLst>
                </a:gridCol>
                <a:gridCol w="493776">
                  <a:extLst>
                    <a:ext uri="{9D8B030D-6E8A-4147-A177-3AD203B41FA5}">
                      <a16:colId xmlns:a16="http://schemas.microsoft.com/office/drawing/2014/main" val="1649543852"/>
                    </a:ext>
                  </a:extLst>
                </a:gridCol>
                <a:gridCol w="493776">
                  <a:extLst>
                    <a:ext uri="{9D8B030D-6E8A-4147-A177-3AD203B41FA5}">
                      <a16:colId xmlns:a16="http://schemas.microsoft.com/office/drawing/2014/main" val="1643136464"/>
                    </a:ext>
                  </a:extLst>
                </a:gridCol>
                <a:gridCol w="493776">
                  <a:extLst>
                    <a:ext uri="{9D8B030D-6E8A-4147-A177-3AD203B41FA5}">
                      <a16:colId xmlns:a16="http://schemas.microsoft.com/office/drawing/2014/main" val="4210007419"/>
                    </a:ext>
                  </a:extLst>
                </a:gridCol>
                <a:gridCol w="493776">
                  <a:extLst>
                    <a:ext uri="{9D8B030D-6E8A-4147-A177-3AD203B41FA5}">
                      <a16:colId xmlns:a16="http://schemas.microsoft.com/office/drawing/2014/main" val="933675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577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- 2021-06-23 18:00:25</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2641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- 2021-07-12 13:01:35</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00265299"/>
                  </a:ext>
                </a:extLst>
              </a:tr>
            </a:tbl>
          </a:graphicData>
        </a:graphic>
      </p:graphicFrame>
      <p:sp>
        <p:nvSpPr>
          <p:cNvPr id="4" name="Text Placeholder 3">
            <a:extLst>
              <a:ext uri="{FF2B5EF4-FFF2-40B4-BE49-F238E27FC236}">
                <a16:creationId xmlns:a16="http://schemas.microsoft.com/office/drawing/2014/main" id="{FE76910C-5D6B-49F4-95A7-8CCFF8FBA2FE}"/>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2254974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E5E0F-9961-433B-B3B8-1C29745C75D5}"/>
              </a:ext>
            </a:extLst>
          </p:cNvPr>
          <p:cNvSpPr>
            <a:spLocks noGrp="1"/>
          </p:cNvSpPr>
          <p:nvPr>
            <p:ph type="title"/>
          </p:nvPr>
        </p:nvSpPr>
        <p:spPr/>
        <p:txBody>
          <a:bodyPr/>
          <a:lstStyle/>
          <a:p>
            <a:r>
              <a:rPr lang="en-US"/>
              <a:t>Facebook Post Table + Reactions | La Emilia - 5 of 15</a:t>
            </a:r>
          </a:p>
        </p:txBody>
      </p:sp>
      <p:graphicFrame>
        <p:nvGraphicFramePr>
          <p:cNvPr id="5" name="Table Placeholder 4">
            <a:extLst>
              <a:ext uri="{FF2B5EF4-FFF2-40B4-BE49-F238E27FC236}">
                <a16:creationId xmlns:a16="http://schemas.microsoft.com/office/drawing/2014/main" id="{6848E1CE-BC54-4112-97D7-82FC04C1B518}"/>
              </a:ext>
            </a:extLst>
          </p:cNvPr>
          <p:cNvGraphicFramePr>
            <a:graphicFrameLocks noGrp="1"/>
          </p:cNvGraphicFramePr>
          <p:nvPr>
            <p:ph type="tbl" sz="quarter" idx="13"/>
            <p:extLst>
              <p:ext uri="{D42A27DB-BD31-4B8C-83A1-F6EECF244321}">
                <p14:modId xmlns:p14="http://schemas.microsoft.com/office/powerpoint/2010/main" val="1264992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0082827"/>
                    </a:ext>
                  </a:extLst>
                </a:gridCol>
                <a:gridCol w="493776">
                  <a:extLst>
                    <a:ext uri="{9D8B030D-6E8A-4147-A177-3AD203B41FA5}">
                      <a16:colId xmlns:a16="http://schemas.microsoft.com/office/drawing/2014/main" val="2817020176"/>
                    </a:ext>
                  </a:extLst>
                </a:gridCol>
                <a:gridCol w="493776">
                  <a:extLst>
                    <a:ext uri="{9D8B030D-6E8A-4147-A177-3AD203B41FA5}">
                      <a16:colId xmlns:a16="http://schemas.microsoft.com/office/drawing/2014/main" val="4211101998"/>
                    </a:ext>
                  </a:extLst>
                </a:gridCol>
                <a:gridCol w="493776">
                  <a:extLst>
                    <a:ext uri="{9D8B030D-6E8A-4147-A177-3AD203B41FA5}">
                      <a16:colId xmlns:a16="http://schemas.microsoft.com/office/drawing/2014/main" val="2498098966"/>
                    </a:ext>
                  </a:extLst>
                </a:gridCol>
                <a:gridCol w="493776">
                  <a:extLst>
                    <a:ext uri="{9D8B030D-6E8A-4147-A177-3AD203B41FA5}">
                      <a16:colId xmlns:a16="http://schemas.microsoft.com/office/drawing/2014/main" val="2355176429"/>
                    </a:ext>
                  </a:extLst>
                </a:gridCol>
                <a:gridCol w="493776">
                  <a:extLst>
                    <a:ext uri="{9D8B030D-6E8A-4147-A177-3AD203B41FA5}">
                      <a16:colId xmlns:a16="http://schemas.microsoft.com/office/drawing/2014/main" val="3255827566"/>
                    </a:ext>
                  </a:extLst>
                </a:gridCol>
                <a:gridCol w="493776">
                  <a:extLst>
                    <a:ext uri="{9D8B030D-6E8A-4147-A177-3AD203B41FA5}">
                      <a16:colId xmlns:a16="http://schemas.microsoft.com/office/drawing/2014/main" val="4126587888"/>
                    </a:ext>
                  </a:extLst>
                </a:gridCol>
                <a:gridCol w="493776">
                  <a:extLst>
                    <a:ext uri="{9D8B030D-6E8A-4147-A177-3AD203B41FA5}">
                      <a16:colId xmlns:a16="http://schemas.microsoft.com/office/drawing/2014/main" val="1919951840"/>
                    </a:ext>
                  </a:extLst>
                </a:gridCol>
                <a:gridCol w="493776">
                  <a:extLst>
                    <a:ext uri="{9D8B030D-6E8A-4147-A177-3AD203B41FA5}">
                      <a16:colId xmlns:a16="http://schemas.microsoft.com/office/drawing/2014/main" val="3958625119"/>
                    </a:ext>
                  </a:extLst>
                </a:gridCol>
                <a:gridCol w="493776">
                  <a:extLst>
                    <a:ext uri="{9D8B030D-6E8A-4147-A177-3AD203B41FA5}">
                      <a16:colId xmlns:a16="http://schemas.microsoft.com/office/drawing/2014/main" val="2809343100"/>
                    </a:ext>
                  </a:extLst>
                </a:gridCol>
                <a:gridCol w="493776">
                  <a:extLst>
                    <a:ext uri="{9D8B030D-6E8A-4147-A177-3AD203B41FA5}">
                      <a16:colId xmlns:a16="http://schemas.microsoft.com/office/drawing/2014/main" val="4017105489"/>
                    </a:ext>
                  </a:extLst>
                </a:gridCol>
                <a:gridCol w="493776">
                  <a:extLst>
                    <a:ext uri="{9D8B030D-6E8A-4147-A177-3AD203B41FA5}">
                      <a16:colId xmlns:a16="http://schemas.microsoft.com/office/drawing/2014/main" val="3628097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623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- 2021-07-01 17:40:55</a:t>
                      </a:r>
                      <a:r>
                        <a:rPr kumimoji="0" lang="es-ES" sz="1000" b="0" i="0" u="none" strike="noStrike" kern="1200" cap="none" spc="0" normalizeH="0" baseline="0" noProof="0">
                          <a:ln>
                            <a:noFill/>
                          </a:ln>
                          <a:solidFill>
                            <a:prstClr val="black"/>
                          </a:solidFill>
                          <a:effectLst/>
                          <a:uLnTx/>
                          <a:uFillTx/>
                          <a:latin typeface="+mn-lt"/>
                          <a:ea typeface="+mn-ea"/>
                          <a:cs typeface="+mn-cs"/>
                        </a:rPr>
                        <a:t>
 La #Imperiale400 es una auténtica motocicleta con estilo clásico y elegante que encuentra su esencia en lo retro y la modernidad de sus componentes.⁣
⁣
Disfrutá todo lo que ofrece: componentes modernos, inyección electrónica, freno a disco en ambas ruedas, ABS y doble bujía.⁣
⁣
Un nuevo camino comienza, subite a la Imperiale 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13973005"/>
                  </a:ext>
                </a:extLst>
              </a:tr>
            </a:tbl>
          </a:graphicData>
        </a:graphic>
      </p:graphicFrame>
      <p:sp>
        <p:nvSpPr>
          <p:cNvPr id="4" name="Text Placeholder 3">
            <a:extLst>
              <a:ext uri="{FF2B5EF4-FFF2-40B4-BE49-F238E27FC236}">
                <a16:creationId xmlns:a16="http://schemas.microsoft.com/office/drawing/2014/main" id="{7577A37E-3A37-472C-B07F-C2B8B792F83C}"/>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2221932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6D850-3DA0-423D-B631-B09DA87D4900}"/>
              </a:ext>
            </a:extLst>
          </p:cNvPr>
          <p:cNvSpPr>
            <a:spLocks noGrp="1"/>
          </p:cNvSpPr>
          <p:nvPr>
            <p:ph type="title"/>
          </p:nvPr>
        </p:nvSpPr>
        <p:spPr/>
        <p:txBody>
          <a:bodyPr/>
          <a:lstStyle/>
          <a:p>
            <a:r>
              <a:rPr lang="en-US"/>
              <a:t>Facebook Post Table + Reactions | La Emilia - 6 of 15</a:t>
            </a:r>
          </a:p>
        </p:txBody>
      </p:sp>
      <p:graphicFrame>
        <p:nvGraphicFramePr>
          <p:cNvPr id="5" name="Table Placeholder 4">
            <a:extLst>
              <a:ext uri="{FF2B5EF4-FFF2-40B4-BE49-F238E27FC236}">
                <a16:creationId xmlns:a16="http://schemas.microsoft.com/office/drawing/2014/main" id="{E70C5668-8A46-4BBD-927C-7AB928274D5D}"/>
              </a:ext>
            </a:extLst>
          </p:cNvPr>
          <p:cNvGraphicFramePr>
            <a:graphicFrameLocks noGrp="1"/>
          </p:cNvGraphicFramePr>
          <p:nvPr>
            <p:ph type="tbl" sz="quarter" idx="13"/>
            <p:extLst>
              <p:ext uri="{D42A27DB-BD31-4B8C-83A1-F6EECF244321}">
                <p14:modId xmlns:p14="http://schemas.microsoft.com/office/powerpoint/2010/main" val="1704314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3559956"/>
                    </a:ext>
                  </a:extLst>
                </a:gridCol>
                <a:gridCol w="493776">
                  <a:extLst>
                    <a:ext uri="{9D8B030D-6E8A-4147-A177-3AD203B41FA5}">
                      <a16:colId xmlns:a16="http://schemas.microsoft.com/office/drawing/2014/main" val="1114400182"/>
                    </a:ext>
                  </a:extLst>
                </a:gridCol>
                <a:gridCol w="493776">
                  <a:extLst>
                    <a:ext uri="{9D8B030D-6E8A-4147-A177-3AD203B41FA5}">
                      <a16:colId xmlns:a16="http://schemas.microsoft.com/office/drawing/2014/main" val="955081780"/>
                    </a:ext>
                  </a:extLst>
                </a:gridCol>
                <a:gridCol w="493776">
                  <a:extLst>
                    <a:ext uri="{9D8B030D-6E8A-4147-A177-3AD203B41FA5}">
                      <a16:colId xmlns:a16="http://schemas.microsoft.com/office/drawing/2014/main" val="1864924139"/>
                    </a:ext>
                  </a:extLst>
                </a:gridCol>
                <a:gridCol w="493776">
                  <a:extLst>
                    <a:ext uri="{9D8B030D-6E8A-4147-A177-3AD203B41FA5}">
                      <a16:colId xmlns:a16="http://schemas.microsoft.com/office/drawing/2014/main" val="48760155"/>
                    </a:ext>
                  </a:extLst>
                </a:gridCol>
                <a:gridCol w="493776">
                  <a:extLst>
                    <a:ext uri="{9D8B030D-6E8A-4147-A177-3AD203B41FA5}">
                      <a16:colId xmlns:a16="http://schemas.microsoft.com/office/drawing/2014/main" val="359727936"/>
                    </a:ext>
                  </a:extLst>
                </a:gridCol>
                <a:gridCol w="493776">
                  <a:extLst>
                    <a:ext uri="{9D8B030D-6E8A-4147-A177-3AD203B41FA5}">
                      <a16:colId xmlns:a16="http://schemas.microsoft.com/office/drawing/2014/main" val="2268707551"/>
                    </a:ext>
                  </a:extLst>
                </a:gridCol>
                <a:gridCol w="493776">
                  <a:extLst>
                    <a:ext uri="{9D8B030D-6E8A-4147-A177-3AD203B41FA5}">
                      <a16:colId xmlns:a16="http://schemas.microsoft.com/office/drawing/2014/main" val="3621597736"/>
                    </a:ext>
                  </a:extLst>
                </a:gridCol>
                <a:gridCol w="493776">
                  <a:extLst>
                    <a:ext uri="{9D8B030D-6E8A-4147-A177-3AD203B41FA5}">
                      <a16:colId xmlns:a16="http://schemas.microsoft.com/office/drawing/2014/main" val="1323168635"/>
                    </a:ext>
                  </a:extLst>
                </a:gridCol>
                <a:gridCol w="493776">
                  <a:extLst>
                    <a:ext uri="{9D8B030D-6E8A-4147-A177-3AD203B41FA5}">
                      <a16:colId xmlns:a16="http://schemas.microsoft.com/office/drawing/2014/main" val="2159702193"/>
                    </a:ext>
                  </a:extLst>
                </a:gridCol>
                <a:gridCol w="493776">
                  <a:extLst>
                    <a:ext uri="{9D8B030D-6E8A-4147-A177-3AD203B41FA5}">
                      <a16:colId xmlns:a16="http://schemas.microsoft.com/office/drawing/2014/main" val="3269233760"/>
                    </a:ext>
                  </a:extLst>
                </a:gridCol>
                <a:gridCol w="493776">
                  <a:extLst>
                    <a:ext uri="{9D8B030D-6E8A-4147-A177-3AD203B41FA5}">
                      <a16:colId xmlns:a16="http://schemas.microsoft.com/office/drawing/2014/main" val="2734060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7269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- 2021-07-05 18:29:26</a:t>
                      </a:r>
                      <a:r>
                        <a:rPr kumimoji="0" lang="es-ES" sz="1000" b="0" i="0" u="none" strike="noStrike" kern="1200" cap="none" spc="0" normalizeH="0" baseline="0" noProof="0">
                          <a:ln>
                            <a:noFill/>
                          </a:ln>
                          <a:solidFill>
                            <a:prstClr val="black"/>
                          </a:solidFill>
                          <a:effectLst/>
                          <a:uLnTx/>
                          <a:uFillTx/>
                          <a:latin typeface="+mn-lt"/>
                          <a:ea typeface="+mn-ea"/>
                          <a:cs typeface="+mn-cs"/>
                        </a:rPr>
                        <a:t>
 #Imperiale400 es la moto perfecta para espíritus libres. Una moticicleta auténtica que encuentra su estilo entre lo moderno y lo retro.⁣
⁣
Frenos ABS, reloj analógico, cómodo asiento. Conocela en detalle.⁣
⁣
Con Benelli un nuevo camino comienza. Subite a Imperiale 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3710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- 2021-06-26 16:20:02</a:t>
                      </a:r>
                      <a:r>
                        <a:rPr kumimoji="0" lang="es-ES" sz="1000" b="0" i="0" u="none" strike="noStrike" kern="1200" cap="none" spc="0" normalizeH="0" baseline="0" noProof="0">
                          <a:ln>
                            <a:noFill/>
                          </a:ln>
                          <a:solidFill>
                            <a:prstClr val="black"/>
                          </a:solidFill>
                          <a:effectLst/>
                          <a:uLnTx/>
                          <a:uFillTx/>
                          <a:latin typeface="+mn-lt"/>
                          <a:ea typeface="+mn-ea"/>
                          <a:cs typeface="+mn-cs"/>
                        </a:rPr>
                        <a:t>
 Viví la aventura con la #TRK502 ahora el color 𝐚𝐳𝐮𝐥. La compañera ideal para las almas turísticas y largas travesías.⁣
⁣
Un nuevo camino comienza. Descubrilo con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9628251"/>
                  </a:ext>
                </a:extLst>
              </a:tr>
            </a:tbl>
          </a:graphicData>
        </a:graphic>
      </p:graphicFrame>
      <p:sp>
        <p:nvSpPr>
          <p:cNvPr id="4" name="Text Placeholder 3">
            <a:extLst>
              <a:ext uri="{FF2B5EF4-FFF2-40B4-BE49-F238E27FC236}">
                <a16:creationId xmlns:a16="http://schemas.microsoft.com/office/drawing/2014/main" id="{DD32DCB7-3DE3-427D-979B-F31407BC7971}"/>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1910223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6C4D9-FDE6-40BB-B040-68AE0203347C}"/>
              </a:ext>
            </a:extLst>
          </p:cNvPr>
          <p:cNvSpPr>
            <a:spLocks noGrp="1"/>
          </p:cNvSpPr>
          <p:nvPr>
            <p:ph type="title"/>
          </p:nvPr>
        </p:nvSpPr>
        <p:spPr/>
        <p:txBody>
          <a:bodyPr/>
          <a:lstStyle/>
          <a:p>
            <a:r>
              <a:rPr lang="en-US"/>
              <a:t>Facebook Post Table + Reactions | La Emilia - 7 of 15</a:t>
            </a:r>
          </a:p>
        </p:txBody>
      </p:sp>
      <p:graphicFrame>
        <p:nvGraphicFramePr>
          <p:cNvPr id="5" name="Table Placeholder 4">
            <a:extLst>
              <a:ext uri="{FF2B5EF4-FFF2-40B4-BE49-F238E27FC236}">
                <a16:creationId xmlns:a16="http://schemas.microsoft.com/office/drawing/2014/main" id="{9E6D46A2-B734-44BA-9B65-7428E043B51B}"/>
              </a:ext>
            </a:extLst>
          </p:cNvPr>
          <p:cNvGraphicFramePr>
            <a:graphicFrameLocks noGrp="1"/>
          </p:cNvGraphicFramePr>
          <p:nvPr>
            <p:ph type="tbl" sz="quarter" idx="13"/>
            <p:extLst>
              <p:ext uri="{D42A27DB-BD31-4B8C-83A1-F6EECF244321}">
                <p14:modId xmlns:p14="http://schemas.microsoft.com/office/powerpoint/2010/main" val="447662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6609872"/>
                    </a:ext>
                  </a:extLst>
                </a:gridCol>
                <a:gridCol w="493776">
                  <a:extLst>
                    <a:ext uri="{9D8B030D-6E8A-4147-A177-3AD203B41FA5}">
                      <a16:colId xmlns:a16="http://schemas.microsoft.com/office/drawing/2014/main" val="3999616040"/>
                    </a:ext>
                  </a:extLst>
                </a:gridCol>
                <a:gridCol w="493776">
                  <a:extLst>
                    <a:ext uri="{9D8B030D-6E8A-4147-A177-3AD203B41FA5}">
                      <a16:colId xmlns:a16="http://schemas.microsoft.com/office/drawing/2014/main" val="462945241"/>
                    </a:ext>
                  </a:extLst>
                </a:gridCol>
                <a:gridCol w="493776">
                  <a:extLst>
                    <a:ext uri="{9D8B030D-6E8A-4147-A177-3AD203B41FA5}">
                      <a16:colId xmlns:a16="http://schemas.microsoft.com/office/drawing/2014/main" val="3836369944"/>
                    </a:ext>
                  </a:extLst>
                </a:gridCol>
                <a:gridCol w="493776">
                  <a:extLst>
                    <a:ext uri="{9D8B030D-6E8A-4147-A177-3AD203B41FA5}">
                      <a16:colId xmlns:a16="http://schemas.microsoft.com/office/drawing/2014/main" val="3664979746"/>
                    </a:ext>
                  </a:extLst>
                </a:gridCol>
                <a:gridCol w="493776">
                  <a:extLst>
                    <a:ext uri="{9D8B030D-6E8A-4147-A177-3AD203B41FA5}">
                      <a16:colId xmlns:a16="http://schemas.microsoft.com/office/drawing/2014/main" val="1314911165"/>
                    </a:ext>
                  </a:extLst>
                </a:gridCol>
                <a:gridCol w="493776">
                  <a:extLst>
                    <a:ext uri="{9D8B030D-6E8A-4147-A177-3AD203B41FA5}">
                      <a16:colId xmlns:a16="http://schemas.microsoft.com/office/drawing/2014/main" val="3474303430"/>
                    </a:ext>
                  </a:extLst>
                </a:gridCol>
                <a:gridCol w="493776">
                  <a:extLst>
                    <a:ext uri="{9D8B030D-6E8A-4147-A177-3AD203B41FA5}">
                      <a16:colId xmlns:a16="http://schemas.microsoft.com/office/drawing/2014/main" val="3794396273"/>
                    </a:ext>
                  </a:extLst>
                </a:gridCol>
                <a:gridCol w="493776">
                  <a:extLst>
                    <a:ext uri="{9D8B030D-6E8A-4147-A177-3AD203B41FA5}">
                      <a16:colId xmlns:a16="http://schemas.microsoft.com/office/drawing/2014/main" val="612533707"/>
                    </a:ext>
                  </a:extLst>
                </a:gridCol>
                <a:gridCol w="493776">
                  <a:extLst>
                    <a:ext uri="{9D8B030D-6E8A-4147-A177-3AD203B41FA5}">
                      <a16:colId xmlns:a16="http://schemas.microsoft.com/office/drawing/2014/main" val="3178660700"/>
                    </a:ext>
                  </a:extLst>
                </a:gridCol>
                <a:gridCol w="493776">
                  <a:extLst>
                    <a:ext uri="{9D8B030D-6E8A-4147-A177-3AD203B41FA5}">
                      <a16:colId xmlns:a16="http://schemas.microsoft.com/office/drawing/2014/main" val="4008647726"/>
                    </a:ext>
                  </a:extLst>
                </a:gridCol>
                <a:gridCol w="493776">
                  <a:extLst>
                    <a:ext uri="{9D8B030D-6E8A-4147-A177-3AD203B41FA5}">
                      <a16:colId xmlns:a16="http://schemas.microsoft.com/office/drawing/2014/main" val="857194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57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- 2021-06-20 10:00:54</a:t>
                      </a:r>
                      <a:r>
                        <a:rPr kumimoji="0" lang="es-ES" sz="1000" b="0" i="0" u="none" strike="noStrike" kern="1200" cap="none" spc="0" normalizeH="0" baseline="0" noProof="0">
                          <a:ln>
                            <a:noFill/>
                          </a:ln>
                          <a:solidFill>
                            <a:prstClr val="black"/>
                          </a:solidFill>
                          <a:effectLst/>
                          <a:uLnTx/>
                          <a:uFillTx/>
                          <a:latin typeface="+mn-lt"/>
                          <a:ea typeface="+mn-ea"/>
                          <a:cs typeface="+mn-cs"/>
                        </a:rPr>
                        <a:t>
 Les queremos desear un muy feliz día a todos los padres que comparten esta pasión sobre ruedas 🙋‍♂️🙋‍♂️
#diadelpadre #fathersday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895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- 2021-06-29 09:53:40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4515324"/>
                  </a:ext>
                </a:extLst>
              </a:tr>
            </a:tbl>
          </a:graphicData>
        </a:graphic>
      </p:graphicFrame>
      <p:sp>
        <p:nvSpPr>
          <p:cNvPr id="4" name="Text Placeholder 3">
            <a:extLst>
              <a:ext uri="{FF2B5EF4-FFF2-40B4-BE49-F238E27FC236}">
                <a16:creationId xmlns:a16="http://schemas.microsoft.com/office/drawing/2014/main" id="{F1178298-190B-436F-9621-5606A64CE23A}"/>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17416746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61092-9E9B-4CAA-B413-107E6549CE71}"/>
              </a:ext>
            </a:extLst>
          </p:cNvPr>
          <p:cNvSpPr>
            <a:spLocks noGrp="1"/>
          </p:cNvSpPr>
          <p:nvPr>
            <p:ph type="title"/>
          </p:nvPr>
        </p:nvSpPr>
        <p:spPr/>
        <p:txBody>
          <a:bodyPr/>
          <a:lstStyle/>
          <a:p>
            <a:r>
              <a:rPr lang="en-US"/>
              <a:t>Facebook Post Table + Reactions | La Emilia - 8 of 15</a:t>
            </a:r>
          </a:p>
        </p:txBody>
      </p:sp>
      <p:graphicFrame>
        <p:nvGraphicFramePr>
          <p:cNvPr id="5" name="Table Placeholder 4">
            <a:extLst>
              <a:ext uri="{FF2B5EF4-FFF2-40B4-BE49-F238E27FC236}">
                <a16:creationId xmlns:a16="http://schemas.microsoft.com/office/drawing/2014/main" id="{614A2E33-2CBB-49F8-BB79-21B04240D19E}"/>
              </a:ext>
            </a:extLst>
          </p:cNvPr>
          <p:cNvGraphicFramePr>
            <a:graphicFrameLocks noGrp="1"/>
          </p:cNvGraphicFramePr>
          <p:nvPr>
            <p:ph type="tbl" sz="quarter" idx="13"/>
            <p:extLst>
              <p:ext uri="{D42A27DB-BD31-4B8C-83A1-F6EECF244321}">
                <p14:modId xmlns:p14="http://schemas.microsoft.com/office/powerpoint/2010/main" val="1613719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2550979"/>
                    </a:ext>
                  </a:extLst>
                </a:gridCol>
                <a:gridCol w="493776">
                  <a:extLst>
                    <a:ext uri="{9D8B030D-6E8A-4147-A177-3AD203B41FA5}">
                      <a16:colId xmlns:a16="http://schemas.microsoft.com/office/drawing/2014/main" val="494822418"/>
                    </a:ext>
                  </a:extLst>
                </a:gridCol>
                <a:gridCol w="493776">
                  <a:extLst>
                    <a:ext uri="{9D8B030D-6E8A-4147-A177-3AD203B41FA5}">
                      <a16:colId xmlns:a16="http://schemas.microsoft.com/office/drawing/2014/main" val="2417354116"/>
                    </a:ext>
                  </a:extLst>
                </a:gridCol>
                <a:gridCol w="493776">
                  <a:extLst>
                    <a:ext uri="{9D8B030D-6E8A-4147-A177-3AD203B41FA5}">
                      <a16:colId xmlns:a16="http://schemas.microsoft.com/office/drawing/2014/main" val="1019306532"/>
                    </a:ext>
                  </a:extLst>
                </a:gridCol>
                <a:gridCol w="493776">
                  <a:extLst>
                    <a:ext uri="{9D8B030D-6E8A-4147-A177-3AD203B41FA5}">
                      <a16:colId xmlns:a16="http://schemas.microsoft.com/office/drawing/2014/main" val="110133775"/>
                    </a:ext>
                  </a:extLst>
                </a:gridCol>
                <a:gridCol w="493776">
                  <a:extLst>
                    <a:ext uri="{9D8B030D-6E8A-4147-A177-3AD203B41FA5}">
                      <a16:colId xmlns:a16="http://schemas.microsoft.com/office/drawing/2014/main" val="152299280"/>
                    </a:ext>
                  </a:extLst>
                </a:gridCol>
                <a:gridCol w="493776">
                  <a:extLst>
                    <a:ext uri="{9D8B030D-6E8A-4147-A177-3AD203B41FA5}">
                      <a16:colId xmlns:a16="http://schemas.microsoft.com/office/drawing/2014/main" val="3473666329"/>
                    </a:ext>
                  </a:extLst>
                </a:gridCol>
                <a:gridCol w="493776">
                  <a:extLst>
                    <a:ext uri="{9D8B030D-6E8A-4147-A177-3AD203B41FA5}">
                      <a16:colId xmlns:a16="http://schemas.microsoft.com/office/drawing/2014/main" val="2085281934"/>
                    </a:ext>
                  </a:extLst>
                </a:gridCol>
                <a:gridCol w="493776">
                  <a:extLst>
                    <a:ext uri="{9D8B030D-6E8A-4147-A177-3AD203B41FA5}">
                      <a16:colId xmlns:a16="http://schemas.microsoft.com/office/drawing/2014/main" val="1376826247"/>
                    </a:ext>
                  </a:extLst>
                </a:gridCol>
                <a:gridCol w="493776">
                  <a:extLst>
                    <a:ext uri="{9D8B030D-6E8A-4147-A177-3AD203B41FA5}">
                      <a16:colId xmlns:a16="http://schemas.microsoft.com/office/drawing/2014/main" val="1066893923"/>
                    </a:ext>
                  </a:extLst>
                </a:gridCol>
                <a:gridCol w="493776">
                  <a:extLst>
                    <a:ext uri="{9D8B030D-6E8A-4147-A177-3AD203B41FA5}">
                      <a16:colId xmlns:a16="http://schemas.microsoft.com/office/drawing/2014/main" val="1603782468"/>
                    </a:ext>
                  </a:extLst>
                </a:gridCol>
                <a:gridCol w="493776">
                  <a:extLst>
                    <a:ext uri="{9D8B030D-6E8A-4147-A177-3AD203B41FA5}">
                      <a16:colId xmlns:a16="http://schemas.microsoft.com/office/drawing/2014/main" val="963662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450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- 2021-07-08 18:00:01</a:t>
                      </a:r>
                      <a:r>
                        <a:rPr kumimoji="0" lang="es-ES" sz="1000" b="0" i="0" u="none" strike="noStrike" kern="1200" cap="none" spc="0" normalizeH="0" baseline="0" noProof="0">
                          <a:ln>
                            <a:noFill/>
                          </a:ln>
                          <a:solidFill>
                            <a:prstClr val="black"/>
                          </a:solidFill>
                          <a:effectLst/>
                          <a:uLnTx/>
                          <a:uFillTx/>
                          <a:latin typeface="+mn-lt"/>
                          <a:ea typeface="+mn-ea"/>
                          <a:cs typeface="+mn-cs"/>
                        </a:rPr>
                        <a:t>
 ¿Sos fanático de Honda y tenés una moto histórica en tu garage?
¡Compartí tu historia con la comunidad Honda! Envianos una foto de tu moto y algo que quieras contarnos sobre ella, y comenzaremos a publicarlas en nuestra red. 
🏍 Eso sí, asegurate de que sea una buena foto. No vas a querer de que tu leyenda salga mal, ¿no?
#MiLeyenda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9951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- 2021-06-29 21:30:03</a:t>
                      </a:r>
                      <a:r>
                        <a:rPr kumimoji="0" lang="es-ES" sz="1000" b="0" i="0" u="none" strike="noStrike" kern="1200" cap="none" spc="0" normalizeH="0" baseline="0" noProof="0">
                          <a:ln>
                            <a:noFill/>
                          </a:ln>
                          <a:solidFill>
                            <a:prstClr val="black"/>
                          </a:solidFill>
                          <a:effectLst/>
                          <a:uLnTx/>
                          <a:uFillTx/>
                          <a:latin typeface="+mn-lt"/>
                          <a:ea typeface="+mn-ea"/>
                          <a:cs typeface="+mn-cs"/>
                        </a:rPr>
                        <a:t>
 Reencontrate con la potencia de la #TRK502 ahora en un nuevo color 𝐚𝐳𝐮𝐥. Potencia, calidad. Un nuevo camino comienza, ¿cuál es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2296497"/>
                  </a:ext>
                </a:extLst>
              </a:tr>
            </a:tbl>
          </a:graphicData>
        </a:graphic>
      </p:graphicFrame>
      <p:sp>
        <p:nvSpPr>
          <p:cNvPr id="4" name="Text Placeholder 3">
            <a:extLst>
              <a:ext uri="{FF2B5EF4-FFF2-40B4-BE49-F238E27FC236}">
                <a16:creationId xmlns:a16="http://schemas.microsoft.com/office/drawing/2014/main" id="{543AD032-FF13-4439-9D1F-CFF65C3AC163}"/>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3995478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D0D6D-42B2-49BF-BF43-86C8BFFA9BEB}"/>
              </a:ext>
            </a:extLst>
          </p:cNvPr>
          <p:cNvSpPr>
            <a:spLocks noGrp="1"/>
          </p:cNvSpPr>
          <p:nvPr>
            <p:ph type="title"/>
          </p:nvPr>
        </p:nvSpPr>
        <p:spPr/>
        <p:txBody>
          <a:bodyPr/>
          <a:lstStyle/>
          <a:p>
            <a:r>
              <a:rPr lang="en-US"/>
              <a:t>Facebook Post Table + Reactions | La Emilia - 9 of 15</a:t>
            </a:r>
          </a:p>
        </p:txBody>
      </p:sp>
      <p:graphicFrame>
        <p:nvGraphicFramePr>
          <p:cNvPr id="5" name="Table Placeholder 4">
            <a:extLst>
              <a:ext uri="{FF2B5EF4-FFF2-40B4-BE49-F238E27FC236}">
                <a16:creationId xmlns:a16="http://schemas.microsoft.com/office/drawing/2014/main" id="{8357CB13-D085-454F-9EF5-9812D092CFB9}"/>
              </a:ext>
            </a:extLst>
          </p:cNvPr>
          <p:cNvGraphicFramePr>
            <a:graphicFrameLocks noGrp="1"/>
          </p:cNvGraphicFramePr>
          <p:nvPr>
            <p:ph type="tbl" sz="quarter" idx="13"/>
            <p:extLst>
              <p:ext uri="{D42A27DB-BD31-4B8C-83A1-F6EECF244321}">
                <p14:modId xmlns:p14="http://schemas.microsoft.com/office/powerpoint/2010/main" val="2648889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3227569"/>
                    </a:ext>
                  </a:extLst>
                </a:gridCol>
                <a:gridCol w="493776">
                  <a:extLst>
                    <a:ext uri="{9D8B030D-6E8A-4147-A177-3AD203B41FA5}">
                      <a16:colId xmlns:a16="http://schemas.microsoft.com/office/drawing/2014/main" val="2695933204"/>
                    </a:ext>
                  </a:extLst>
                </a:gridCol>
                <a:gridCol w="493776">
                  <a:extLst>
                    <a:ext uri="{9D8B030D-6E8A-4147-A177-3AD203B41FA5}">
                      <a16:colId xmlns:a16="http://schemas.microsoft.com/office/drawing/2014/main" val="2215216609"/>
                    </a:ext>
                  </a:extLst>
                </a:gridCol>
                <a:gridCol w="493776">
                  <a:extLst>
                    <a:ext uri="{9D8B030D-6E8A-4147-A177-3AD203B41FA5}">
                      <a16:colId xmlns:a16="http://schemas.microsoft.com/office/drawing/2014/main" val="1818636469"/>
                    </a:ext>
                  </a:extLst>
                </a:gridCol>
                <a:gridCol w="493776">
                  <a:extLst>
                    <a:ext uri="{9D8B030D-6E8A-4147-A177-3AD203B41FA5}">
                      <a16:colId xmlns:a16="http://schemas.microsoft.com/office/drawing/2014/main" val="3555335132"/>
                    </a:ext>
                  </a:extLst>
                </a:gridCol>
                <a:gridCol w="493776">
                  <a:extLst>
                    <a:ext uri="{9D8B030D-6E8A-4147-A177-3AD203B41FA5}">
                      <a16:colId xmlns:a16="http://schemas.microsoft.com/office/drawing/2014/main" val="2873545060"/>
                    </a:ext>
                  </a:extLst>
                </a:gridCol>
                <a:gridCol w="493776">
                  <a:extLst>
                    <a:ext uri="{9D8B030D-6E8A-4147-A177-3AD203B41FA5}">
                      <a16:colId xmlns:a16="http://schemas.microsoft.com/office/drawing/2014/main" val="699587707"/>
                    </a:ext>
                  </a:extLst>
                </a:gridCol>
                <a:gridCol w="493776">
                  <a:extLst>
                    <a:ext uri="{9D8B030D-6E8A-4147-A177-3AD203B41FA5}">
                      <a16:colId xmlns:a16="http://schemas.microsoft.com/office/drawing/2014/main" val="3272317052"/>
                    </a:ext>
                  </a:extLst>
                </a:gridCol>
                <a:gridCol w="493776">
                  <a:extLst>
                    <a:ext uri="{9D8B030D-6E8A-4147-A177-3AD203B41FA5}">
                      <a16:colId xmlns:a16="http://schemas.microsoft.com/office/drawing/2014/main" val="3497529639"/>
                    </a:ext>
                  </a:extLst>
                </a:gridCol>
                <a:gridCol w="493776">
                  <a:extLst>
                    <a:ext uri="{9D8B030D-6E8A-4147-A177-3AD203B41FA5}">
                      <a16:colId xmlns:a16="http://schemas.microsoft.com/office/drawing/2014/main" val="3040025872"/>
                    </a:ext>
                  </a:extLst>
                </a:gridCol>
                <a:gridCol w="493776">
                  <a:extLst>
                    <a:ext uri="{9D8B030D-6E8A-4147-A177-3AD203B41FA5}">
                      <a16:colId xmlns:a16="http://schemas.microsoft.com/office/drawing/2014/main" val="3204252347"/>
                    </a:ext>
                  </a:extLst>
                </a:gridCol>
                <a:gridCol w="493776">
                  <a:extLst>
                    <a:ext uri="{9D8B030D-6E8A-4147-A177-3AD203B41FA5}">
                      <a16:colId xmlns:a16="http://schemas.microsoft.com/office/drawing/2014/main" val="4235188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738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- 2021-06-25 12:00:18</a:t>
                      </a:r>
                      <a:r>
                        <a:rPr kumimoji="0" lang="es-ES" sz="1000" b="0" i="0" u="none" strike="noStrike" kern="1200" cap="none" spc="0" normalizeH="0" baseline="0" noProof="0">
                          <a:ln>
                            <a:noFill/>
                          </a:ln>
                          <a:solidFill>
                            <a:prstClr val="black"/>
                          </a:solidFill>
                          <a:effectLst/>
                          <a:uLnTx/>
                          <a:uFillTx/>
                          <a:latin typeface="+mn-lt"/>
                          <a:ea typeface="+mn-ea"/>
                          <a:cs typeface="+mn-cs"/>
                        </a:rPr>
                        <a:t>
 Los pilotos de Yamaha está impacientes por la novena ronda en el TT Circuit Assen este fin de semana, que marca la mitad de la etapa del Campeonato del Mundo de MotoGP 2021. Viñales se queda con el 1° lugar en las prácticas libres y Quartararo, 4°.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0652129"/>
                  </a:ext>
                </a:extLst>
              </a:tr>
            </a:tbl>
          </a:graphicData>
        </a:graphic>
      </p:graphicFrame>
      <p:sp>
        <p:nvSpPr>
          <p:cNvPr id="4" name="Text Placeholder 3">
            <a:extLst>
              <a:ext uri="{FF2B5EF4-FFF2-40B4-BE49-F238E27FC236}">
                <a16:creationId xmlns:a16="http://schemas.microsoft.com/office/drawing/2014/main" id="{9671C397-E81F-4EEC-B979-CF6E09A9A855}"/>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2900895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6EA6D-BB1E-43E4-BE9C-933333F61404}"/>
              </a:ext>
            </a:extLst>
          </p:cNvPr>
          <p:cNvSpPr>
            <a:spLocks noGrp="1"/>
          </p:cNvSpPr>
          <p:nvPr>
            <p:ph type="title"/>
          </p:nvPr>
        </p:nvSpPr>
        <p:spPr/>
        <p:txBody>
          <a:bodyPr/>
          <a:lstStyle/>
          <a:p>
            <a:r>
              <a:rPr lang="en-US"/>
              <a:t>Facebook Post Table + Reactions | La Emilia - 10 of 15</a:t>
            </a:r>
          </a:p>
        </p:txBody>
      </p:sp>
      <p:graphicFrame>
        <p:nvGraphicFramePr>
          <p:cNvPr id="5" name="Table Placeholder 4">
            <a:extLst>
              <a:ext uri="{FF2B5EF4-FFF2-40B4-BE49-F238E27FC236}">
                <a16:creationId xmlns:a16="http://schemas.microsoft.com/office/drawing/2014/main" id="{D6F42EB7-E3B9-49EB-BBF1-90C71DF4E57D}"/>
              </a:ext>
            </a:extLst>
          </p:cNvPr>
          <p:cNvGraphicFramePr>
            <a:graphicFrameLocks noGrp="1"/>
          </p:cNvGraphicFramePr>
          <p:nvPr>
            <p:ph type="tbl" sz="quarter" idx="13"/>
            <p:extLst>
              <p:ext uri="{D42A27DB-BD31-4B8C-83A1-F6EECF244321}">
                <p14:modId xmlns:p14="http://schemas.microsoft.com/office/powerpoint/2010/main" val="623777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8426900"/>
                    </a:ext>
                  </a:extLst>
                </a:gridCol>
                <a:gridCol w="493776">
                  <a:extLst>
                    <a:ext uri="{9D8B030D-6E8A-4147-A177-3AD203B41FA5}">
                      <a16:colId xmlns:a16="http://schemas.microsoft.com/office/drawing/2014/main" val="3427502333"/>
                    </a:ext>
                  </a:extLst>
                </a:gridCol>
                <a:gridCol w="493776">
                  <a:extLst>
                    <a:ext uri="{9D8B030D-6E8A-4147-A177-3AD203B41FA5}">
                      <a16:colId xmlns:a16="http://schemas.microsoft.com/office/drawing/2014/main" val="3443935655"/>
                    </a:ext>
                  </a:extLst>
                </a:gridCol>
                <a:gridCol w="493776">
                  <a:extLst>
                    <a:ext uri="{9D8B030D-6E8A-4147-A177-3AD203B41FA5}">
                      <a16:colId xmlns:a16="http://schemas.microsoft.com/office/drawing/2014/main" val="109796105"/>
                    </a:ext>
                  </a:extLst>
                </a:gridCol>
                <a:gridCol w="493776">
                  <a:extLst>
                    <a:ext uri="{9D8B030D-6E8A-4147-A177-3AD203B41FA5}">
                      <a16:colId xmlns:a16="http://schemas.microsoft.com/office/drawing/2014/main" val="3326129658"/>
                    </a:ext>
                  </a:extLst>
                </a:gridCol>
                <a:gridCol w="493776">
                  <a:extLst>
                    <a:ext uri="{9D8B030D-6E8A-4147-A177-3AD203B41FA5}">
                      <a16:colId xmlns:a16="http://schemas.microsoft.com/office/drawing/2014/main" val="271136845"/>
                    </a:ext>
                  </a:extLst>
                </a:gridCol>
                <a:gridCol w="493776">
                  <a:extLst>
                    <a:ext uri="{9D8B030D-6E8A-4147-A177-3AD203B41FA5}">
                      <a16:colId xmlns:a16="http://schemas.microsoft.com/office/drawing/2014/main" val="3740839682"/>
                    </a:ext>
                  </a:extLst>
                </a:gridCol>
                <a:gridCol w="493776">
                  <a:extLst>
                    <a:ext uri="{9D8B030D-6E8A-4147-A177-3AD203B41FA5}">
                      <a16:colId xmlns:a16="http://schemas.microsoft.com/office/drawing/2014/main" val="3015474039"/>
                    </a:ext>
                  </a:extLst>
                </a:gridCol>
                <a:gridCol w="493776">
                  <a:extLst>
                    <a:ext uri="{9D8B030D-6E8A-4147-A177-3AD203B41FA5}">
                      <a16:colId xmlns:a16="http://schemas.microsoft.com/office/drawing/2014/main" val="4232524450"/>
                    </a:ext>
                  </a:extLst>
                </a:gridCol>
                <a:gridCol w="493776">
                  <a:extLst>
                    <a:ext uri="{9D8B030D-6E8A-4147-A177-3AD203B41FA5}">
                      <a16:colId xmlns:a16="http://schemas.microsoft.com/office/drawing/2014/main" val="3246303034"/>
                    </a:ext>
                  </a:extLst>
                </a:gridCol>
                <a:gridCol w="493776">
                  <a:extLst>
                    <a:ext uri="{9D8B030D-6E8A-4147-A177-3AD203B41FA5}">
                      <a16:colId xmlns:a16="http://schemas.microsoft.com/office/drawing/2014/main" val="794226975"/>
                    </a:ext>
                  </a:extLst>
                </a:gridCol>
                <a:gridCol w="493776">
                  <a:extLst>
                    <a:ext uri="{9D8B030D-6E8A-4147-A177-3AD203B41FA5}">
                      <a16:colId xmlns:a16="http://schemas.microsoft.com/office/drawing/2014/main" val="3599054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778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- 2021-06-25 18:00:27</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1225145"/>
                  </a:ext>
                </a:extLst>
              </a:tr>
            </a:tbl>
          </a:graphicData>
        </a:graphic>
      </p:graphicFrame>
      <p:sp>
        <p:nvSpPr>
          <p:cNvPr id="4" name="Text Placeholder 3">
            <a:extLst>
              <a:ext uri="{FF2B5EF4-FFF2-40B4-BE49-F238E27FC236}">
                <a16:creationId xmlns:a16="http://schemas.microsoft.com/office/drawing/2014/main" id="{71D8B6A2-68E7-45A3-B748-AD80C461B55C}"/>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4002434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1A1C9-63ED-47AD-A089-456E235C28C1}"/>
              </a:ext>
            </a:extLst>
          </p:cNvPr>
          <p:cNvSpPr>
            <a:spLocks noGrp="1"/>
          </p:cNvSpPr>
          <p:nvPr>
            <p:ph type="title"/>
          </p:nvPr>
        </p:nvSpPr>
        <p:spPr/>
        <p:txBody>
          <a:bodyPr/>
          <a:lstStyle/>
          <a:p>
            <a:r>
              <a:rPr lang="en-US"/>
              <a:t>Facebook Post Table + Reactions | La Emilia - 11 of 15</a:t>
            </a:r>
          </a:p>
        </p:txBody>
      </p:sp>
      <p:graphicFrame>
        <p:nvGraphicFramePr>
          <p:cNvPr id="5" name="Table Placeholder 4">
            <a:extLst>
              <a:ext uri="{FF2B5EF4-FFF2-40B4-BE49-F238E27FC236}">
                <a16:creationId xmlns:a16="http://schemas.microsoft.com/office/drawing/2014/main" id="{1009BC5F-DBD7-42C7-8D58-466939EE62C0}"/>
              </a:ext>
            </a:extLst>
          </p:cNvPr>
          <p:cNvGraphicFramePr>
            <a:graphicFrameLocks noGrp="1"/>
          </p:cNvGraphicFramePr>
          <p:nvPr>
            <p:ph type="tbl" sz="quarter" idx="13"/>
            <p:extLst>
              <p:ext uri="{D42A27DB-BD31-4B8C-83A1-F6EECF244321}">
                <p14:modId xmlns:p14="http://schemas.microsoft.com/office/powerpoint/2010/main" val="336923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1623855"/>
                    </a:ext>
                  </a:extLst>
                </a:gridCol>
                <a:gridCol w="493776">
                  <a:extLst>
                    <a:ext uri="{9D8B030D-6E8A-4147-A177-3AD203B41FA5}">
                      <a16:colId xmlns:a16="http://schemas.microsoft.com/office/drawing/2014/main" val="3975984757"/>
                    </a:ext>
                  </a:extLst>
                </a:gridCol>
                <a:gridCol w="493776">
                  <a:extLst>
                    <a:ext uri="{9D8B030D-6E8A-4147-A177-3AD203B41FA5}">
                      <a16:colId xmlns:a16="http://schemas.microsoft.com/office/drawing/2014/main" val="3638808342"/>
                    </a:ext>
                  </a:extLst>
                </a:gridCol>
                <a:gridCol w="493776">
                  <a:extLst>
                    <a:ext uri="{9D8B030D-6E8A-4147-A177-3AD203B41FA5}">
                      <a16:colId xmlns:a16="http://schemas.microsoft.com/office/drawing/2014/main" val="3074826818"/>
                    </a:ext>
                  </a:extLst>
                </a:gridCol>
                <a:gridCol w="493776">
                  <a:extLst>
                    <a:ext uri="{9D8B030D-6E8A-4147-A177-3AD203B41FA5}">
                      <a16:colId xmlns:a16="http://schemas.microsoft.com/office/drawing/2014/main" val="2293604527"/>
                    </a:ext>
                  </a:extLst>
                </a:gridCol>
                <a:gridCol w="493776">
                  <a:extLst>
                    <a:ext uri="{9D8B030D-6E8A-4147-A177-3AD203B41FA5}">
                      <a16:colId xmlns:a16="http://schemas.microsoft.com/office/drawing/2014/main" val="3723854507"/>
                    </a:ext>
                  </a:extLst>
                </a:gridCol>
                <a:gridCol w="493776">
                  <a:extLst>
                    <a:ext uri="{9D8B030D-6E8A-4147-A177-3AD203B41FA5}">
                      <a16:colId xmlns:a16="http://schemas.microsoft.com/office/drawing/2014/main" val="2282959251"/>
                    </a:ext>
                  </a:extLst>
                </a:gridCol>
                <a:gridCol w="493776">
                  <a:extLst>
                    <a:ext uri="{9D8B030D-6E8A-4147-A177-3AD203B41FA5}">
                      <a16:colId xmlns:a16="http://schemas.microsoft.com/office/drawing/2014/main" val="1940418883"/>
                    </a:ext>
                  </a:extLst>
                </a:gridCol>
                <a:gridCol w="493776">
                  <a:extLst>
                    <a:ext uri="{9D8B030D-6E8A-4147-A177-3AD203B41FA5}">
                      <a16:colId xmlns:a16="http://schemas.microsoft.com/office/drawing/2014/main" val="3423785853"/>
                    </a:ext>
                  </a:extLst>
                </a:gridCol>
                <a:gridCol w="493776">
                  <a:extLst>
                    <a:ext uri="{9D8B030D-6E8A-4147-A177-3AD203B41FA5}">
                      <a16:colId xmlns:a16="http://schemas.microsoft.com/office/drawing/2014/main" val="4152568945"/>
                    </a:ext>
                  </a:extLst>
                </a:gridCol>
                <a:gridCol w="493776">
                  <a:extLst>
                    <a:ext uri="{9D8B030D-6E8A-4147-A177-3AD203B41FA5}">
                      <a16:colId xmlns:a16="http://schemas.microsoft.com/office/drawing/2014/main" val="4096863918"/>
                    </a:ext>
                  </a:extLst>
                </a:gridCol>
                <a:gridCol w="493776">
                  <a:extLst>
                    <a:ext uri="{9D8B030D-6E8A-4147-A177-3AD203B41FA5}">
                      <a16:colId xmlns:a16="http://schemas.microsoft.com/office/drawing/2014/main" val="1890100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6629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- 2021-07-08 16:13:42</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comodidad de la #502C gracias a sus apoya pies regulables, la cual permite una posición de manejo confortable para recorrer las calles y rutas. Fin de semana largo, que caminos recorres con la #502c.?
Un nuevo camino comienza en la comodidad de la 502C. ¡Descubrí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260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- 2021-06-28 14:00:43</a:t>
                      </a:r>
                      <a:r>
                        <a:rPr kumimoji="0" lang="es-ES" sz="1000" b="0" i="0" u="none" strike="noStrike" kern="1200" cap="none" spc="0" normalizeH="0" baseline="0" noProof="0">
                          <a:ln>
                            <a:noFill/>
                          </a:ln>
                          <a:solidFill>
                            <a:prstClr val="black"/>
                          </a:solidFill>
                          <a:effectLst/>
                          <a:uLnTx/>
                          <a:uFillTx/>
                          <a:latin typeface="+mn-lt"/>
                          <a:ea typeface="+mn-ea"/>
                          <a:cs typeface="+mn-cs"/>
                        </a:rPr>
                        <a:t>
 Yamaha y Maverick Viñales han decidido, de mutuo acuerdo, rescindir su actual acuerdo 2021-2022 al cierre de esta temporada.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7067239"/>
                  </a:ext>
                </a:extLst>
              </a:tr>
            </a:tbl>
          </a:graphicData>
        </a:graphic>
      </p:graphicFrame>
      <p:sp>
        <p:nvSpPr>
          <p:cNvPr id="4" name="Text Placeholder 3">
            <a:extLst>
              <a:ext uri="{FF2B5EF4-FFF2-40B4-BE49-F238E27FC236}">
                <a16:creationId xmlns:a16="http://schemas.microsoft.com/office/drawing/2014/main" id="{517FBD81-CFE9-44C4-B20A-B0A2677889A0}"/>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13538218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A1788-84AC-4A48-B476-F453670B91DF}"/>
              </a:ext>
            </a:extLst>
          </p:cNvPr>
          <p:cNvSpPr>
            <a:spLocks noGrp="1"/>
          </p:cNvSpPr>
          <p:nvPr>
            <p:ph type="title"/>
          </p:nvPr>
        </p:nvSpPr>
        <p:spPr/>
        <p:txBody>
          <a:bodyPr/>
          <a:lstStyle/>
          <a:p>
            <a:r>
              <a:rPr lang="en-US"/>
              <a:t>Facebook Post Table + Reactions | La Emilia - 12 of 15</a:t>
            </a:r>
          </a:p>
        </p:txBody>
      </p:sp>
      <p:graphicFrame>
        <p:nvGraphicFramePr>
          <p:cNvPr id="5" name="Table Placeholder 4">
            <a:extLst>
              <a:ext uri="{FF2B5EF4-FFF2-40B4-BE49-F238E27FC236}">
                <a16:creationId xmlns:a16="http://schemas.microsoft.com/office/drawing/2014/main" id="{C9B202D5-9075-4365-8095-5F72F1C897F2}"/>
              </a:ext>
            </a:extLst>
          </p:cNvPr>
          <p:cNvGraphicFramePr>
            <a:graphicFrameLocks noGrp="1"/>
          </p:cNvGraphicFramePr>
          <p:nvPr>
            <p:ph type="tbl" sz="quarter" idx="13"/>
            <p:extLst>
              <p:ext uri="{D42A27DB-BD31-4B8C-83A1-F6EECF244321}">
                <p14:modId xmlns:p14="http://schemas.microsoft.com/office/powerpoint/2010/main" val="2229954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7860832"/>
                    </a:ext>
                  </a:extLst>
                </a:gridCol>
                <a:gridCol w="493776">
                  <a:extLst>
                    <a:ext uri="{9D8B030D-6E8A-4147-A177-3AD203B41FA5}">
                      <a16:colId xmlns:a16="http://schemas.microsoft.com/office/drawing/2014/main" val="3194820921"/>
                    </a:ext>
                  </a:extLst>
                </a:gridCol>
                <a:gridCol w="493776">
                  <a:extLst>
                    <a:ext uri="{9D8B030D-6E8A-4147-A177-3AD203B41FA5}">
                      <a16:colId xmlns:a16="http://schemas.microsoft.com/office/drawing/2014/main" val="4071439584"/>
                    </a:ext>
                  </a:extLst>
                </a:gridCol>
                <a:gridCol w="493776">
                  <a:extLst>
                    <a:ext uri="{9D8B030D-6E8A-4147-A177-3AD203B41FA5}">
                      <a16:colId xmlns:a16="http://schemas.microsoft.com/office/drawing/2014/main" val="4218346521"/>
                    </a:ext>
                  </a:extLst>
                </a:gridCol>
                <a:gridCol w="493776">
                  <a:extLst>
                    <a:ext uri="{9D8B030D-6E8A-4147-A177-3AD203B41FA5}">
                      <a16:colId xmlns:a16="http://schemas.microsoft.com/office/drawing/2014/main" val="3093105673"/>
                    </a:ext>
                  </a:extLst>
                </a:gridCol>
                <a:gridCol w="493776">
                  <a:extLst>
                    <a:ext uri="{9D8B030D-6E8A-4147-A177-3AD203B41FA5}">
                      <a16:colId xmlns:a16="http://schemas.microsoft.com/office/drawing/2014/main" val="2443568332"/>
                    </a:ext>
                  </a:extLst>
                </a:gridCol>
                <a:gridCol w="493776">
                  <a:extLst>
                    <a:ext uri="{9D8B030D-6E8A-4147-A177-3AD203B41FA5}">
                      <a16:colId xmlns:a16="http://schemas.microsoft.com/office/drawing/2014/main" val="1779982279"/>
                    </a:ext>
                  </a:extLst>
                </a:gridCol>
                <a:gridCol w="493776">
                  <a:extLst>
                    <a:ext uri="{9D8B030D-6E8A-4147-A177-3AD203B41FA5}">
                      <a16:colId xmlns:a16="http://schemas.microsoft.com/office/drawing/2014/main" val="3099566819"/>
                    </a:ext>
                  </a:extLst>
                </a:gridCol>
                <a:gridCol w="493776">
                  <a:extLst>
                    <a:ext uri="{9D8B030D-6E8A-4147-A177-3AD203B41FA5}">
                      <a16:colId xmlns:a16="http://schemas.microsoft.com/office/drawing/2014/main" val="736605565"/>
                    </a:ext>
                  </a:extLst>
                </a:gridCol>
                <a:gridCol w="493776">
                  <a:extLst>
                    <a:ext uri="{9D8B030D-6E8A-4147-A177-3AD203B41FA5}">
                      <a16:colId xmlns:a16="http://schemas.microsoft.com/office/drawing/2014/main" val="2970154881"/>
                    </a:ext>
                  </a:extLst>
                </a:gridCol>
                <a:gridCol w="493776">
                  <a:extLst>
                    <a:ext uri="{9D8B030D-6E8A-4147-A177-3AD203B41FA5}">
                      <a16:colId xmlns:a16="http://schemas.microsoft.com/office/drawing/2014/main" val="2807674100"/>
                    </a:ext>
                  </a:extLst>
                </a:gridCol>
                <a:gridCol w="493776">
                  <a:extLst>
                    <a:ext uri="{9D8B030D-6E8A-4147-A177-3AD203B41FA5}">
                      <a16:colId xmlns:a16="http://schemas.microsoft.com/office/drawing/2014/main" val="4036564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2964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- 2021-07-05 10:05:02</a:t>
                      </a:r>
                      <a:r>
                        <a:rPr kumimoji="0" lang="en-US" sz="1000" b="0" i="0" u="none" strike="noStrike" kern="1200" cap="none" spc="0" normalizeH="0" baseline="0" noProof="0">
                          <a:ln>
                            <a:noFill/>
                          </a:ln>
                          <a:solidFill>
                            <a:prstClr val="black"/>
                          </a:solidFill>
                          <a:effectLst/>
                          <a:uLnTx/>
                          <a:uFillTx/>
                          <a:latin typeface="+mn-lt"/>
                          <a:ea typeface="+mn-ea"/>
                          <a:cs typeface="+mn-cs"/>
                        </a:rPr>
                        <a:t>
 Glenn Coldenhoff se lleva el 2° puesto en la tercera ronda del Campeonato Mundial de Motocross FIM en Maggiora, Italia. 
Los compañeros de team, Jeremy Seewer y Ben Watson, terminaron 8° y 9°, respectivamente.
#yamaha #mxgp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0120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- 2021-07-09 10:01:12</a:t>
                      </a:r>
                      <a:r>
                        <a:rPr kumimoji="0" lang="es-ES" sz="1000" b="0" i="0" u="none" strike="noStrike" kern="1200" cap="none" spc="0" normalizeH="0" baseline="0" noProof="0">
                          <a:ln>
                            <a:noFill/>
                          </a:ln>
                          <a:solidFill>
                            <a:prstClr val="black"/>
                          </a:solidFill>
                          <a:effectLst/>
                          <a:uLnTx/>
                          <a:uFillTx/>
                          <a:latin typeface="+mn-lt"/>
                          <a:ea typeface="+mn-ea"/>
                          <a:cs typeface="+mn-cs"/>
                        </a:rPr>
                        <a:t>
 ¡Les deseamos un feliz 9 de Julio a todos!
#yamaha #diadelaindependencia #9dejulio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46288957"/>
                  </a:ext>
                </a:extLst>
              </a:tr>
            </a:tbl>
          </a:graphicData>
        </a:graphic>
      </p:graphicFrame>
      <p:sp>
        <p:nvSpPr>
          <p:cNvPr id="4" name="Text Placeholder 3">
            <a:extLst>
              <a:ext uri="{FF2B5EF4-FFF2-40B4-BE49-F238E27FC236}">
                <a16:creationId xmlns:a16="http://schemas.microsoft.com/office/drawing/2014/main" id="{47F54FD5-787D-4C74-8B48-AFF8F1A26EC7}"/>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33503017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23E52-D95E-4B29-BAE9-BC5789E8582E}"/>
              </a:ext>
            </a:extLst>
          </p:cNvPr>
          <p:cNvSpPr>
            <a:spLocks noGrp="1"/>
          </p:cNvSpPr>
          <p:nvPr>
            <p:ph type="title"/>
          </p:nvPr>
        </p:nvSpPr>
        <p:spPr/>
        <p:txBody>
          <a:bodyPr/>
          <a:lstStyle/>
          <a:p>
            <a:r>
              <a:rPr lang="en-US"/>
              <a:t>Facebook Post Table + Reactions | La Emilia - 13 of 15</a:t>
            </a:r>
          </a:p>
        </p:txBody>
      </p:sp>
      <p:graphicFrame>
        <p:nvGraphicFramePr>
          <p:cNvPr id="5" name="Table Placeholder 4">
            <a:extLst>
              <a:ext uri="{FF2B5EF4-FFF2-40B4-BE49-F238E27FC236}">
                <a16:creationId xmlns:a16="http://schemas.microsoft.com/office/drawing/2014/main" id="{D7A3A012-E94E-4FFB-A3C9-F5C9E724B3F5}"/>
              </a:ext>
            </a:extLst>
          </p:cNvPr>
          <p:cNvGraphicFramePr>
            <a:graphicFrameLocks noGrp="1"/>
          </p:cNvGraphicFramePr>
          <p:nvPr>
            <p:ph type="tbl" sz="quarter" idx="13"/>
            <p:extLst>
              <p:ext uri="{D42A27DB-BD31-4B8C-83A1-F6EECF244321}">
                <p14:modId xmlns:p14="http://schemas.microsoft.com/office/powerpoint/2010/main" val="1577135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4368062"/>
                    </a:ext>
                  </a:extLst>
                </a:gridCol>
                <a:gridCol w="493776">
                  <a:extLst>
                    <a:ext uri="{9D8B030D-6E8A-4147-A177-3AD203B41FA5}">
                      <a16:colId xmlns:a16="http://schemas.microsoft.com/office/drawing/2014/main" val="2777365851"/>
                    </a:ext>
                  </a:extLst>
                </a:gridCol>
                <a:gridCol w="493776">
                  <a:extLst>
                    <a:ext uri="{9D8B030D-6E8A-4147-A177-3AD203B41FA5}">
                      <a16:colId xmlns:a16="http://schemas.microsoft.com/office/drawing/2014/main" val="4175526434"/>
                    </a:ext>
                  </a:extLst>
                </a:gridCol>
                <a:gridCol w="493776">
                  <a:extLst>
                    <a:ext uri="{9D8B030D-6E8A-4147-A177-3AD203B41FA5}">
                      <a16:colId xmlns:a16="http://schemas.microsoft.com/office/drawing/2014/main" val="3026098203"/>
                    </a:ext>
                  </a:extLst>
                </a:gridCol>
                <a:gridCol w="493776">
                  <a:extLst>
                    <a:ext uri="{9D8B030D-6E8A-4147-A177-3AD203B41FA5}">
                      <a16:colId xmlns:a16="http://schemas.microsoft.com/office/drawing/2014/main" val="408291482"/>
                    </a:ext>
                  </a:extLst>
                </a:gridCol>
                <a:gridCol w="493776">
                  <a:extLst>
                    <a:ext uri="{9D8B030D-6E8A-4147-A177-3AD203B41FA5}">
                      <a16:colId xmlns:a16="http://schemas.microsoft.com/office/drawing/2014/main" val="2836668048"/>
                    </a:ext>
                  </a:extLst>
                </a:gridCol>
                <a:gridCol w="493776">
                  <a:extLst>
                    <a:ext uri="{9D8B030D-6E8A-4147-A177-3AD203B41FA5}">
                      <a16:colId xmlns:a16="http://schemas.microsoft.com/office/drawing/2014/main" val="169624777"/>
                    </a:ext>
                  </a:extLst>
                </a:gridCol>
                <a:gridCol w="493776">
                  <a:extLst>
                    <a:ext uri="{9D8B030D-6E8A-4147-A177-3AD203B41FA5}">
                      <a16:colId xmlns:a16="http://schemas.microsoft.com/office/drawing/2014/main" val="672389902"/>
                    </a:ext>
                  </a:extLst>
                </a:gridCol>
                <a:gridCol w="493776">
                  <a:extLst>
                    <a:ext uri="{9D8B030D-6E8A-4147-A177-3AD203B41FA5}">
                      <a16:colId xmlns:a16="http://schemas.microsoft.com/office/drawing/2014/main" val="1907414987"/>
                    </a:ext>
                  </a:extLst>
                </a:gridCol>
                <a:gridCol w="493776">
                  <a:extLst>
                    <a:ext uri="{9D8B030D-6E8A-4147-A177-3AD203B41FA5}">
                      <a16:colId xmlns:a16="http://schemas.microsoft.com/office/drawing/2014/main" val="1616706358"/>
                    </a:ext>
                  </a:extLst>
                </a:gridCol>
                <a:gridCol w="493776">
                  <a:extLst>
                    <a:ext uri="{9D8B030D-6E8A-4147-A177-3AD203B41FA5}">
                      <a16:colId xmlns:a16="http://schemas.microsoft.com/office/drawing/2014/main" val="790741860"/>
                    </a:ext>
                  </a:extLst>
                </a:gridCol>
                <a:gridCol w="493776">
                  <a:extLst>
                    <a:ext uri="{9D8B030D-6E8A-4147-A177-3AD203B41FA5}">
                      <a16:colId xmlns:a16="http://schemas.microsoft.com/office/drawing/2014/main" val="1198331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329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- 2021-07-13 18:00:21</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621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- 2021-07-02 15:23:02</a:t>
                      </a:r>
                      <a:r>
                        <a:rPr kumimoji="0" lang="es-ES" sz="1000" b="0" i="0" u="none" strike="noStrike" kern="1200" cap="none" spc="0" normalizeH="0" baseline="0" noProof="0">
                          <a:ln>
                            <a:noFill/>
                          </a:ln>
                          <a:solidFill>
                            <a:prstClr val="black"/>
                          </a:solidFill>
                          <a:effectLst/>
                          <a:uLnTx/>
                          <a:uFillTx/>
                          <a:latin typeface="+mn-lt"/>
                          <a:ea typeface="+mn-ea"/>
                          <a:cs typeface="+mn-cs"/>
                        </a:rPr>
                        <a:t>
 La #𝟓𝟎𝟐𝐂 de Benelli es la Sport Cruiser urbana diseñada para aquellos que aman destacarse con estilo y elegancia en las calles de la ciudad sobre una moto audaz y moderna.⁣
⁣
Un nuevo camino comienza en tu 502C. ¿Listo para subirte?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7741229"/>
                  </a:ext>
                </a:extLst>
              </a:tr>
            </a:tbl>
          </a:graphicData>
        </a:graphic>
      </p:graphicFrame>
      <p:sp>
        <p:nvSpPr>
          <p:cNvPr id="4" name="Text Placeholder 3">
            <a:extLst>
              <a:ext uri="{FF2B5EF4-FFF2-40B4-BE49-F238E27FC236}">
                <a16:creationId xmlns:a16="http://schemas.microsoft.com/office/drawing/2014/main" id="{F3B7AED0-7D52-4915-8496-FADAD93DF9D2}"/>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4482649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46A0-5A2D-45AE-9B65-D43CF2A0072C}"/>
              </a:ext>
            </a:extLst>
          </p:cNvPr>
          <p:cNvSpPr>
            <a:spLocks noGrp="1"/>
          </p:cNvSpPr>
          <p:nvPr>
            <p:ph type="title"/>
          </p:nvPr>
        </p:nvSpPr>
        <p:spPr/>
        <p:txBody>
          <a:bodyPr/>
          <a:lstStyle/>
          <a:p>
            <a:r>
              <a:rPr lang="en-US"/>
              <a:t>Facebook Post Table + Reactions | La Emilia - 14 of 15</a:t>
            </a:r>
          </a:p>
        </p:txBody>
      </p:sp>
      <p:graphicFrame>
        <p:nvGraphicFramePr>
          <p:cNvPr id="5" name="Table Placeholder 4">
            <a:extLst>
              <a:ext uri="{FF2B5EF4-FFF2-40B4-BE49-F238E27FC236}">
                <a16:creationId xmlns:a16="http://schemas.microsoft.com/office/drawing/2014/main" id="{9AA91911-E4DE-43A7-A65F-43B6601DE679}"/>
              </a:ext>
            </a:extLst>
          </p:cNvPr>
          <p:cNvGraphicFramePr>
            <a:graphicFrameLocks noGrp="1"/>
          </p:cNvGraphicFramePr>
          <p:nvPr>
            <p:ph type="tbl" sz="quarter" idx="13"/>
            <p:extLst>
              <p:ext uri="{D42A27DB-BD31-4B8C-83A1-F6EECF244321}">
                <p14:modId xmlns:p14="http://schemas.microsoft.com/office/powerpoint/2010/main" val="2410382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5540371"/>
                    </a:ext>
                  </a:extLst>
                </a:gridCol>
                <a:gridCol w="493776">
                  <a:extLst>
                    <a:ext uri="{9D8B030D-6E8A-4147-A177-3AD203B41FA5}">
                      <a16:colId xmlns:a16="http://schemas.microsoft.com/office/drawing/2014/main" val="2628498644"/>
                    </a:ext>
                  </a:extLst>
                </a:gridCol>
                <a:gridCol w="493776">
                  <a:extLst>
                    <a:ext uri="{9D8B030D-6E8A-4147-A177-3AD203B41FA5}">
                      <a16:colId xmlns:a16="http://schemas.microsoft.com/office/drawing/2014/main" val="1986696781"/>
                    </a:ext>
                  </a:extLst>
                </a:gridCol>
                <a:gridCol w="493776">
                  <a:extLst>
                    <a:ext uri="{9D8B030D-6E8A-4147-A177-3AD203B41FA5}">
                      <a16:colId xmlns:a16="http://schemas.microsoft.com/office/drawing/2014/main" val="2641114463"/>
                    </a:ext>
                  </a:extLst>
                </a:gridCol>
                <a:gridCol w="493776">
                  <a:extLst>
                    <a:ext uri="{9D8B030D-6E8A-4147-A177-3AD203B41FA5}">
                      <a16:colId xmlns:a16="http://schemas.microsoft.com/office/drawing/2014/main" val="3526366549"/>
                    </a:ext>
                  </a:extLst>
                </a:gridCol>
                <a:gridCol w="493776">
                  <a:extLst>
                    <a:ext uri="{9D8B030D-6E8A-4147-A177-3AD203B41FA5}">
                      <a16:colId xmlns:a16="http://schemas.microsoft.com/office/drawing/2014/main" val="1820495502"/>
                    </a:ext>
                  </a:extLst>
                </a:gridCol>
                <a:gridCol w="493776">
                  <a:extLst>
                    <a:ext uri="{9D8B030D-6E8A-4147-A177-3AD203B41FA5}">
                      <a16:colId xmlns:a16="http://schemas.microsoft.com/office/drawing/2014/main" val="1068788049"/>
                    </a:ext>
                  </a:extLst>
                </a:gridCol>
                <a:gridCol w="493776">
                  <a:extLst>
                    <a:ext uri="{9D8B030D-6E8A-4147-A177-3AD203B41FA5}">
                      <a16:colId xmlns:a16="http://schemas.microsoft.com/office/drawing/2014/main" val="64616259"/>
                    </a:ext>
                  </a:extLst>
                </a:gridCol>
                <a:gridCol w="493776">
                  <a:extLst>
                    <a:ext uri="{9D8B030D-6E8A-4147-A177-3AD203B41FA5}">
                      <a16:colId xmlns:a16="http://schemas.microsoft.com/office/drawing/2014/main" val="2561048357"/>
                    </a:ext>
                  </a:extLst>
                </a:gridCol>
                <a:gridCol w="493776">
                  <a:extLst>
                    <a:ext uri="{9D8B030D-6E8A-4147-A177-3AD203B41FA5}">
                      <a16:colId xmlns:a16="http://schemas.microsoft.com/office/drawing/2014/main" val="1183458217"/>
                    </a:ext>
                  </a:extLst>
                </a:gridCol>
                <a:gridCol w="493776">
                  <a:extLst>
                    <a:ext uri="{9D8B030D-6E8A-4147-A177-3AD203B41FA5}">
                      <a16:colId xmlns:a16="http://schemas.microsoft.com/office/drawing/2014/main" val="3612451347"/>
                    </a:ext>
                  </a:extLst>
                </a:gridCol>
                <a:gridCol w="493776">
                  <a:extLst>
                    <a:ext uri="{9D8B030D-6E8A-4147-A177-3AD203B41FA5}">
                      <a16:colId xmlns:a16="http://schemas.microsoft.com/office/drawing/2014/main" val="303845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9453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- 2021-06-29 16:01:46</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2273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- 2021-06-20 12:00:41</a:t>
                      </a:r>
                      <a:r>
                        <a:rPr kumimoji="0" lang="es-ES" sz="1000" b="0" i="0" u="none" strike="noStrike" kern="1200" cap="none" spc="0" normalizeH="0" baseline="0" noProof="0">
                          <a:ln>
                            <a:noFill/>
                          </a:ln>
                          <a:solidFill>
                            <a:prstClr val="black"/>
                          </a:solidFill>
                          <a:effectLst/>
                          <a:uLnTx/>
                          <a:uFillTx/>
                          <a:latin typeface="+mn-lt"/>
                          <a:ea typeface="+mn-ea"/>
                          <a:cs typeface="+mn-cs"/>
                        </a:rPr>
                        <a:t>
 Porque la pasión que sentimos por Yamaha y nuestra bandera, es la misma. ¡Feliz Día de la Bandera! 🇦🇷 🇦🇷
#diadelabandera #banderaargentina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2071185"/>
                  </a:ext>
                </a:extLst>
              </a:tr>
            </a:tbl>
          </a:graphicData>
        </a:graphic>
      </p:graphicFrame>
      <p:sp>
        <p:nvSpPr>
          <p:cNvPr id="4" name="Text Placeholder 3">
            <a:extLst>
              <a:ext uri="{FF2B5EF4-FFF2-40B4-BE49-F238E27FC236}">
                <a16:creationId xmlns:a16="http://schemas.microsoft.com/office/drawing/2014/main" id="{72AC7F04-F99A-47ED-B4B5-8244517013FE}"/>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35119177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F3C96-7A27-43A2-929A-508E6423DDAA}"/>
              </a:ext>
            </a:extLst>
          </p:cNvPr>
          <p:cNvSpPr>
            <a:spLocks noGrp="1"/>
          </p:cNvSpPr>
          <p:nvPr>
            <p:ph type="title"/>
          </p:nvPr>
        </p:nvSpPr>
        <p:spPr/>
        <p:txBody>
          <a:bodyPr/>
          <a:lstStyle/>
          <a:p>
            <a:r>
              <a:rPr lang="en-US"/>
              <a:t>Facebook Post Table + Reactions | La Emilia - 15 of 15</a:t>
            </a:r>
          </a:p>
        </p:txBody>
      </p:sp>
      <p:graphicFrame>
        <p:nvGraphicFramePr>
          <p:cNvPr id="5" name="Table Placeholder 4">
            <a:extLst>
              <a:ext uri="{FF2B5EF4-FFF2-40B4-BE49-F238E27FC236}">
                <a16:creationId xmlns:a16="http://schemas.microsoft.com/office/drawing/2014/main" id="{BA557BE3-ED04-4696-B972-F29F5B7B292A}"/>
              </a:ext>
            </a:extLst>
          </p:cNvPr>
          <p:cNvGraphicFramePr>
            <a:graphicFrameLocks noGrp="1"/>
          </p:cNvGraphicFramePr>
          <p:nvPr>
            <p:ph type="tbl" sz="quarter" idx="13"/>
            <p:extLst>
              <p:ext uri="{D42A27DB-BD31-4B8C-83A1-F6EECF244321}">
                <p14:modId xmlns:p14="http://schemas.microsoft.com/office/powerpoint/2010/main" val="4066003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4654629"/>
                    </a:ext>
                  </a:extLst>
                </a:gridCol>
                <a:gridCol w="493776">
                  <a:extLst>
                    <a:ext uri="{9D8B030D-6E8A-4147-A177-3AD203B41FA5}">
                      <a16:colId xmlns:a16="http://schemas.microsoft.com/office/drawing/2014/main" val="1368226246"/>
                    </a:ext>
                  </a:extLst>
                </a:gridCol>
                <a:gridCol w="493776">
                  <a:extLst>
                    <a:ext uri="{9D8B030D-6E8A-4147-A177-3AD203B41FA5}">
                      <a16:colId xmlns:a16="http://schemas.microsoft.com/office/drawing/2014/main" val="4046610433"/>
                    </a:ext>
                  </a:extLst>
                </a:gridCol>
                <a:gridCol w="493776">
                  <a:extLst>
                    <a:ext uri="{9D8B030D-6E8A-4147-A177-3AD203B41FA5}">
                      <a16:colId xmlns:a16="http://schemas.microsoft.com/office/drawing/2014/main" val="3850475223"/>
                    </a:ext>
                  </a:extLst>
                </a:gridCol>
                <a:gridCol w="493776">
                  <a:extLst>
                    <a:ext uri="{9D8B030D-6E8A-4147-A177-3AD203B41FA5}">
                      <a16:colId xmlns:a16="http://schemas.microsoft.com/office/drawing/2014/main" val="1583844473"/>
                    </a:ext>
                  </a:extLst>
                </a:gridCol>
                <a:gridCol w="493776">
                  <a:extLst>
                    <a:ext uri="{9D8B030D-6E8A-4147-A177-3AD203B41FA5}">
                      <a16:colId xmlns:a16="http://schemas.microsoft.com/office/drawing/2014/main" val="1854572773"/>
                    </a:ext>
                  </a:extLst>
                </a:gridCol>
                <a:gridCol w="493776">
                  <a:extLst>
                    <a:ext uri="{9D8B030D-6E8A-4147-A177-3AD203B41FA5}">
                      <a16:colId xmlns:a16="http://schemas.microsoft.com/office/drawing/2014/main" val="1876501862"/>
                    </a:ext>
                  </a:extLst>
                </a:gridCol>
                <a:gridCol w="493776">
                  <a:extLst>
                    <a:ext uri="{9D8B030D-6E8A-4147-A177-3AD203B41FA5}">
                      <a16:colId xmlns:a16="http://schemas.microsoft.com/office/drawing/2014/main" val="49370673"/>
                    </a:ext>
                  </a:extLst>
                </a:gridCol>
                <a:gridCol w="493776">
                  <a:extLst>
                    <a:ext uri="{9D8B030D-6E8A-4147-A177-3AD203B41FA5}">
                      <a16:colId xmlns:a16="http://schemas.microsoft.com/office/drawing/2014/main" val="1327489501"/>
                    </a:ext>
                  </a:extLst>
                </a:gridCol>
                <a:gridCol w="493776">
                  <a:extLst>
                    <a:ext uri="{9D8B030D-6E8A-4147-A177-3AD203B41FA5}">
                      <a16:colId xmlns:a16="http://schemas.microsoft.com/office/drawing/2014/main" val="1628151236"/>
                    </a:ext>
                  </a:extLst>
                </a:gridCol>
                <a:gridCol w="493776">
                  <a:extLst>
                    <a:ext uri="{9D8B030D-6E8A-4147-A177-3AD203B41FA5}">
                      <a16:colId xmlns:a16="http://schemas.microsoft.com/office/drawing/2014/main" val="2741816603"/>
                    </a:ext>
                  </a:extLst>
                </a:gridCol>
                <a:gridCol w="493776">
                  <a:extLst>
                    <a:ext uri="{9D8B030D-6E8A-4147-A177-3AD203B41FA5}">
                      <a16:colId xmlns:a16="http://schemas.microsoft.com/office/drawing/2014/main" val="2732126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371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- 2021-06-24 12:00:31</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683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- 2021-07-05 19:00:05</a:t>
                      </a:r>
                      <a:r>
                        <a:rPr kumimoji="0" lang="es-ES" sz="1000" b="0" i="0" u="none" strike="noStrike" kern="1200" cap="none" spc="0" normalizeH="0" baseline="0" noProof="0">
                          <a:ln>
                            <a:noFill/>
                          </a:ln>
                          <a:solidFill>
                            <a:prstClr val="black"/>
                          </a:solidFill>
                          <a:effectLst/>
                          <a:uLnTx/>
                          <a:uFillTx/>
                          <a:latin typeface="+mn-lt"/>
                          <a:ea typeface="+mn-ea"/>
                          <a:cs typeface="+mn-cs"/>
                        </a:rPr>
                        <a:t>
 La GLH150 llega con un motor a inyección de 149,2 cc No por nada es la más gaucha 😉 Conocela mejor en https://motos.honda.com.ar/modelos/glh150.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72006234"/>
                  </a:ext>
                </a:extLst>
              </a:tr>
            </a:tbl>
          </a:graphicData>
        </a:graphic>
      </p:graphicFrame>
      <p:sp>
        <p:nvSpPr>
          <p:cNvPr id="4" name="Text Placeholder 3">
            <a:extLst>
              <a:ext uri="{FF2B5EF4-FFF2-40B4-BE49-F238E27FC236}">
                <a16:creationId xmlns:a16="http://schemas.microsoft.com/office/drawing/2014/main" id="{CB1BFBBF-4C7D-4B96-895B-57BDF7F16CB9}"/>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2344709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8DDF-AEBA-4F99-8AB4-E98534B212CC}"/>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01E676DE-05AE-42C7-97DE-43ABEA570033}"/>
              </a:ext>
            </a:extLst>
          </p:cNvPr>
          <p:cNvGraphicFramePr>
            <a:graphicFrameLocks noGrp="1"/>
          </p:cNvGraphicFramePr>
          <p:nvPr>
            <p:ph type="chart" sz="quarter" idx="13"/>
            <p:extLst>
              <p:ext uri="{D42A27DB-BD31-4B8C-83A1-F6EECF244321}">
                <p14:modId xmlns:p14="http://schemas.microsoft.com/office/powerpoint/2010/main" val="19434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9BD592-C2DD-44C9-9A80-DE89DA1382EF}"/>
              </a:ext>
            </a:extLst>
          </p:cNvPr>
          <p:cNvSpPr>
            <a:spLocks noGrp="1"/>
          </p:cNvSpPr>
          <p:nvPr>
            <p:ph type="body" sz="quarter" idx="14"/>
          </p:nvPr>
        </p:nvSpPr>
        <p:spPr/>
        <p:txBody>
          <a:bodyPr/>
          <a:lstStyle/>
          <a:p>
            <a:r>
              <a:rPr lang="en-US"/>
              <a:t>16/06/2021 - 14/07/2021</a:t>
            </a:r>
          </a:p>
        </p:txBody>
      </p:sp>
      <p:sp>
        <p:nvSpPr>
          <p:cNvPr id="5" name="Footer Placeholder 4">
            <a:extLst>
              <a:ext uri="{FF2B5EF4-FFF2-40B4-BE49-F238E27FC236}">
                <a16:creationId xmlns:a16="http://schemas.microsoft.com/office/drawing/2014/main" id="{5711236B-680E-4E26-8389-921EA374C1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0042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FAD6D-3CB0-454E-A352-22069829CB5D}"/>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0DA8BCF1-9B49-4872-92FB-7C3021D10733}"/>
              </a:ext>
            </a:extLst>
          </p:cNvPr>
          <p:cNvGraphicFramePr>
            <a:graphicFrameLocks noGrp="1"/>
          </p:cNvGraphicFramePr>
          <p:nvPr>
            <p:ph type="tbl" sz="quarter" idx="13"/>
            <p:extLst>
              <p:ext uri="{D42A27DB-BD31-4B8C-83A1-F6EECF244321}">
                <p14:modId xmlns:p14="http://schemas.microsoft.com/office/powerpoint/2010/main" val="1527211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706671111"/>
                    </a:ext>
                  </a:extLst>
                </a:gridCol>
                <a:gridCol w="1152144">
                  <a:extLst>
                    <a:ext uri="{9D8B030D-6E8A-4147-A177-3AD203B41FA5}">
                      <a16:colId xmlns:a16="http://schemas.microsoft.com/office/drawing/2014/main" val="2936884930"/>
                    </a:ext>
                  </a:extLst>
                </a:gridCol>
                <a:gridCol w="1152144">
                  <a:extLst>
                    <a:ext uri="{9D8B030D-6E8A-4147-A177-3AD203B41FA5}">
                      <a16:colId xmlns:a16="http://schemas.microsoft.com/office/drawing/2014/main" val="2472241698"/>
                    </a:ext>
                  </a:extLst>
                </a:gridCol>
                <a:gridCol w="1152144">
                  <a:extLst>
                    <a:ext uri="{9D8B030D-6E8A-4147-A177-3AD203B41FA5}">
                      <a16:colId xmlns:a16="http://schemas.microsoft.com/office/drawing/2014/main" val="466170575"/>
                    </a:ext>
                  </a:extLst>
                </a:gridCol>
                <a:gridCol w="1152144">
                  <a:extLst>
                    <a:ext uri="{9D8B030D-6E8A-4147-A177-3AD203B41FA5}">
                      <a16:colId xmlns:a16="http://schemas.microsoft.com/office/drawing/2014/main" val="383663579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178775133"/>
                  </a:ext>
                </a:extLst>
              </a:tr>
              <a:tr h="370840">
                <a:tc>
                  <a:txBody>
                    <a:bodyPr/>
                    <a:lstStyle/>
                    <a:p>
                      <a:r>
                        <a:rPr lang="es-ES" sz="1000" b="1"/>
                        <a:t>Bajaj Argentina - 2021-06-17 13:00:49</a:t>
                      </a:r>
                      <a:r>
                        <a:rPr lang="es-ES" sz="1000"/>
                        <a:t>
 La nueva Dominar 250 de Bajaj es la hermana menor de la D400.
▪ Motor de 249cc con inyección electrónica
▪ ABS de doble canal
▪ Embrague antirrebote
▪ Escape de doble salida
Mirá la review en mi programa: https://bit.ly/2SEl5oY
Bajaj Argentina</a:t>
                      </a:r>
                      <a:endParaRPr lang="en-US" sz="1000"/>
                    </a:p>
                  </a:txBody>
                  <a:tcPr/>
                </a:tc>
                <a:tc>
                  <a:txBody>
                    <a:bodyPr/>
                    <a:lstStyle/>
                    <a:p>
                      <a:r>
                        <a:rPr lang="en-US" sz="1000"/>
                        <a:t>942</a:t>
                      </a:r>
                    </a:p>
                  </a:txBody>
                  <a:tcPr/>
                </a:tc>
                <a:tc>
                  <a:txBody>
                    <a:bodyPr/>
                    <a:lstStyle/>
                    <a:p>
                      <a:r>
                        <a:rPr lang="en-US" sz="1000"/>
                        <a:t>37</a:t>
                      </a:r>
                    </a:p>
                  </a:txBody>
                  <a:tcPr/>
                </a:tc>
                <a:tc>
                  <a:txBody>
                    <a:bodyPr/>
                    <a:lstStyle/>
                    <a:p>
                      <a:r>
                        <a:rPr lang="en-US" sz="1000"/>
                        <a:t>38</a:t>
                      </a:r>
                    </a:p>
                  </a:txBody>
                  <a:tcPr/>
                </a:tc>
                <a:tc>
                  <a:txBody>
                    <a:bodyPr/>
                    <a:lstStyle/>
                    <a:p>
                      <a:r>
                        <a:rPr lang="en-US" sz="1000"/>
                        <a:t>Photo</a:t>
                      </a:r>
                    </a:p>
                  </a:txBody>
                  <a:tcPr/>
                </a:tc>
                <a:extLst>
                  <a:ext uri="{0D108BD9-81ED-4DB2-BD59-A6C34878D82A}">
                    <a16:rowId xmlns:a16="http://schemas.microsoft.com/office/drawing/2014/main" val="4204492589"/>
                  </a:ext>
                </a:extLst>
              </a:tr>
              <a:tr h="370840">
                <a:tc>
                  <a:txBody>
                    <a:bodyPr/>
                    <a:lstStyle/>
                    <a:p>
                      <a:r>
                        <a:rPr lang="es-ES" sz="1000" b="1"/>
                        <a:t>Bajaj Argentina - 2021-06-16 22:45:55</a:t>
                      </a:r>
                      <a:r>
                        <a:rPr lang="es-ES" sz="1000"/>
                        <a:t>
 Hola, necesitaría por favor, si alguien sabe que batería lleva la BAJAJ V15. Gracias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137809650"/>
                  </a:ext>
                </a:extLst>
              </a:tr>
            </a:tbl>
          </a:graphicData>
        </a:graphic>
      </p:graphicFrame>
      <p:sp>
        <p:nvSpPr>
          <p:cNvPr id="4" name="Text Placeholder 3">
            <a:extLst>
              <a:ext uri="{FF2B5EF4-FFF2-40B4-BE49-F238E27FC236}">
                <a16:creationId xmlns:a16="http://schemas.microsoft.com/office/drawing/2014/main" id="{5D96FCE9-C670-4202-A451-4327F259DE31}"/>
              </a:ext>
            </a:extLst>
          </p:cNvPr>
          <p:cNvSpPr>
            <a:spLocks noGrp="1"/>
          </p:cNvSpPr>
          <p:nvPr>
            <p:ph type="body" sz="quarter" idx="14"/>
          </p:nvPr>
        </p:nvSpPr>
        <p:spPr/>
        <p:txBody>
          <a:bodyPr/>
          <a:lstStyle/>
          <a:p>
            <a:r>
              <a:rPr lang="en-US"/>
              <a:t>16/06/2021 - 14/07/2021</a:t>
            </a:r>
          </a:p>
        </p:txBody>
      </p:sp>
    </p:spTree>
    <p:extLst>
      <p:ext uri="{BB962C8B-B14F-4D97-AF65-F5344CB8AC3E}">
        <p14:creationId xmlns:p14="http://schemas.microsoft.com/office/powerpoint/2010/main" val="20179198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1361</Words>
  <Application>Microsoft Office PowerPoint</Application>
  <PresentationFormat>On-screen Show (4:3)</PresentationFormat>
  <Paragraphs>701</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15</vt:lpstr>
      <vt:lpstr>Facebook Post Table + Reactions | La Emilia - 2 of 15</vt:lpstr>
      <vt:lpstr>Facebook Post Table + Reactions | La Emilia - 3 of 15</vt:lpstr>
      <vt:lpstr>Facebook Post Table + Reactions | La Emilia - 4 of 15</vt:lpstr>
      <vt:lpstr>Facebook Post Table + Reactions | La Emilia - 5 of 15</vt:lpstr>
      <vt:lpstr>Facebook Post Table + Reactions | La Emilia - 6 of 15</vt:lpstr>
      <vt:lpstr>Facebook Post Table + Reactions | La Emilia - 7 of 15</vt:lpstr>
      <vt:lpstr>Facebook Post Table + Reactions | La Emilia - 8 of 15</vt:lpstr>
      <vt:lpstr>Facebook Post Table + Reactions | La Emilia - 9 of 15</vt:lpstr>
      <vt:lpstr>Facebook Post Table + Reactions | La Emilia - 10 of 15</vt:lpstr>
      <vt:lpstr>Facebook Post Table + Reactions | La Emilia - 11 of 15</vt:lpstr>
      <vt:lpstr>Facebook Post Table + Reactions | La Emilia - 12 of 15</vt:lpstr>
      <vt:lpstr>Facebook Post Table + Reactions | La Emilia - 13 of 15</vt:lpstr>
      <vt:lpstr>Facebook Post Table + Reactions | La Emilia - 14 of 15</vt:lpstr>
      <vt:lpstr>Facebook Post Table + Reactions | La Emilia - 15 of 15</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2021-07-16T12:14:07Z</dcterms:created>
  <dcterms:modified xsi:type="dcterms:W3CDTF">2021-07-16T12:15:09Z</dcterms:modified>
</cp:coreProperties>
</file>