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3.6821999999999999</c:v>
                </c:pt>
                <c:pt idx="1">
                  <c:v>62.5</c:v>
                </c:pt>
                <c:pt idx="2">
                  <c:v>100</c:v>
                </c:pt>
                <c:pt idx="3">
                  <c:v>0</c:v>
                </c:pt>
                <c:pt idx="4">
                  <c:v>32.960299999999997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62-4376-A8AD-F179739B32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0.60899999999999999</c:v>
                </c:pt>
                <c:pt idx="1">
                  <c:v>100</c:v>
                </c:pt>
                <c:pt idx="2">
                  <c:v>80.412400000000005</c:v>
                </c:pt>
                <c:pt idx="3">
                  <c:v>0</c:v>
                </c:pt>
                <c:pt idx="4">
                  <c:v>100</c:v>
                </c:pt>
                <c:pt idx="5">
                  <c:v>47.8369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62-4376-A8AD-F179739B32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36.786000000000001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62-4376-A8AD-F179739B3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290920"/>
        <c:axId val="388294200"/>
      </c:radarChart>
      <c:catAx>
        <c:axId val="38829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94200"/>
        <c:crosses val="autoZero"/>
        <c:auto val="1"/>
        <c:lblAlgn val="ctr"/>
        <c:lblOffset val="100"/>
        <c:noMultiLvlLbl val="0"/>
      </c:catAx>
      <c:valAx>
        <c:axId val="38829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9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1157606</c:v>
                </c:pt>
                <c:pt idx="1">
                  <c:v>42625</c:v>
                </c:pt>
                <c:pt idx="2">
                  <c:v>7050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0A-4F12-8923-31F8719C8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2527</c:v>
                </c:pt>
                <c:pt idx="1">
                  <c:v>252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C9-4B72-8BAD-22A364527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0-4788-B928-15E368DCA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97</c:v>
                </c:pt>
                <c:pt idx="2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1-4D7B-859D-D4541225A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42387</c:v>
                </c:pt>
                <c:pt idx="1">
                  <c:v>42397</c:v>
                </c:pt>
                <c:pt idx="2">
                  <c:v>42409</c:v>
                </c:pt>
                <c:pt idx="3">
                  <c:v>42425</c:v>
                </c:pt>
                <c:pt idx="4">
                  <c:v>42438</c:v>
                </c:pt>
                <c:pt idx="5">
                  <c:v>42443</c:v>
                </c:pt>
                <c:pt idx="6">
                  <c:v>42462</c:v>
                </c:pt>
                <c:pt idx="7">
                  <c:v>42482</c:v>
                </c:pt>
                <c:pt idx="8">
                  <c:v>42496</c:v>
                </c:pt>
                <c:pt idx="9">
                  <c:v>42505</c:v>
                </c:pt>
                <c:pt idx="10">
                  <c:v>42512</c:v>
                </c:pt>
                <c:pt idx="11">
                  <c:v>42534</c:v>
                </c:pt>
                <c:pt idx="12">
                  <c:v>42545</c:v>
                </c:pt>
                <c:pt idx="13">
                  <c:v>42558</c:v>
                </c:pt>
                <c:pt idx="14">
                  <c:v>42566</c:v>
                </c:pt>
                <c:pt idx="15">
                  <c:v>42570</c:v>
                </c:pt>
                <c:pt idx="16">
                  <c:v>42568</c:v>
                </c:pt>
                <c:pt idx="17">
                  <c:v>42579</c:v>
                </c:pt>
                <c:pt idx="18">
                  <c:v>42584</c:v>
                </c:pt>
                <c:pt idx="19">
                  <c:v>42591</c:v>
                </c:pt>
                <c:pt idx="20">
                  <c:v>42597</c:v>
                </c:pt>
                <c:pt idx="21">
                  <c:v>42605</c:v>
                </c:pt>
                <c:pt idx="22">
                  <c:v>42608</c:v>
                </c:pt>
                <c:pt idx="23">
                  <c:v>42609</c:v>
                </c:pt>
                <c:pt idx="24">
                  <c:v>42614</c:v>
                </c:pt>
                <c:pt idx="25">
                  <c:v>42620</c:v>
                </c:pt>
                <c:pt idx="26">
                  <c:v>42625</c:v>
                </c:pt>
                <c:pt idx="27">
                  <c:v>42627</c:v>
                </c:pt>
                <c:pt idx="28">
                  <c:v>42625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9B-414B-BC50-B8C19F6D97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7032</c:v>
                </c:pt>
                <c:pt idx="1">
                  <c:v>7033</c:v>
                </c:pt>
                <c:pt idx="2">
                  <c:v>7036</c:v>
                </c:pt>
                <c:pt idx="3">
                  <c:v>7038</c:v>
                </c:pt>
                <c:pt idx="4">
                  <c:v>7039</c:v>
                </c:pt>
                <c:pt idx="5">
                  <c:v>7039</c:v>
                </c:pt>
                <c:pt idx="6">
                  <c:v>7038</c:v>
                </c:pt>
                <c:pt idx="7">
                  <c:v>7038</c:v>
                </c:pt>
                <c:pt idx="8">
                  <c:v>7038</c:v>
                </c:pt>
                <c:pt idx="9">
                  <c:v>7038</c:v>
                </c:pt>
                <c:pt idx="10">
                  <c:v>7039</c:v>
                </c:pt>
                <c:pt idx="11">
                  <c:v>7039</c:v>
                </c:pt>
                <c:pt idx="12">
                  <c:v>7042</c:v>
                </c:pt>
                <c:pt idx="13">
                  <c:v>7045</c:v>
                </c:pt>
                <c:pt idx="14">
                  <c:v>7045</c:v>
                </c:pt>
                <c:pt idx="15">
                  <c:v>7045</c:v>
                </c:pt>
                <c:pt idx="16">
                  <c:v>7045</c:v>
                </c:pt>
                <c:pt idx="17">
                  <c:v>7045</c:v>
                </c:pt>
                <c:pt idx="18">
                  <c:v>7045</c:v>
                </c:pt>
                <c:pt idx="19">
                  <c:v>7047</c:v>
                </c:pt>
                <c:pt idx="20">
                  <c:v>7047</c:v>
                </c:pt>
                <c:pt idx="21">
                  <c:v>7047</c:v>
                </c:pt>
                <c:pt idx="22">
                  <c:v>7047</c:v>
                </c:pt>
                <c:pt idx="23">
                  <c:v>7048</c:v>
                </c:pt>
                <c:pt idx="24">
                  <c:v>7048</c:v>
                </c:pt>
                <c:pt idx="25">
                  <c:v>7048</c:v>
                </c:pt>
                <c:pt idx="26">
                  <c:v>7049</c:v>
                </c:pt>
                <c:pt idx="27">
                  <c:v>7050</c:v>
                </c:pt>
                <c:pt idx="28">
                  <c:v>7050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9B-414B-BC50-B8C19F6D97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1155270</c:v>
                </c:pt>
                <c:pt idx="1">
                  <c:v>1155231</c:v>
                </c:pt>
                <c:pt idx="2">
                  <c:v>1155647</c:v>
                </c:pt>
                <c:pt idx="3">
                  <c:v>1155588</c:v>
                </c:pt>
                <c:pt idx="4">
                  <c:v>1155995</c:v>
                </c:pt>
                <c:pt idx="5">
                  <c:v>1155869</c:v>
                </c:pt>
                <c:pt idx="6">
                  <c:v>1155968</c:v>
                </c:pt>
                <c:pt idx="7">
                  <c:v>1156121</c:v>
                </c:pt>
                <c:pt idx="8">
                  <c:v>1155305</c:v>
                </c:pt>
                <c:pt idx="9">
                  <c:v>1155535</c:v>
                </c:pt>
                <c:pt idx="10">
                  <c:v>1155461</c:v>
                </c:pt>
                <c:pt idx="11">
                  <c:v>1155503</c:v>
                </c:pt>
                <c:pt idx="12">
                  <c:v>1155705</c:v>
                </c:pt>
                <c:pt idx="13">
                  <c:v>1155832</c:v>
                </c:pt>
                <c:pt idx="14">
                  <c:v>1155928</c:v>
                </c:pt>
                <c:pt idx="15">
                  <c:v>1156085</c:v>
                </c:pt>
                <c:pt idx="16">
                  <c:v>1156129</c:v>
                </c:pt>
                <c:pt idx="17">
                  <c:v>1156244</c:v>
                </c:pt>
                <c:pt idx="18">
                  <c:v>1156332</c:v>
                </c:pt>
                <c:pt idx="19">
                  <c:v>1156493</c:v>
                </c:pt>
                <c:pt idx="20">
                  <c:v>1156421</c:v>
                </c:pt>
                <c:pt idx="21">
                  <c:v>1156638</c:v>
                </c:pt>
                <c:pt idx="22">
                  <c:v>1156862</c:v>
                </c:pt>
                <c:pt idx="23">
                  <c:v>1156906</c:v>
                </c:pt>
                <c:pt idx="24">
                  <c:v>1157125</c:v>
                </c:pt>
                <c:pt idx="25">
                  <c:v>1157113</c:v>
                </c:pt>
                <c:pt idx="26">
                  <c:v>1157358</c:v>
                </c:pt>
                <c:pt idx="27">
                  <c:v>1157412</c:v>
                </c:pt>
                <c:pt idx="28">
                  <c:v>1157606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9B-414B-BC50-B8C19F6D9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047568"/>
        <c:axId val="334052160"/>
      </c:lineChart>
      <c:dateAx>
        <c:axId val="334047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52160"/>
        <c:crosses val="autoZero"/>
        <c:auto val="1"/>
        <c:lblOffset val="100"/>
        <c:baseTimeUnit val="days"/>
      </c:dateAx>
      <c:valAx>
        <c:axId val="33405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4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</c:v>
                </c:pt>
                <c:pt idx="1">
                  <c:v>10</c:v>
                </c:pt>
                <c:pt idx="2">
                  <c:v>12</c:v>
                </c:pt>
                <c:pt idx="3">
                  <c:v>16</c:v>
                </c:pt>
                <c:pt idx="4">
                  <c:v>13</c:v>
                </c:pt>
                <c:pt idx="5">
                  <c:v>5</c:v>
                </c:pt>
                <c:pt idx="6">
                  <c:v>19</c:v>
                </c:pt>
                <c:pt idx="7">
                  <c:v>20</c:v>
                </c:pt>
                <c:pt idx="8">
                  <c:v>14</c:v>
                </c:pt>
                <c:pt idx="9">
                  <c:v>9</c:v>
                </c:pt>
                <c:pt idx="10">
                  <c:v>7</c:v>
                </c:pt>
                <c:pt idx="11">
                  <c:v>22</c:v>
                </c:pt>
                <c:pt idx="12">
                  <c:v>11</c:v>
                </c:pt>
                <c:pt idx="13">
                  <c:v>13</c:v>
                </c:pt>
                <c:pt idx="14">
                  <c:v>8</c:v>
                </c:pt>
                <c:pt idx="15">
                  <c:v>4</c:v>
                </c:pt>
                <c:pt idx="16">
                  <c:v>-2</c:v>
                </c:pt>
                <c:pt idx="17">
                  <c:v>11</c:v>
                </c:pt>
                <c:pt idx="18">
                  <c:v>5</c:v>
                </c:pt>
                <c:pt idx="19">
                  <c:v>7</c:v>
                </c:pt>
                <c:pt idx="20">
                  <c:v>6</c:v>
                </c:pt>
                <c:pt idx="21">
                  <c:v>8</c:v>
                </c:pt>
                <c:pt idx="22">
                  <c:v>3</c:v>
                </c:pt>
                <c:pt idx="23">
                  <c:v>1</c:v>
                </c:pt>
                <c:pt idx="24">
                  <c:v>5</c:v>
                </c:pt>
                <c:pt idx="25">
                  <c:v>6</c:v>
                </c:pt>
                <c:pt idx="26">
                  <c:v>5</c:v>
                </c:pt>
                <c:pt idx="27">
                  <c:v>2</c:v>
                </c:pt>
                <c:pt idx="28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20-4B9C-B178-ED44B3A801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20-4B9C-B178-ED44B3A801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191</c:v>
                </c:pt>
                <c:pt idx="1">
                  <c:v>-39</c:v>
                </c:pt>
                <c:pt idx="2">
                  <c:v>416</c:v>
                </c:pt>
                <c:pt idx="3">
                  <c:v>-59</c:v>
                </c:pt>
                <c:pt idx="4">
                  <c:v>407</c:v>
                </c:pt>
                <c:pt idx="5">
                  <c:v>-126</c:v>
                </c:pt>
                <c:pt idx="6">
                  <c:v>99</c:v>
                </c:pt>
                <c:pt idx="7">
                  <c:v>153</c:v>
                </c:pt>
                <c:pt idx="8">
                  <c:v>-816</c:v>
                </c:pt>
                <c:pt idx="9">
                  <c:v>230</c:v>
                </c:pt>
                <c:pt idx="10">
                  <c:v>-74</c:v>
                </c:pt>
                <c:pt idx="11">
                  <c:v>42</c:v>
                </c:pt>
                <c:pt idx="12">
                  <c:v>202</c:v>
                </c:pt>
                <c:pt idx="13">
                  <c:v>127</c:v>
                </c:pt>
                <c:pt idx="14">
                  <c:v>96</c:v>
                </c:pt>
                <c:pt idx="15">
                  <c:v>157</c:v>
                </c:pt>
                <c:pt idx="16">
                  <c:v>44</c:v>
                </c:pt>
                <c:pt idx="17">
                  <c:v>115</c:v>
                </c:pt>
                <c:pt idx="18">
                  <c:v>88</c:v>
                </c:pt>
                <c:pt idx="19">
                  <c:v>161</c:v>
                </c:pt>
                <c:pt idx="20">
                  <c:v>-72</c:v>
                </c:pt>
                <c:pt idx="21">
                  <c:v>217</c:v>
                </c:pt>
                <c:pt idx="22">
                  <c:v>224</c:v>
                </c:pt>
                <c:pt idx="23">
                  <c:v>44</c:v>
                </c:pt>
                <c:pt idx="24">
                  <c:v>219</c:v>
                </c:pt>
                <c:pt idx="25">
                  <c:v>-12</c:v>
                </c:pt>
                <c:pt idx="26">
                  <c:v>245</c:v>
                </c:pt>
                <c:pt idx="27">
                  <c:v>54</c:v>
                </c:pt>
                <c:pt idx="28">
                  <c:v>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20-4B9C-B178-ED44B3A80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086576"/>
        <c:axId val="388295512"/>
      </c:lineChart>
      <c:dateAx>
        <c:axId val="330086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95512"/>
        <c:crosses val="autoZero"/>
        <c:auto val="1"/>
        <c:lblOffset val="100"/>
        <c:baseTimeUnit val="days"/>
      </c:dateAx>
      <c:valAx>
        <c:axId val="38829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8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10</c:v>
                </c:pt>
                <c:pt idx="2">
                  <c:v>10</c:v>
                </c:pt>
                <c:pt idx="3">
                  <c:v>8</c:v>
                </c:pt>
                <c:pt idx="4">
                  <c:v>5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BC-4946-A36C-2F23306571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BC-4946-A36C-2F23306571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121</c:v>
                </c:pt>
                <c:pt idx="1">
                  <c:v>52</c:v>
                </c:pt>
                <c:pt idx="2">
                  <c:v>170</c:v>
                </c:pt>
                <c:pt idx="3">
                  <c:v>-119</c:v>
                </c:pt>
                <c:pt idx="4">
                  <c:v>184</c:v>
                </c:pt>
                <c:pt idx="5">
                  <c:v>50</c:v>
                </c:pt>
                <c:pt idx="6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BC-4946-A36C-2F2330657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127040"/>
        <c:axId val="398124416"/>
      </c:barChart>
      <c:catAx>
        <c:axId val="3981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24416"/>
        <c:crosses val="autoZero"/>
        <c:auto val="1"/>
        <c:lblAlgn val="ctr"/>
        <c:lblOffset val="100"/>
        <c:noMultiLvlLbl val="0"/>
      </c:catAx>
      <c:valAx>
        <c:axId val="39812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2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3.3039907488259003E-2</c:v>
                </c:pt>
                <c:pt idx="1">
                  <c:v>2.3592139099252101E-2</c:v>
                </c:pt>
                <c:pt idx="2">
                  <c:v>2.8303889426138599E-2</c:v>
                </c:pt>
                <c:pt idx="3">
                  <c:v>3.77278407885119E-2</c:v>
                </c:pt>
                <c:pt idx="4">
                  <c:v>3.06423099587507E-2</c:v>
                </c:pt>
                <c:pt idx="5">
                  <c:v>1.1781893585937101E-2</c:v>
                </c:pt>
                <c:pt idx="6">
                  <c:v>4.47659213533445E-2</c:v>
                </c:pt>
                <c:pt idx="7">
                  <c:v>4.7100937308652398E-2</c:v>
                </c:pt>
                <c:pt idx="8">
                  <c:v>3.2955133939080103E-2</c:v>
                </c:pt>
                <c:pt idx="9">
                  <c:v>2.11784638554217E-2</c:v>
                </c:pt>
                <c:pt idx="10">
                  <c:v>1.64686507469709E-2</c:v>
                </c:pt>
                <c:pt idx="11">
                  <c:v>5.1750094091080202E-2</c:v>
                </c:pt>
                <c:pt idx="12">
                  <c:v>2.5861663610288198E-2</c:v>
                </c:pt>
                <c:pt idx="13">
                  <c:v>3.05558820072864E-2</c:v>
                </c:pt>
                <c:pt idx="14">
                  <c:v>1.87978758400301E-2</c:v>
                </c:pt>
                <c:pt idx="15">
                  <c:v>9.3971714513931305E-3</c:v>
                </c:pt>
                <c:pt idx="16">
                  <c:v>-4.6981442330279498E-3</c:v>
                </c:pt>
                <c:pt idx="17">
                  <c:v>2.5841007329449401E-2</c:v>
                </c:pt>
                <c:pt idx="18">
                  <c:v>1.17428779445266E-2</c:v>
                </c:pt>
                <c:pt idx="19">
                  <c:v>1.64380988164569E-2</c:v>
                </c:pt>
                <c:pt idx="20">
                  <c:v>1.40874832711136E-2</c:v>
                </c:pt>
                <c:pt idx="21">
                  <c:v>1.87806653050684E-2</c:v>
                </c:pt>
                <c:pt idx="22">
                  <c:v>7.0414270625513403E-3</c:v>
                </c:pt>
                <c:pt idx="23">
                  <c:v>2.34697709350357E-3</c:v>
                </c:pt>
                <c:pt idx="24">
                  <c:v>1.1734610058907699E-2</c:v>
                </c:pt>
                <c:pt idx="25">
                  <c:v>1.4079879851691899E-2</c:v>
                </c:pt>
                <c:pt idx="26">
                  <c:v>1.1731581417175001E-2</c:v>
                </c:pt>
                <c:pt idx="27">
                  <c:v>4.6920821114369501E-3</c:v>
                </c:pt>
                <c:pt idx="28">
                  <c:v>-4.6918619654209796E-3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59-42D5-AF96-6F133EDF6E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2.8449502133712699E-2</c:v>
                </c:pt>
                <c:pt idx="1">
                  <c:v>1.4220705346985199E-2</c:v>
                </c:pt>
                <c:pt idx="2">
                  <c:v>4.2656050049765401E-2</c:v>
                </c:pt>
                <c:pt idx="3">
                  <c:v>2.84252416145537E-2</c:v>
                </c:pt>
                <c:pt idx="4">
                  <c:v>1.4208581983517999E-2</c:v>
                </c:pt>
                <c:pt idx="5">
                  <c:v>0</c:v>
                </c:pt>
                <c:pt idx="6">
                  <c:v>-1.42065634323057E-2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1.4208581983517999E-2</c:v>
                </c:pt>
                <c:pt idx="11">
                  <c:v>0</c:v>
                </c:pt>
                <c:pt idx="12">
                  <c:v>4.2619690296917201E-2</c:v>
                </c:pt>
                <c:pt idx="13">
                  <c:v>4.2601533655211597E-2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2.8388928317955999E-2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1.4190435646374301E-2</c:v>
                </c:pt>
                <c:pt idx="24">
                  <c:v>0</c:v>
                </c:pt>
                <c:pt idx="25">
                  <c:v>0</c:v>
                </c:pt>
                <c:pt idx="26">
                  <c:v>1.4188422247446099E-2</c:v>
                </c:pt>
                <c:pt idx="27">
                  <c:v>1.41864094197759E-2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59-42D5-AF96-6F133EDF6E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1.6535665525907801E-2</c:v>
                </c:pt>
                <c:pt idx="1">
                  <c:v>-3.3758342205718098E-3</c:v>
                </c:pt>
                <c:pt idx="2">
                  <c:v>3.6010113994517097E-2</c:v>
                </c:pt>
                <c:pt idx="3">
                  <c:v>-5.1053652196561697E-3</c:v>
                </c:pt>
                <c:pt idx="4">
                  <c:v>3.5220164972291197E-2</c:v>
                </c:pt>
                <c:pt idx="5">
                  <c:v>-1.08997011232748E-2</c:v>
                </c:pt>
                <c:pt idx="6">
                  <c:v>8.5649844402782699E-3</c:v>
                </c:pt>
                <c:pt idx="7">
                  <c:v>1.3235660502712901E-2</c:v>
                </c:pt>
                <c:pt idx="8">
                  <c:v>-7.0580847506446096E-2</c:v>
                </c:pt>
                <c:pt idx="9">
                  <c:v>1.9908162779525802E-2</c:v>
                </c:pt>
                <c:pt idx="10">
                  <c:v>-6.40396007044356E-3</c:v>
                </c:pt>
                <c:pt idx="11">
                  <c:v>3.6349128183469602E-3</c:v>
                </c:pt>
                <c:pt idx="12">
                  <c:v>1.7481564305761199E-2</c:v>
                </c:pt>
                <c:pt idx="13">
                  <c:v>1.09889634465543E-2</c:v>
                </c:pt>
                <c:pt idx="14">
                  <c:v>8.3057053274178307E-3</c:v>
                </c:pt>
                <c:pt idx="15">
                  <c:v>1.3582160826625901E-2</c:v>
                </c:pt>
                <c:pt idx="16">
                  <c:v>3.8059485245462098E-3</c:v>
                </c:pt>
                <c:pt idx="17">
                  <c:v>9.9469868846815499E-3</c:v>
                </c:pt>
                <c:pt idx="18">
                  <c:v>7.6108503049529298E-3</c:v>
                </c:pt>
                <c:pt idx="19">
                  <c:v>1.39233368963239E-2</c:v>
                </c:pt>
                <c:pt idx="20">
                  <c:v>-6.2257186165415599E-3</c:v>
                </c:pt>
                <c:pt idx="21">
                  <c:v>1.8764792406917599E-2</c:v>
                </c:pt>
                <c:pt idx="22">
                  <c:v>1.9366474212329201E-2</c:v>
                </c:pt>
                <c:pt idx="23">
                  <c:v>3.8033922801509602E-3</c:v>
                </c:pt>
                <c:pt idx="24">
                  <c:v>1.8929800692536799E-2</c:v>
                </c:pt>
                <c:pt idx="25">
                  <c:v>-1.0370530409419901E-3</c:v>
                </c:pt>
                <c:pt idx="26">
                  <c:v>2.11733858318073E-2</c:v>
                </c:pt>
                <c:pt idx="27">
                  <c:v>4.6657991736351202E-3</c:v>
                </c:pt>
                <c:pt idx="28">
                  <c:v>1.6761533490235101E-2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59-42D5-AF96-6F133EDF6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16544"/>
        <c:axId val="398120808"/>
      </c:lineChart>
      <c:dateAx>
        <c:axId val="39811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20808"/>
        <c:crosses val="autoZero"/>
        <c:auto val="1"/>
        <c:lblOffset val="100"/>
        <c:baseTimeUnit val="days"/>
      </c:dateAx>
      <c:valAx>
        <c:axId val="39812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68-4270-BD10-FA015AD40F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68-4270-BD10-FA015AD40F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68-4270-BD10-FA015AD40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19496"/>
        <c:axId val="398115232"/>
      </c:lineChart>
      <c:dateAx>
        <c:axId val="39811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5232"/>
        <c:crosses val="autoZero"/>
        <c:auto val="1"/>
        <c:lblOffset val="100"/>
        <c:baseTimeUnit val="days"/>
      </c:dateAx>
      <c:valAx>
        <c:axId val="39811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48-45D6-94D7-0B1CFD229E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48-45D6-94D7-0B1CFD229E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48-45D6-94D7-0B1CFD229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18840"/>
        <c:axId val="398113592"/>
      </c:lineChart>
      <c:catAx>
        <c:axId val="39811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3592"/>
        <c:crosses val="autoZero"/>
        <c:auto val="1"/>
        <c:lblAlgn val="ctr"/>
        <c:lblOffset val="100"/>
        <c:noMultiLvlLbl val="0"/>
      </c:catAx>
      <c:valAx>
        <c:axId val="39811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F0-4BAB-A5CF-A39B9F4EB0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F0-4BAB-A5CF-A39B9F4EB0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F0-4BAB-A5CF-A39B9F4EB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007496"/>
        <c:axId val="330004872"/>
      </c:barChart>
      <c:catAx>
        <c:axId val="33000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04872"/>
        <c:crosses val="autoZero"/>
        <c:auto val="1"/>
        <c:lblAlgn val="ctr"/>
        <c:lblOffset val="100"/>
        <c:noMultiLvlLbl val="0"/>
      </c:catAx>
      <c:valAx>
        <c:axId val="33000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0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62</c:v>
                </c:pt>
                <c:pt idx="1">
                  <c:v>55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2-4AE0-96DB-DF2C2FD238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12-4AE0-96DB-DF2C2FD238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12-4AE0-96DB-DF2C2FD238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12-4AE0-96DB-DF2C2FD238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12-4AE0-96DB-DF2C2FD238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12-4AE0-96DB-DF2C2FD2389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30</c:v>
                </c:pt>
                <c:pt idx="1">
                  <c:v>12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12-4AE0-96DB-DF2C2FD2389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12-4AE0-96DB-DF2C2FD23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091304"/>
        <c:axId val="398091632"/>
      </c:barChart>
      <c:catAx>
        <c:axId val="39809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91632"/>
        <c:crosses val="autoZero"/>
        <c:auto val="1"/>
        <c:lblAlgn val="ctr"/>
        <c:lblOffset val="100"/>
        <c:noMultiLvlLbl val="0"/>
      </c:catAx>
      <c:valAx>
        <c:axId val="39809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9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AD-4A38-9BDD-2F985C2EF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085400"/>
        <c:axId val="398085728"/>
      </c:barChart>
      <c:catAx>
        <c:axId val="39808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85728"/>
        <c:crosses val="autoZero"/>
        <c:auto val="1"/>
        <c:lblAlgn val="ctr"/>
        <c:lblOffset val="100"/>
        <c:noMultiLvlLbl val="0"/>
      </c:catAx>
      <c:valAx>
        <c:axId val="39808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8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0.16468263304004099</c:v>
                </c:pt>
                <c:pt idx="2">
                  <c:v>9.4104361737166499E-3</c:v>
                </c:pt>
                <c:pt idx="3">
                  <c:v>9.4104361737166499E-3</c:v>
                </c:pt>
                <c:pt idx="4">
                  <c:v>2.8231308521150002E-2</c:v>
                </c:pt>
                <c:pt idx="6">
                  <c:v>1.64682633040041E-2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6-47D2-9991-2DCE71E185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0.15622780854992199</c:v>
                </c:pt>
                <c:pt idx="3">
                  <c:v>0.12782275244993599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F6-47D2-9991-2DCE71E185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DEF6-47D2-9991-2DCE71E18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086384"/>
        <c:axId val="398078840"/>
      </c:barChart>
      <c:catAx>
        <c:axId val="39808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78840"/>
        <c:crosses val="autoZero"/>
        <c:auto val="1"/>
        <c:lblAlgn val="ctr"/>
        <c:lblOffset val="100"/>
        <c:noMultiLvlLbl val="0"/>
      </c:catAx>
      <c:valAx>
        <c:axId val="39807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8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9.4357425929420605E-3</c:v>
                </c:pt>
                <c:pt idx="2">
                  <c:v>0</c:v>
                </c:pt>
                <c:pt idx="3">
                  <c:v>0</c:v>
                </c:pt>
                <c:pt idx="4">
                  <c:v>1.6497372204284599E-2</c:v>
                </c:pt>
                <c:pt idx="5">
                  <c:v>0.164938737040528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2.8189527590500099E-2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9.3894509518555897E-3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75-4865-B03A-E8A6F3162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0</c:v>
                </c:pt>
                <c:pt idx="1">
                  <c:v>0.17775881683731501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0.14206563432305699</c:v>
                </c:pt>
                <c:pt idx="6">
                  <c:v>0</c:v>
                </c:pt>
                <c:pt idx="7">
                  <c:v>0</c:v>
                </c:pt>
                <c:pt idx="8">
                  <c:v>0.11366865586814399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0.22727272727272699</c:v>
                </c:pt>
                <c:pt idx="13">
                  <c:v>0</c:v>
                </c:pt>
                <c:pt idx="14">
                  <c:v>0</c:v>
                </c:pt>
                <c:pt idx="15">
                  <c:v>8.5166784953867994E-2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9.9347147317627005E-2</c:v>
                </c:pt>
                <c:pt idx="20">
                  <c:v>0</c:v>
                </c:pt>
                <c:pt idx="21">
                  <c:v>0</c:v>
                </c:pt>
                <c:pt idx="22">
                  <c:v>8.5142613878246107E-2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75-4865-B03A-E8A6F31622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75-4865-B03A-E8A6F3162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83432"/>
        <c:axId val="398083760"/>
      </c:lineChart>
      <c:dateAx>
        <c:axId val="398083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83760"/>
        <c:crosses val="autoZero"/>
        <c:auto val="1"/>
        <c:lblOffset val="100"/>
        <c:baseTimeUnit val="days"/>
      </c:dateAx>
      <c:valAx>
        <c:axId val="39808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8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4.5687023745984302E-2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CD-4778-834F-ED564730F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0.13850650022380501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CD-4778-834F-ED564730F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CD-4778-834F-ED564730F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382808"/>
        <c:axId val="398384448"/>
      </c:barChart>
      <c:catAx>
        <c:axId val="39838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4448"/>
        <c:crosses val="autoZero"/>
        <c:auto val="1"/>
        <c:lblAlgn val="ctr"/>
        <c:lblOffset val="100"/>
        <c:noMultiLvlLbl val="0"/>
      </c:catAx>
      <c:valAx>
        <c:axId val="39838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9.0586103856379899E-2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9.4115432578057E-3</c:v>
                </c:pt>
                <c:pt idx="15">
                  <c:v>2.8234629773417098E-2</c:v>
                </c:pt>
                <c:pt idx="16">
                  <c:v>0</c:v>
                </c:pt>
                <c:pt idx="17">
                  <c:v>9.4115432578057E-3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D-40F8-AAE6-5C2160EC67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8.5227272727272693E-2</c:v>
                </c:pt>
                <c:pt idx="10">
                  <c:v>0.16335227272727301</c:v>
                </c:pt>
                <c:pt idx="11">
                  <c:v>0</c:v>
                </c:pt>
                <c:pt idx="12">
                  <c:v>0.142045454545455</c:v>
                </c:pt>
                <c:pt idx="13">
                  <c:v>0</c:v>
                </c:pt>
                <c:pt idx="14">
                  <c:v>0.15625</c:v>
                </c:pt>
                <c:pt idx="15">
                  <c:v>8.5227272727272693E-2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7D-40F8-AAE6-5C2160EC67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7D-40F8-AAE6-5C2160EC6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382480"/>
        <c:axId val="398383792"/>
      </c:lineChart>
      <c:catAx>
        <c:axId val="39838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3792"/>
        <c:crosses val="autoZero"/>
        <c:auto val="1"/>
        <c:lblAlgn val="ctr"/>
        <c:lblOffset val="100"/>
        <c:noMultiLvlLbl val="0"/>
      </c:catAx>
      <c:valAx>
        <c:axId val="39838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74-47F9-A8C4-B2A973BBCD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74-47F9-A8C4-B2A973BBCD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74-47F9-A8C4-B2A973BBC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70256"/>
        <c:axId val="278564680"/>
      </c:lineChart>
      <c:dateAx>
        <c:axId val="278570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64680"/>
        <c:crosses val="autoZero"/>
        <c:auto val="1"/>
        <c:lblOffset val="100"/>
        <c:baseTimeUnit val="days"/>
      </c:dateAx>
      <c:valAx>
        <c:axId val="27856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79B71-C9E6-4BD4-990C-19DA9410DA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6CCF2-9702-4E5E-BAEB-EADAC64CEF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62750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6CBF8-6E81-46BC-9B01-9A21261D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82829-E21D-4887-89A1-9B120BC23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28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04459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4678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5526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1556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1663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8773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242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5505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7277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87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2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02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49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401BB-754D-4789-B8B1-2A0B905AE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721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FA464-EEBD-404B-BB40-9669417D3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81F37-26A7-4567-915E-31E1585C76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7309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D2FC1-E1CD-40E0-A8FB-0412378BE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F5820-B924-4690-90A9-3356AB71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6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ED7A-A458-4E96-BC3B-D624F99B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C24BD-EDA1-4FFC-88E3-7F71ACAC69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443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EC5E9-5700-48B8-85D0-D87C01B81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694A4-1CA1-4412-B47F-974CEDB79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94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5DFF-8C98-44C2-8BF0-855D6552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984A5-4EF1-47A6-828E-A6CF6826A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7931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0204D-56ED-4982-A98D-77AFE6C5E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C4BE9-B40D-4C43-BA49-D7DFA45B4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87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9AFD-58D1-4221-BE27-F724842B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B259D2-E7C1-4BE5-97A9-E0A2A2115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4908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725A-B5D3-4278-876D-C25A6C67E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B72B6-8FF7-4C63-8C1F-F5D220D86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825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9AD93-AE6C-44DC-8554-2218CFA1D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2A71A-106C-4B1F-95A9-327677583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842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D1583-B28F-4541-A981-4791B73C4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16842-D2FB-400A-9D5E-3793457A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999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69A14-CF1E-428C-B477-A8642FCB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56BF0-173C-45B7-8A07-C80EE2F1F8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233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38996-190E-414C-B4E7-FE06C7589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52E72-CDDF-4B70-9283-30365C200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767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DF14-EF16-4C56-98E2-784BA1902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77A49-C9F3-4837-A232-1C1F423F95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576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02D40-34EF-4089-8DFF-07BFAD7CC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6FB8D-7843-444A-AF8D-C5AB47538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52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0AAA-B0B9-4854-98F8-D714E3326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D9B6BA-A85F-4E57-8BB2-8084679C6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9884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F0EDB-31D1-49F3-8852-82FB52B67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5F118-50DC-4823-A8A9-53F6A6A6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478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0E661-F76B-43C5-9331-A73821F4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29327C-8EC8-4CB7-9F51-C36BD27BA5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4050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2AA69-C86B-41C9-A85C-24A7A6A8B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89438-1B9D-43E2-9D06-C9A2C3AD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0243-A7F1-464B-BB79-0DC1D31C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559321-F479-420F-A275-B6B610086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3225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B488D-E587-4859-840E-5274A9061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84007-4B16-4187-B835-BA51F111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27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37269-2DD4-415E-8D8A-0C26687F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9D1FA3-A5D6-4D7F-BE95-29694CF3F4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4971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98A3B-3720-44B6-B64F-A427FE88E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E0560-8837-44FC-95A1-157695DB6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32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20BE2-E8CD-41D2-863B-914443BFC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6E3240-2962-4921-9BC7-7527F1E7E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524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CED5A-E9B0-4D56-B8D3-3C82C7081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D6F07-0879-437C-9788-8B820FB8A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583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BEF42-29FC-4FE7-BE67-377515577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6E8421-5A05-464A-957C-6639821FB1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823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85DF4-427F-479E-8534-B869FD0C8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5F475-5289-4B49-8AF2-3916D2CF4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566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4D83-5BAA-4F2E-AFA6-553CCC24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3785EC-B57A-43E6-A79D-C762F97640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240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8ACA6-044C-4DC6-A650-9B090C0C2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28F40-39C4-4B66-9A4A-B1025AE6A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05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D32F8-BA43-4476-BE4B-23F6A259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109F16-E3EE-439A-92F5-9774F1A4A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67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5DEE6-55A3-4A3C-ACA7-F3BC610A2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7669C-D30D-43A5-8720-BED876C4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981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5BFC-6D39-4ACB-90B2-9000519F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DCEED1-0F83-473A-B3E7-A31685456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64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7A78F-D05D-4964-82A1-A6A56B6F9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21109-F3AC-46AB-A1D4-A2D02E62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046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097B-E05C-4DEF-AF15-ACA9AC76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C640FD-2384-4328-8B93-5359FD468C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092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82279-8FC6-43E6-B0D2-3743D9F05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B8181-B8CC-4288-AA27-7CB214412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318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390D-1648-4C08-89D1-E01D59F2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164F98-19E5-4D5C-9FE6-5A585150CA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134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9DF77-F120-48EF-9E6B-E1DE8EE27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F6F30-9BCD-4D8B-BA64-9135A18FE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191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26012-89D7-44C4-9221-6E6392E29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5AF37-9C32-4275-B13B-67402795D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413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06731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09374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6564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329665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46406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8909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1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64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67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3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4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2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7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3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870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D608A-5DB9-454A-84E2-9F7E6FDC0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585849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8ADE6-0820-463F-BCF7-CBC1D7D4A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FAD9C-AA82-4684-B994-740E2976C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495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0884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235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93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814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128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891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54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332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007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749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930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379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15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- 2021-06-21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0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- 2021-06-28 10:21:50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RESISTENCIA
Su ligero chasis te permite una mayor movilidad que une a su gran potencia para que puedas disfrutarlo tanto en la calle como en autopistas.
Acercate a nuestra red de concesionarios oficiales para conocerlo en detalle.
#kymco #xtown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8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50E76-3CAB-401C-9A97-C643874E3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4028400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BC7C7-DFE8-4BED-BF7D-C14FF708B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18383F-BAAF-46D8-AFC4-348C7BE69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316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2352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415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501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78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390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800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806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414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043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170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4937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223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22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- 2021-06-17 14:22:15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satisface todas las necesidades de comodidad y rendimiento.
Completa el formulario en www.kymco.com.ar/12cuotas y tené tu Kymco en 12 cuotas SIN INTERES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67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- 2021-07-02 15:26:33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cómodo, para desplazarte tranquilamente en la ciudad. ⁣
⁣
Elegí comodidad. Elegí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59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47822-BD87-48D9-A63E-61DE995AF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566270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B544-14AD-4F42-968A-F59B296B0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133A5-1AD3-4979-892B-2FD5F22F1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233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8176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029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577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881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775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060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37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526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87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74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537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653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- 2021-06-17 14:36:10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 satisface todas las necesidades de comodidad y rendimiento.
Completá el formulario en www.kymco.com.ar/12cuotas y tené tu Kymco en 12 cuotas SIN INTERÉS.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57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46AA7-E276-41E7-B01C-9D240116F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3165469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A7484-5730-4279-B016-252DFE831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A54D1-575B-4290-948E-4EAD0C66AA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315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223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7541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895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440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373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81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196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513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987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344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050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92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96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- 2021-06-21 12:54:45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 kymco.com.ar o acercate a nuestra red de concesionarios oficiales.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327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A4FCD-642C-4F35-9FB5-E9DF559C4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3634438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A6D92-F47A-44EF-BEBE-BF22AC325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504EC-8AF7-4EF5-A209-3395FFAE5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930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7409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041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648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789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932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270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700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65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128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467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16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66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51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- 2021-06-24 14:20:01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diseño moderno se conjuga con su comodidad y rapidez gracias a sus líneas agresivas que le dan un aspecto único.
Completá el formulario en el link de la biografía y obtené tu X-TOWN 250I en 12 cuotas sin interés por el mes de junio.
#kymco #scooter #xtown #ahora12 #12cuotas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54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6C134-57E9-4D4E-BEAA-7A0E1A0C3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4013115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DB3EB-1733-4A72-8E04-4A54FE2B3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136AD-D6B2-4D3A-AACF-2191DD7A0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358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1869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910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856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689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910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92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60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245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91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246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425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375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33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- 2021-07-05 10:12:29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Kymco X-TOWN
Su doble guantera, toma de 12V y su asiento biplaza con baulera para dos cascos lo hace ideal para salir a disfrutar cada viaje con un acompañante.
#kymco #12v #kymcoargentina #xtown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2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- 2021-06-20 10:30:37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padre especialmente a aquellos que comparten la pasión motoquera con sus hijos.😎⁣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003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1CE7F-7085-4278-AFF4-6A0421FE3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3566380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905E9-41DE-4455-B491-3B6FCC68A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7151D1-51B0-497F-AD2A-8C2B3D17C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970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3092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417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071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817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771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73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612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672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248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740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3024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616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5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- 2021-07-01 09:52:13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Práctico y divertido, el Kymco Agility RS 125 Naked te asegura suficiente espacio para que guardes el casco y más objetos debajo del asiento.
Completá el formulario y tené tu Kymco en 12 cuotas SIN INTERÉS
http://kymco.com.ar/ahora12/
#kymco #ahora12 #financiacion #cuotassininteres #sininteres #cuotas #scooter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879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32717-B81B-4C68-8418-112026E0D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2015405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7EDEB-3391-4E46-A8F9-9BD9E71DE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225DAB-4561-4A85-AE39-E799BB34C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326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5993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9461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01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422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563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67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6843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230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69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172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771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5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1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- 2021-07-08 15:49:19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potencia, más espacio, más Downtown.
DOWNTOWN 350I
"Clickeá el link en la bio, completá el formulario y tené tu Kymco en 12 cuotas SIN INTERÉS
#kymco #ahora12 #financiacion #cuotassininteres #sininteres #cuotas #scooter #downtown 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54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- 2021-06-17 17:00:37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más confiable, asegurada. Con #Sym tenés 2 años o 24.000km de garantía.
⁣
#CalidadSYM⁣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81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B01EF-59DA-4804-99B4-86B64C362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586864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13FC-4BE2-4E13-B976-3D41E5A6E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27037-8F1B-4E78-A69C-5917E9159F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970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2763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078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219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253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892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805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192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33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115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662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069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667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08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- 2021-07-07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¿Por qué un #scooter SYM es la mejor opción para escaparle al tráfico?⁣
⁣
✅ ﻿Son rápidos, eficaces y prácticos. Olvidate de cambiar constantemente de marcha para llegar de un semáforo a otro. La transmisión CVT automática funciona de maravillas y eso nos hace ganar tiempo y comodidad en nuestra conducción. ⁣
﻿
✅Son ligeros y con una altura de asiento al alcance de todos, por lo que no será un problema para los recién llegados al mundo de las dos ruedas.
﻿
﻿﻿✅ Tienen un postura de manejo cómoda y relajada, la superficie planta y espaciosa para apoyar los pies hace que ﻿conducir sea un placer.
⁣
✅ Te protegen del frío. Los scooter Sym tiene un escudo protector que nos ayuda con gran parte de las inclemencias, con una pantalla nos libra del viento y el agua.⁣ Nuestras piernas siempre protegidas!
Sin lugar a dudas, un scooter #Sym es la mejor herramienta para ganarle tiempo a tu día a día.⁣
⁣
Y vos, ¿qué esperás para tener el tuyo?⁣
⁣
Subite a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19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1726E-F341-47DB-9B20-882EDCA58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2597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DA59C-7837-4523-BD57-FEF5509F2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A93910-71F9-486A-A3E1-DBE8E8C4A0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888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566A6-A47B-41BE-825E-0FE2A17E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44A67-067A-487B-A501-183BB33CE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466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858</Words>
  <Application>Microsoft Office PowerPoint</Application>
  <PresentationFormat>On-screen Show (4:3)</PresentationFormat>
  <Paragraphs>447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9</vt:lpstr>
      <vt:lpstr>Facebook Post Table + Reactions | SYM - 2 of 9</vt:lpstr>
      <vt:lpstr>Facebook Post Table + Reactions | SYM - 3 of 9</vt:lpstr>
      <vt:lpstr>Facebook Post Table + Reactions | SYM - 4 of 9</vt:lpstr>
      <vt:lpstr>Facebook Post Table + Reactions | SYM - 5 of 9</vt:lpstr>
      <vt:lpstr>Facebook Post Table + Reactions | SYM - 6 of 9</vt:lpstr>
      <vt:lpstr>Facebook Post Table + Reactions | SYM - 7 of 9</vt:lpstr>
      <vt:lpstr>Facebook Post Table + Reactions | SYM - 8 of 9</vt:lpstr>
      <vt:lpstr>Facebook Post Table + Reactions | SYM - 9 of 9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2021-07-14T22:19:42Z</dcterms:created>
  <dcterms:modified xsi:type="dcterms:W3CDTF">2021-07-14T22:20:31Z</dcterms:modified>
</cp:coreProperties>
</file>