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63.125799999999998</c:v>
                </c:pt>
                <c:pt idx="1">
                  <c:v>16.049399999999999</c:v>
                </c:pt>
                <c:pt idx="2">
                  <c:v>28.218399999999999</c:v>
                </c:pt>
                <c:pt idx="3">
                  <c:v>0</c:v>
                </c:pt>
                <c:pt idx="4">
                  <c:v>100</c:v>
                </c:pt>
                <c:pt idx="5">
                  <c:v>-293.5247</c:v>
                </c:pt>
              </c:numCache>
            </c:numRef>
          </c:val>
          <c:extLst>
            <c:ext xmlns:c16="http://schemas.microsoft.com/office/drawing/2014/chart" uri="{C3380CC4-5D6E-409C-BE32-E72D297353CC}">
              <c16:uniqueId val="{00000000-330A-4D15-93A1-3E9B2C3EBF6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61.8187</c:v>
                </c:pt>
                <c:pt idx="1">
                  <c:v>100</c:v>
                </c:pt>
                <c:pt idx="2">
                  <c:v>100</c:v>
                </c:pt>
                <c:pt idx="3">
                  <c:v>0</c:v>
                </c:pt>
                <c:pt idx="4">
                  <c:v>58.104500000000002</c:v>
                </c:pt>
                <c:pt idx="5">
                  <c:v>20.345099999999999</c:v>
                </c:pt>
              </c:numCache>
            </c:numRef>
          </c:val>
          <c:extLst>
            <c:ext xmlns:c16="http://schemas.microsoft.com/office/drawing/2014/chart" uri="{C3380CC4-5D6E-409C-BE32-E72D297353CC}">
              <c16:uniqueId val="{00000001-330A-4D15-93A1-3E9B2C3EBF6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9.4879999999999995</c:v>
                </c:pt>
                <c:pt idx="1">
                  <c:v>13.5802</c:v>
                </c:pt>
                <c:pt idx="2">
                  <c:v>2.1876000000000002</c:v>
                </c:pt>
                <c:pt idx="3">
                  <c:v>0</c:v>
                </c:pt>
                <c:pt idx="4">
                  <c:v>60.965699999999998</c:v>
                </c:pt>
                <c:pt idx="5">
                  <c:v>-184.12309999999999</c:v>
                </c:pt>
              </c:numCache>
            </c:numRef>
          </c:val>
          <c:extLst>
            <c:ext xmlns:c16="http://schemas.microsoft.com/office/drawing/2014/chart" uri="{C3380CC4-5D6E-409C-BE32-E72D297353CC}">
              <c16:uniqueId val="{00000002-330A-4D15-93A1-3E9B2C3EBF68}"/>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23.456800000000001</c:v>
                </c:pt>
                <c:pt idx="2">
                  <c:v>19.1218</c:v>
                </c:pt>
                <c:pt idx="3">
                  <c:v>0</c:v>
                </c:pt>
                <c:pt idx="4">
                  <c:v>29.284700000000001</c:v>
                </c:pt>
                <c:pt idx="5">
                  <c:v>100</c:v>
                </c:pt>
              </c:numCache>
            </c:numRef>
          </c:val>
          <c:extLst>
            <c:ext xmlns:c16="http://schemas.microsoft.com/office/drawing/2014/chart" uri="{C3380CC4-5D6E-409C-BE32-E72D297353CC}">
              <c16:uniqueId val="{00000003-330A-4D15-93A1-3E9B2C3EBF68}"/>
            </c:ext>
          </c:extLst>
        </c:ser>
        <c:dLbls>
          <c:showLegendKey val="0"/>
          <c:showVal val="0"/>
          <c:showCatName val="0"/>
          <c:showSerName val="0"/>
          <c:showPercent val="0"/>
          <c:showBubbleSize val="0"/>
        </c:dLbls>
        <c:axId val="383238376"/>
        <c:axId val="326624032"/>
      </c:radarChart>
      <c:catAx>
        <c:axId val="38323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24032"/>
        <c:crosses val="autoZero"/>
        <c:auto val="1"/>
        <c:lblAlgn val="ctr"/>
        <c:lblOffset val="100"/>
        <c:noMultiLvlLbl val="0"/>
      </c:catAx>
      <c:valAx>
        <c:axId val="32662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3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1619507</c:v>
                </c:pt>
                <c:pt idx="1">
                  <c:v>1022326</c:v>
                </c:pt>
                <c:pt idx="2">
                  <c:v>1001158</c:v>
                </c:pt>
                <c:pt idx="3">
                  <c:v>153659</c:v>
                </c:pt>
              </c:numCache>
            </c:numRef>
          </c:val>
          <c:extLst>
            <c:ext xmlns:c16="http://schemas.microsoft.com/office/drawing/2014/chart" uri="{C3380CC4-5D6E-409C-BE32-E72D297353CC}">
              <c16:uniqueId val="{00000000-3B04-49DC-A8D2-9C44CF30EE7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469</c:v>
                </c:pt>
                <c:pt idx="1">
                  <c:v>-870</c:v>
                </c:pt>
                <c:pt idx="2">
                  <c:v>59</c:v>
                </c:pt>
                <c:pt idx="3">
                  <c:v>-82</c:v>
                </c:pt>
              </c:numCache>
            </c:numRef>
          </c:val>
          <c:extLst>
            <c:ext xmlns:c16="http://schemas.microsoft.com/office/drawing/2014/chart" uri="{C3380CC4-5D6E-409C-BE32-E72D297353CC}">
              <c16:uniqueId val="{00000000-E6A3-4AAE-8BC0-9844DDC4DC2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19</c:v>
                </c:pt>
                <c:pt idx="1">
                  <c:v>13</c:v>
                </c:pt>
                <c:pt idx="2">
                  <c:v>81</c:v>
                </c:pt>
                <c:pt idx="3">
                  <c:v>11</c:v>
                </c:pt>
              </c:numCache>
            </c:numRef>
          </c:val>
          <c:extLst>
            <c:ext xmlns:c16="http://schemas.microsoft.com/office/drawing/2014/chart" uri="{C3380CC4-5D6E-409C-BE32-E72D297353CC}">
              <c16:uniqueId val="{00000000-B127-4121-BD9B-2AC97E701C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1215</c:v>
                </c:pt>
                <c:pt idx="1">
                  <c:v>1793</c:v>
                </c:pt>
                <c:pt idx="2">
                  <c:v>6354</c:v>
                </c:pt>
                <c:pt idx="3">
                  <c:v>139</c:v>
                </c:pt>
              </c:numCache>
            </c:numRef>
          </c:val>
          <c:extLst>
            <c:ext xmlns:c16="http://schemas.microsoft.com/office/drawing/2014/chart" uri="{C3380CC4-5D6E-409C-BE32-E72D297353CC}">
              <c16:uniqueId val="{00000000-89FF-4C9C-9674-EEDB52888A4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1023177</c:v>
                </c:pt>
                <c:pt idx="1">
                  <c:v>1023138</c:v>
                </c:pt>
                <c:pt idx="2">
                  <c:v>1023117</c:v>
                </c:pt>
                <c:pt idx="3">
                  <c:v>1023084</c:v>
                </c:pt>
                <c:pt idx="4">
                  <c:v>1023064</c:v>
                </c:pt>
                <c:pt idx="5">
                  <c:v>1023037</c:v>
                </c:pt>
                <c:pt idx="6">
                  <c:v>1023002</c:v>
                </c:pt>
                <c:pt idx="7">
                  <c:v>1022959</c:v>
                </c:pt>
                <c:pt idx="8">
                  <c:v>1022908</c:v>
                </c:pt>
                <c:pt idx="9">
                  <c:v>1022889</c:v>
                </c:pt>
                <c:pt idx="10">
                  <c:v>1022864</c:v>
                </c:pt>
                <c:pt idx="11">
                  <c:v>1022842</c:v>
                </c:pt>
                <c:pt idx="12">
                  <c:v>1022820</c:v>
                </c:pt>
                <c:pt idx="13">
                  <c:v>1022783</c:v>
                </c:pt>
                <c:pt idx="14">
                  <c:v>1022743</c:v>
                </c:pt>
                <c:pt idx="15">
                  <c:v>1022724</c:v>
                </c:pt>
                <c:pt idx="16">
                  <c:v>1022688</c:v>
                </c:pt>
                <c:pt idx="17">
                  <c:v>1022664</c:v>
                </c:pt>
                <c:pt idx="18">
                  <c:v>1022646</c:v>
                </c:pt>
                <c:pt idx="19">
                  <c:v>1022623</c:v>
                </c:pt>
                <c:pt idx="20">
                  <c:v>1022602</c:v>
                </c:pt>
                <c:pt idx="21">
                  <c:v>1022575</c:v>
                </c:pt>
                <c:pt idx="22">
                  <c:v>1022528</c:v>
                </c:pt>
                <c:pt idx="23">
                  <c:v>1022498</c:v>
                </c:pt>
                <c:pt idx="24">
                  <c:v>1022483</c:v>
                </c:pt>
                <c:pt idx="25">
                  <c:v>1022427</c:v>
                </c:pt>
                <c:pt idx="26">
                  <c:v>1022401</c:v>
                </c:pt>
                <c:pt idx="27">
                  <c:v>1022361</c:v>
                </c:pt>
                <c:pt idx="28">
                  <c:v>1022326</c:v>
                </c:pt>
              </c:numCache>
            </c:numRef>
          </c:val>
          <c:smooth val="0"/>
          <c:extLst>
            <c:ext xmlns:c16="http://schemas.microsoft.com/office/drawing/2014/chart" uri="{C3380CC4-5D6E-409C-BE32-E72D297353CC}">
              <c16:uniqueId val="{00000000-D1FA-41D6-9FCF-B03FE0AD9BF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1001106</c:v>
                </c:pt>
                <c:pt idx="1">
                  <c:v>1001106</c:v>
                </c:pt>
                <c:pt idx="2">
                  <c:v>1001084</c:v>
                </c:pt>
                <c:pt idx="3">
                  <c:v>1001063</c:v>
                </c:pt>
                <c:pt idx="4">
                  <c:v>1001078</c:v>
                </c:pt>
                <c:pt idx="5">
                  <c:v>1001087</c:v>
                </c:pt>
                <c:pt idx="6">
                  <c:v>1001103</c:v>
                </c:pt>
                <c:pt idx="7">
                  <c:v>1001106</c:v>
                </c:pt>
                <c:pt idx="8">
                  <c:v>1001110</c:v>
                </c:pt>
                <c:pt idx="9">
                  <c:v>1001104</c:v>
                </c:pt>
                <c:pt idx="10">
                  <c:v>1001130</c:v>
                </c:pt>
                <c:pt idx="11">
                  <c:v>1001134</c:v>
                </c:pt>
                <c:pt idx="12">
                  <c:v>1001123</c:v>
                </c:pt>
                <c:pt idx="13">
                  <c:v>1001115</c:v>
                </c:pt>
                <c:pt idx="14">
                  <c:v>1001117</c:v>
                </c:pt>
                <c:pt idx="15">
                  <c:v>1001106</c:v>
                </c:pt>
                <c:pt idx="16">
                  <c:v>1001101</c:v>
                </c:pt>
                <c:pt idx="17">
                  <c:v>1001106</c:v>
                </c:pt>
                <c:pt idx="18">
                  <c:v>1001101</c:v>
                </c:pt>
                <c:pt idx="19">
                  <c:v>1001121</c:v>
                </c:pt>
                <c:pt idx="20">
                  <c:v>1001123</c:v>
                </c:pt>
                <c:pt idx="21">
                  <c:v>1001134</c:v>
                </c:pt>
                <c:pt idx="22">
                  <c:v>1001117</c:v>
                </c:pt>
                <c:pt idx="23">
                  <c:v>1001118</c:v>
                </c:pt>
                <c:pt idx="24">
                  <c:v>1001136</c:v>
                </c:pt>
                <c:pt idx="25">
                  <c:v>1001147</c:v>
                </c:pt>
                <c:pt idx="26">
                  <c:v>1001143</c:v>
                </c:pt>
                <c:pt idx="27">
                  <c:v>1001156</c:v>
                </c:pt>
                <c:pt idx="28">
                  <c:v>1001158</c:v>
                </c:pt>
              </c:numCache>
            </c:numRef>
          </c:val>
          <c:smooth val="0"/>
          <c:extLst>
            <c:ext xmlns:c16="http://schemas.microsoft.com/office/drawing/2014/chart" uri="{C3380CC4-5D6E-409C-BE32-E72D297353CC}">
              <c16:uniqueId val="{00000001-D1FA-41D6-9FCF-B03FE0AD9BF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153734</c:v>
                </c:pt>
                <c:pt idx="1">
                  <c:v>153732</c:v>
                </c:pt>
                <c:pt idx="2">
                  <c:v>153723</c:v>
                </c:pt>
                <c:pt idx="3">
                  <c:v>153717</c:v>
                </c:pt>
                <c:pt idx="4">
                  <c:v>153721</c:v>
                </c:pt>
                <c:pt idx="5">
                  <c:v>153716</c:v>
                </c:pt>
                <c:pt idx="6">
                  <c:v>153713</c:v>
                </c:pt>
                <c:pt idx="7">
                  <c:v>153715</c:v>
                </c:pt>
                <c:pt idx="8">
                  <c:v>153711</c:v>
                </c:pt>
                <c:pt idx="9">
                  <c:v>153711</c:v>
                </c:pt>
                <c:pt idx="10">
                  <c:v>153705</c:v>
                </c:pt>
                <c:pt idx="11">
                  <c:v>153708</c:v>
                </c:pt>
                <c:pt idx="12">
                  <c:v>153704</c:v>
                </c:pt>
                <c:pt idx="13">
                  <c:v>153703</c:v>
                </c:pt>
                <c:pt idx="14">
                  <c:v>153697</c:v>
                </c:pt>
                <c:pt idx="15">
                  <c:v>153691</c:v>
                </c:pt>
                <c:pt idx="16">
                  <c:v>153689</c:v>
                </c:pt>
                <c:pt idx="17">
                  <c:v>153688</c:v>
                </c:pt>
                <c:pt idx="18">
                  <c:v>153687</c:v>
                </c:pt>
                <c:pt idx="19">
                  <c:v>153695</c:v>
                </c:pt>
                <c:pt idx="20">
                  <c:v>153692</c:v>
                </c:pt>
                <c:pt idx="21">
                  <c:v>153691</c:v>
                </c:pt>
                <c:pt idx="22">
                  <c:v>153685</c:v>
                </c:pt>
                <c:pt idx="23">
                  <c:v>153682</c:v>
                </c:pt>
                <c:pt idx="24">
                  <c:v>153675</c:v>
                </c:pt>
                <c:pt idx="25">
                  <c:v>153665</c:v>
                </c:pt>
                <c:pt idx="26">
                  <c:v>153658</c:v>
                </c:pt>
                <c:pt idx="27">
                  <c:v>153658</c:v>
                </c:pt>
                <c:pt idx="28">
                  <c:v>153659</c:v>
                </c:pt>
              </c:numCache>
            </c:numRef>
          </c:val>
          <c:smooth val="0"/>
          <c:extLst>
            <c:ext xmlns:c16="http://schemas.microsoft.com/office/drawing/2014/chart" uri="{C3380CC4-5D6E-409C-BE32-E72D297353CC}">
              <c16:uniqueId val="{00000002-D1FA-41D6-9FCF-B03FE0AD9BF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1618404</c:v>
                </c:pt>
                <c:pt idx="1">
                  <c:v>1618487</c:v>
                </c:pt>
                <c:pt idx="2">
                  <c:v>1618708</c:v>
                </c:pt>
                <c:pt idx="3">
                  <c:v>1618604</c:v>
                </c:pt>
                <c:pt idx="4">
                  <c:v>1618254</c:v>
                </c:pt>
                <c:pt idx="5">
                  <c:v>1618152</c:v>
                </c:pt>
                <c:pt idx="6">
                  <c:v>1617850</c:v>
                </c:pt>
                <c:pt idx="7">
                  <c:v>1617695</c:v>
                </c:pt>
                <c:pt idx="8">
                  <c:v>1627722</c:v>
                </c:pt>
                <c:pt idx="9">
                  <c:v>1627422</c:v>
                </c:pt>
                <c:pt idx="10">
                  <c:v>1626956</c:v>
                </c:pt>
                <c:pt idx="11">
                  <c:v>1627104</c:v>
                </c:pt>
                <c:pt idx="12">
                  <c:v>1629225</c:v>
                </c:pt>
                <c:pt idx="13">
                  <c:v>1628778</c:v>
                </c:pt>
                <c:pt idx="14">
                  <c:v>1627778</c:v>
                </c:pt>
                <c:pt idx="15">
                  <c:v>1626975</c:v>
                </c:pt>
                <c:pt idx="16">
                  <c:v>1626440</c:v>
                </c:pt>
                <c:pt idx="17">
                  <c:v>1625716</c:v>
                </c:pt>
                <c:pt idx="18">
                  <c:v>1624677</c:v>
                </c:pt>
                <c:pt idx="19">
                  <c:v>1623797</c:v>
                </c:pt>
                <c:pt idx="20">
                  <c:v>1622998</c:v>
                </c:pt>
                <c:pt idx="21">
                  <c:v>1622295</c:v>
                </c:pt>
                <c:pt idx="22">
                  <c:v>1621377</c:v>
                </c:pt>
                <c:pt idx="23">
                  <c:v>1620989</c:v>
                </c:pt>
                <c:pt idx="24">
                  <c:v>1621443</c:v>
                </c:pt>
                <c:pt idx="25">
                  <c:v>1620872</c:v>
                </c:pt>
                <c:pt idx="26">
                  <c:v>1620720</c:v>
                </c:pt>
                <c:pt idx="27">
                  <c:v>1619460</c:v>
                </c:pt>
                <c:pt idx="28">
                  <c:v>1619507</c:v>
                </c:pt>
              </c:numCache>
            </c:numRef>
          </c:val>
          <c:smooth val="0"/>
          <c:extLst>
            <c:ext xmlns:c16="http://schemas.microsoft.com/office/drawing/2014/chart" uri="{C3380CC4-5D6E-409C-BE32-E72D297353CC}">
              <c16:uniqueId val="{00000003-D1FA-41D6-9FCF-B03FE0AD9BFE}"/>
            </c:ext>
          </c:extLst>
        </c:ser>
        <c:dLbls>
          <c:showLegendKey val="0"/>
          <c:showVal val="0"/>
          <c:showCatName val="0"/>
          <c:showSerName val="0"/>
          <c:showPercent val="0"/>
          <c:showBubbleSize val="0"/>
        </c:dLbls>
        <c:smooth val="0"/>
        <c:axId val="66157552"/>
        <c:axId val="66154600"/>
      </c:lineChart>
      <c:dateAx>
        <c:axId val="6615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54600"/>
        <c:crosses val="autoZero"/>
        <c:auto val="1"/>
        <c:lblOffset val="100"/>
        <c:baseTimeUnit val="days"/>
      </c:dateAx>
      <c:valAx>
        <c:axId val="6615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5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-19</c:v>
                </c:pt>
                <c:pt idx="1">
                  <c:v>-39</c:v>
                </c:pt>
                <c:pt idx="2">
                  <c:v>-21</c:v>
                </c:pt>
                <c:pt idx="3">
                  <c:v>-33</c:v>
                </c:pt>
                <c:pt idx="4">
                  <c:v>-20</c:v>
                </c:pt>
                <c:pt idx="5">
                  <c:v>-27</c:v>
                </c:pt>
                <c:pt idx="6">
                  <c:v>-35</c:v>
                </c:pt>
                <c:pt idx="7">
                  <c:v>-43</c:v>
                </c:pt>
                <c:pt idx="8">
                  <c:v>-51</c:v>
                </c:pt>
                <c:pt idx="9">
                  <c:v>-19</c:v>
                </c:pt>
                <c:pt idx="10">
                  <c:v>-25</c:v>
                </c:pt>
                <c:pt idx="11">
                  <c:v>-22</c:v>
                </c:pt>
                <c:pt idx="12">
                  <c:v>-22</c:v>
                </c:pt>
                <c:pt idx="13">
                  <c:v>-37</c:v>
                </c:pt>
                <c:pt idx="14">
                  <c:v>-40</c:v>
                </c:pt>
                <c:pt idx="15">
                  <c:v>-19</c:v>
                </c:pt>
                <c:pt idx="16">
                  <c:v>-36</c:v>
                </c:pt>
                <c:pt idx="17">
                  <c:v>-24</c:v>
                </c:pt>
                <c:pt idx="18">
                  <c:v>-18</c:v>
                </c:pt>
                <c:pt idx="19">
                  <c:v>-23</c:v>
                </c:pt>
                <c:pt idx="20">
                  <c:v>-21</c:v>
                </c:pt>
                <c:pt idx="21">
                  <c:v>-27</c:v>
                </c:pt>
                <c:pt idx="22">
                  <c:v>-47</c:v>
                </c:pt>
                <c:pt idx="23">
                  <c:v>-30</c:v>
                </c:pt>
                <c:pt idx="24">
                  <c:v>-15</c:v>
                </c:pt>
                <c:pt idx="25">
                  <c:v>-56</c:v>
                </c:pt>
                <c:pt idx="26">
                  <c:v>-26</c:v>
                </c:pt>
                <c:pt idx="27">
                  <c:v>-40</c:v>
                </c:pt>
                <c:pt idx="28">
                  <c:v>-35</c:v>
                </c:pt>
              </c:numCache>
            </c:numRef>
          </c:val>
          <c:smooth val="0"/>
          <c:extLst>
            <c:ext xmlns:c16="http://schemas.microsoft.com/office/drawing/2014/chart" uri="{C3380CC4-5D6E-409C-BE32-E72D297353CC}">
              <c16:uniqueId val="{00000000-EECD-496F-89B7-320B6CE0571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7</c:v>
                </c:pt>
                <c:pt idx="1">
                  <c:v>0</c:v>
                </c:pt>
                <c:pt idx="2">
                  <c:v>-22</c:v>
                </c:pt>
                <c:pt idx="3">
                  <c:v>-21</c:v>
                </c:pt>
                <c:pt idx="4">
                  <c:v>15</c:v>
                </c:pt>
                <c:pt idx="5">
                  <c:v>9</c:v>
                </c:pt>
                <c:pt idx="6">
                  <c:v>16</c:v>
                </c:pt>
                <c:pt idx="7">
                  <c:v>3</c:v>
                </c:pt>
                <c:pt idx="8">
                  <c:v>4</c:v>
                </c:pt>
                <c:pt idx="9">
                  <c:v>-6</c:v>
                </c:pt>
                <c:pt idx="10">
                  <c:v>26</c:v>
                </c:pt>
                <c:pt idx="11">
                  <c:v>4</c:v>
                </c:pt>
                <c:pt idx="12">
                  <c:v>-11</c:v>
                </c:pt>
                <c:pt idx="13">
                  <c:v>-8</c:v>
                </c:pt>
                <c:pt idx="14">
                  <c:v>2</c:v>
                </c:pt>
                <c:pt idx="15">
                  <c:v>-11</c:v>
                </c:pt>
                <c:pt idx="16">
                  <c:v>-5</c:v>
                </c:pt>
                <c:pt idx="17">
                  <c:v>5</c:v>
                </c:pt>
                <c:pt idx="18">
                  <c:v>-5</c:v>
                </c:pt>
                <c:pt idx="19">
                  <c:v>20</c:v>
                </c:pt>
                <c:pt idx="20">
                  <c:v>2</c:v>
                </c:pt>
                <c:pt idx="21">
                  <c:v>11</c:v>
                </c:pt>
                <c:pt idx="22">
                  <c:v>-17</c:v>
                </c:pt>
                <c:pt idx="23">
                  <c:v>1</c:v>
                </c:pt>
                <c:pt idx="24">
                  <c:v>18</c:v>
                </c:pt>
                <c:pt idx="25">
                  <c:v>11</c:v>
                </c:pt>
                <c:pt idx="26">
                  <c:v>-4</c:v>
                </c:pt>
                <c:pt idx="27">
                  <c:v>13</c:v>
                </c:pt>
                <c:pt idx="28">
                  <c:v>2</c:v>
                </c:pt>
              </c:numCache>
            </c:numRef>
          </c:val>
          <c:smooth val="0"/>
          <c:extLst>
            <c:ext xmlns:c16="http://schemas.microsoft.com/office/drawing/2014/chart" uri="{C3380CC4-5D6E-409C-BE32-E72D297353CC}">
              <c16:uniqueId val="{00000001-EECD-496F-89B7-320B6CE0571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-7</c:v>
                </c:pt>
                <c:pt idx="1">
                  <c:v>-2</c:v>
                </c:pt>
                <c:pt idx="2">
                  <c:v>-9</c:v>
                </c:pt>
                <c:pt idx="3">
                  <c:v>-6</c:v>
                </c:pt>
                <c:pt idx="4">
                  <c:v>4</c:v>
                </c:pt>
                <c:pt idx="5">
                  <c:v>-5</c:v>
                </c:pt>
                <c:pt idx="6">
                  <c:v>-3</c:v>
                </c:pt>
                <c:pt idx="7">
                  <c:v>2</c:v>
                </c:pt>
                <c:pt idx="8">
                  <c:v>-4</c:v>
                </c:pt>
                <c:pt idx="9">
                  <c:v>0</c:v>
                </c:pt>
                <c:pt idx="10">
                  <c:v>-6</c:v>
                </c:pt>
                <c:pt idx="11">
                  <c:v>3</c:v>
                </c:pt>
                <c:pt idx="12">
                  <c:v>-4</c:v>
                </c:pt>
                <c:pt idx="13">
                  <c:v>-1</c:v>
                </c:pt>
                <c:pt idx="14">
                  <c:v>-6</c:v>
                </c:pt>
                <c:pt idx="15">
                  <c:v>-6</c:v>
                </c:pt>
                <c:pt idx="16">
                  <c:v>-2</c:v>
                </c:pt>
                <c:pt idx="17">
                  <c:v>-1</c:v>
                </c:pt>
                <c:pt idx="18">
                  <c:v>-1</c:v>
                </c:pt>
                <c:pt idx="19">
                  <c:v>8</c:v>
                </c:pt>
                <c:pt idx="20">
                  <c:v>-3</c:v>
                </c:pt>
                <c:pt idx="21">
                  <c:v>-1</c:v>
                </c:pt>
                <c:pt idx="22">
                  <c:v>-6</c:v>
                </c:pt>
                <c:pt idx="23">
                  <c:v>-3</c:v>
                </c:pt>
                <c:pt idx="24">
                  <c:v>-7</c:v>
                </c:pt>
                <c:pt idx="25">
                  <c:v>-10</c:v>
                </c:pt>
                <c:pt idx="26">
                  <c:v>-7</c:v>
                </c:pt>
                <c:pt idx="27">
                  <c:v>0</c:v>
                </c:pt>
                <c:pt idx="28">
                  <c:v>1</c:v>
                </c:pt>
              </c:numCache>
            </c:numRef>
          </c:val>
          <c:smooth val="0"/>
          <c:extLst>
            <c:ext xmlns:c16="http://schemas.microsoft.com/office/drawing/2014/chart" uri="{C3380CC4-5D6E-409C-BE32-E72D297353CC}">
              <c16:uniqueId val="{00000002-EECD-496F-89B7-320B6CE0571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-634</c:v>
                </c:pt>
                <c:pt idx="1">
                  <c:v>83</c:v>
                </c:pt>
                <c:pt idx="2">
                  <c:v>221</c:v>
                </c:pt>
                <c:pt idx="3">
                  <c:v>-104</c:v>
                </c:pt>
                <c:pt idx="4">
                  <c:v>-350</c:v>
                </c:pt>
                <c:pt idx="5">
                  <c:v>-102</c:v>
                </c:pt>
                <c:pt idx="6">
                  <c:v>-302</c:v>
                </c:pt>
                <c:pt idx="7">
                  <c:v>-155</c:v>
                </c:pt>
                <c:pt idx="8">
                  <c:v>10027</c:v>
                </c:pt>
                <c:pt idx="9">
                  <c:v>-300</c:v>
                </c:pt>
                <c:pt idx="10">
                  <c:v>-466</c:v>
                </c:pt>
                <c:pt idx="11">
                  <c:v>148</c:v>
                </c:pt>
                <c:pt idx="12">
                  <c:v>2121</c:v>
                </c:pt>
                <c:pt idx="13">
                  <c:v>-447</c:v>
                </c:pt>
                <c:pt idx="14">
                  <c:v>-1000</c:v>
                </c:pt>
                <c:pt idx="15">
                  <c:v>-803</c:v>
                </c:pt>
                <c:pt idx="16">
                  <c:v>-535</c:v>
                </c:pt>
                <c:pt idx="17">
                  <c:v>-724</c:v>
                </c:pt>
                <c:pt idx="18">
                  <c:v>-1039</c:v>
                </c:pt>
                <c:pt idx="19">
                  <c:v>-880</c:v>
                </c:pt>
                <c:pt idx="20">
                  <c:v>-799</c:v>
                </c:pt>
                <c:pt idx="21">
                  <c:v>-703</c:v>
                </c:pt>
                <c:pt idx="22">
                  <c:v>-918</c:v>
                </c:pt>
                <c:pt idx="23">
                  <c:v>-388</c:v>
                </c:pt>
                <c:pt idx="24">
                  <c:v>454</c:v>
                </c:pt>
                <c:pt idx="25">
                  <c:v>-571</c:v>
                </c:pt>
                <c:pt idx="26">
                  <c:v>-152</c:v>
                </c:pt>
                <c:pt idx="27">
                  <c:v>-1260</c:v>
                </c:pt>
                <c:pt idx="28">
                  <c:v>47</c:v>
                </c:pt>
              </c:numCache>
            </c:numRef>
          </c:val>
          <c:smooth val="0"/>
          <c:extLst>
            <c:ext xmlns:c16="http://schemas.microsoft.com/office/drawing/2014/chart" uri="{C3380CC4-5D6E-409C-BE32-E72D297353CC}">
              <c16:uniqueId val="{00000003-EECD-496F-89B7-320B6CE05716}"/>
            </c:ext>
          </c:extLst>
        </c:ser>
        <c:dLbls>
          <c:showLegendKey val="0"/>
          <c:showVal val="0"/>
          <c:showCatName val="0"/>
          <c:showSerName val="0"/>
          <c:showPercent val="0"/>
          <c:showBubbleSize val="0"/>
        </c:dLbls>
        <c:smooth val="0"/>
        <c:axId val="392777536"/>
        <c:axId val="392780160"/>
      </c:lineChart>
      <c:dateAx>
        <c:axId val="39277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80160"/>
        <c:crosses val="autoZero"/>
        <c:auto val="1"/>
        <c:lblOffset val="100"/>
        <c:baseTimeUnit val="days"/>
      </c:dateAx>
      <c:valAx>
        <c:axId val="39278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7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-33</c:v>
                </c:pt>
                <c:pt idx="2">
                  <c:v>-33</c:v>
                </c:pt>
                <c:pt idx="3">
                  <c:v>-39</c:v>
                </c:pt>
                <c:pt idx="4">
                  <c:v>-27</c:v>
                </c:pt>
                <c:pt idx="5">
                  <c:v>-24</c:v>
                </c:pt>
                <c:pt idx="6">
                  <c:v>-29</c:v>
                </c:pt>
              </c:numCache>
            </c:numRef>
          </c:val>
          <c:extLst>
            <c:ext xmlns:c16="http://schemas.microsoft.com/office/drawing/2014/chart" uri="{C3380CC4-5D6E-409C-BE32-E72D297353CC}">
              <c16:uniqueId val="{00000000-314D-4026-8543-F5CA09DE2DE5}"/>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5</c:v>
                </c:pt>
                <c:pt idx="3">
                  <c:v>-6</c:v>
                </c:pt>
                <c:pt idx="4">
                  <c:v>-8</c:v>
                </c:pt>
                <c:pt idx="5">
                  <c:v>7</c:v>
                </c:pt>
                <c:pt idx="6">
                  <c:v>6</c:v>
                </c:pt>
              </c:numCache>
            </c:numRef>
          </c:val>
          <c:extLst>
            <c:ext xmlns:c16="http://schemas.microsoft.com/office/drawing/2014/chart" uri="{C3380CC4-5D6E-409C-BE32-E72D297353CC}">
              <c16:uniqueId val="{00000001-314D-4026-8543-F5CA09DE2DE5}"/>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-5</c:v>
                </c:pt>
                <c:pt idx="4">
                  <c:v>-4</c:v>
                </c:pt>
                <c:pt idx="5">
                  <c:v>-5</c:v>
                </c:pt>
                <c:pt idx="6">
                  <c:v>-1</c:v>
                </c:pt>
              </c:numCache>
            </c:numRef>
          </c:val>
          <c:extLst>
            <c:ext xmlns:c16="http://schemas.microsoft.com/office/drawing/2014/chart" uri="{C3380CC4-5D6E-409C-BE32-E72D297353CC}">
              <c16:uniqueId val="{00000002-314D-4026-8543-F5CA09DE2DE5}"/>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247</c:v>
                </c:pt>
                <c:pt idx="1">
                  <c:v>-702</c:v>
                </c:pt>
                <c:pt idx="2">
                  <c:v>-489</c:v>
                </c:pt>
                <c:pt idx="3">
                  <c:v>2097</c:v>
                </c:pt>
                <c:pt idx="4">
                  <c:v>-251</c:v>
                </c:pt>
                <c:pt idx="5">
                  <c:v>-210</c:v>
                </c:pt>
                <c:pt idx="6">
                  <c:v>-453</c:v>
                </c:pt>
              </c:numCache>
            </c:numRef>
          </c:val>
          <c:extLst>
            <c:ext xmlns:c16="http://schemas.microsoft.com/office/drawing/2014/chart" uri="{C3380CC4-5D6E-409C-BE32-E72D297353CC}">
              <c16:uniqueId val="{00000003-314D-4026-8543-F5CA09DE2DE5}"/>
            </c:ext>
          </c:extLst>
        </c:ser>
        <c:dLbls>
          <c:showLegendKey val="0"/>
          <c:showVal val="0"/>
          <c:showCatName val="0"/>
          <c:showSerName val="0"/>
          <c:showPercent val="0"/>
          <c:showBubbleSize val="0"/>
        </c:dLbls>
        <c:gapWidth val="219"/>
        <c:overlap val="-27"/>
        <c:axId val="392769336"/>
        <c:axId val="392770976"/>
      </c:barChart>
      <c:catAx>
        <c:axId val="39276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70976"/>
        <c:crosses val="autoZero"/>
        <c:auto val="1"/>
        <c:lblAlgn val="ctr"/>
        <c:lblOffset val="100"/>
        <c:noMultiLvlLbl val="0"/>
      </c:catAx>
      <c:valAx>
        <c:axId val="39277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6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-1.8569267276259899E-3</c:v>
                </c:pt>
                <c:pt idx="1">
                  <c:v>-3.8116572205981998E-3</c:v>
                </c:pt>
                <c:pt idx="2">
                  <c:v>-2.0525090457005801E-3</c:v>
                </c:pt>
                <c:pt idx="3">
                  <c:v>-3.22543755992716E-3</c:v>
                </c:pt>
                <c:pt idx="4">
                  <c:v>-1.9548736956105299E-3</c:v>
                </c:pt>
                <c:pt idx="5">
                  <c:v>-2.6391310807535001E-3</c:v>
                </c:pt>
                <c:pt idx="6">
                  <c:v>-3.4211861350078201E-3</c:v>
                </c:pt>
                <c:pt idx="7">
                  <c:v>-4.2033153405369702E-3</c:v>
                </c:pt>
                <c:pt idx="8">
                  <c:v>-4.9855370547597696E-3</c:v>
                </c:pt>
                <c:pt idx="9">
                  <c:v>-1.85744954580471E-3</c:v>
                </c:pt>
                <c:pt idx="10">
                  <c:v>-2.44405795741278E-3</c:v>
                </c:pt>
                <c:pt idx="11">
                  <c:v>-2.1508235698978599E-3</c:v>
                </c:pt>
                <c:pt idx="12">
                  <c:v>-2.15086983131315E-3</c:v>
                </c:pt>
                <c:pt idx="13">
                  <c:v>-3.61744979566297E-3</c:v>
                </c:pt>
                <c:pt idx="14">
                  <c:v>-3.9108980106239604E-3</c:v>
                </c:pt>
                <c:pt idx="15">
                  <c:v>-1.8577492097232599E-3</c:v>
                </c:pt>
                <c:pt idx="16">
                  <c:v>-3.52001126403604E-3</c:v>
                </c:pt>
                <c:pt idx="17">
                  <c:v>-2.3467567821270998E-3</c:v>
                </c:pt>
                <c:pt idx="18">
                  <c:v>-1.7601088920701201E-3</c:v>
                </c:pt>
                <c:pt idx="19">
                  <c:v>-2.2490676147953401E-3</c:v>
                </c:pt>
                <c:pt idx="20">
                  <c:v>-2.05354270342052E-3</c:v>
                </c:pt>
                <c:pt idx="21">
                  <c:v>-2.6403234102808301E-3</c:v>
                </c:pt>
                <c:pt idx="22">
                  <c:v>-4.5962398846050396E-3</c:v>
                </c:pt>
                <c:pt idx="23">
                  <c:v>-2.9339049884208501E-3</c:v>
                </c:pt>
                <c:pt idx="24">
                  <c:v>-1.4669955344655901E-3</c:v>
                </c:pt>
                <c:pt idx="25">
                  <c:v>-5.4768636740170698E-3</c:v>
                </c:pt>
                <c:pt idx="26">
                  <c:v>-2.5429688378730201E-3</c:v>
                </c:pt>
                <c:pt idx="27">
                  <c:v>-3.9123592406501897E-3</c:v>
                </c:pt>
                <c:pt idx="28">
                  <c:v>-3.4234482731637802E-3</c:v>
                </c:pt>
              </c:numCache>
            </c:numRef>
          </c:val>
          <c:smooth val="0"/>
          <c:extLst>
            <c:ext xmlns:c16="http://schemas.microsoft.com/office/drawing/2014/chart" uri="{C3380CC4-5D6E-409C-BE32-E72D297353CC}">
              <c16:uniqueId val="{00000000-6617-4456-A663-4C0BA54FFD0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6.9923154453255905E-4</c:v>
                </c:pt>
                <c:pt idx="1">
                  <c:v>0</c:v>
                </c:pt>
                <c:pt idx="2">
                  <c:v>-2.1975694881461098E-3</c:v>
                </c:pt>
                <c:pt idx="3">
                  <c:v>-2.0977260649456E-3</c:v>
                </c:pt>
                <c:pt idx="4">
                  <c:v>1.4984071931536799E-3</c:v>
                </c:pt>
                <c:pt idx="5">
                  <c:v>8.9903084474935997E-4</c:v>
                </c:pt>
                <c:pt idx="6">
                  <c:v>1.5982626884576501E-3</c:v>
                </c:pt>
                <c:pt idx="7">
                  <c:v>2.9966946458056799E-4</c:v>
                </c:pt>
                <c:pt idx="8">
                  <c:v>3.9955808875383799E-4</c:v>
                </c:pt>
                <c:pt idx="9">
                  <c:v>-5.99334738440331E-4</c:v>
                </c:pt>
                <c:pt idx="10">
                  <c:v>2.5971327654269699E-3</c:v>
                </c:pt>
                <c:pt idx="11">
                  <c:v>3.99548510183493E-4</c:v>
                </c:pt>
                <c:pt idx="12">
                  <c:v>-1.09875401294932E-3</c:v>
                </c:pt>
                <c:pt idx="13">
                  <c:v>-7.9910260777147301E-4</c:v>
                </c:pt>
                <c:pt idx="14">
                  <c:v>1.9977724836807E-4</c:v>
                </c:pt>
                <c:pt idx="15">
                  <c:v>-1.09877267092657E-3</c:v>
                </c:pt>
                <c:pt idx="16">
                  <c:v>-4.9944761094229803E-4</c:v>
                </c:pt>
                <c:pt idx="17">
                  <c:v>4.9945010543391705E-4</c:v>
                </c:pt>
                <c:pt idx="18">
                  <c:v>-4.9944761094229803E-4</c:v>
                </c:pt>
                <c:pt idx="19">
                  <c:v>1.9978004217356699E-3</c:v>
                </c:pt>
                <c:pt idx="20">
                  <c:v>1.99776051046777E-4</c:v>
                </c:pt>
                <c:pt idx="21">
                  <c:v>1.09876608568577E-3</c:v>
                </c:pt>
                <c:pt idx="22">
                  <c:v>-1.69807438364894E-3</c:v>
                </c:pt>
                <c:pt idx="23" formatCode="0.00E+00">
                  <c:v>9.9888424629688606E-5</c:v>
                </c:pt>
                <c:pt idx="24">
                  <c:v>1.79798984735066E-3</c:v>
                </c:pt>
                <c:pt idx="25">
                  <c:v>1.0987518179348299E-3</c:v>
                </c:pt>
                <c:pt idx="26">
                  <c:v>-3.9954172564069001E-4</c:v>
                </c:pt>
                <c:pt idx="27">
                  <c:v>1.2985157964446601E-3</c:v>
                </c:pt>
                <c:pt idx="28">
                  <c:v>1.9976906695859601E-4</c:v>
                </c:pt>
              </c:numCache>
            </c:numRef>
          </c:val>
          <c:smooth val="0"/>
          <c:extLst>
            <c:ext xmlns:c16="http://schemas.microsoft.com/office/drawing/2014/chart" uri="{C3380CC4-5D6E-409C-BE32-E72D297353CC}">
              <c16:uniqueId val="{00000001-6617-4456-A663-4C0BA54FFD0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-4.5531120520875996E-3</c:v>
                </c:pt>
                <c:pt idx="1">
                  <c:v>-1.30094839137731E-3</c:v>
                </c:pt>
                <c:pt idx="2">
                  <c:v>-5.8543439231910103E-3</c:v>
                </c:pt>
                <c:pt idx="3">
                  <c:v>-3.9031244511231202E-3</c:v>
                </c:pt>
                <c:pt idx="4">
                  <c:v>2.6021845339162198E-3</c:v>
                </c:pt>
                <c:pt idx="5">
                  <c:v>-3.2526460275434099E-3</c:v>
                </c:pt>
                <c:pt idx="6">
                  <c:v>-1.95165109682792E-3</c:v>
                </c:pt>
                <c:pt idx="7">
                  <c:v>1.30112612466089E-3</c:v>
                </c:pt>
                <c:pt idx="8">
                  <c:v>-2.6022183911784801E-3</c:v>
                </c:pt>
                <c:pt idx="9">
                  <c:v>0</c:v>
                </c:pt>
                <c:pt idx="10">
                  <c:v>-3.9034291625192701E-3</c:v>
                </c:pt>
                <c:pt idx="11">
                  <c:v>1.9517907680296699E-3</c:v>
                </c:pt>
                <c:pt idx="12">
                  <c:v>-2.60233689853488E-3</c:v>
                </c:pt>
                <c:pt idx="13">
                  <c:v>-6.5060115546765199E-4</c:v>
                </c:pt>
                <c:pt idx="14">
                  <c:v>-3.9036323298829601E-3</c:v>
                </c:pt>
                <c:pt idx="15">
                  <c:v>-3.90378471928535E-3</c:v>
                </c:pt>
                <c:pt idx="16">
                  <c:v>-1.3013123735286999E-3</c:v>
                </c:pt>
                <c:pt idx="17">
                  <c:v>-6.50664653944004E-4</c:v>
                </c:pt>
                <c:pt idx="18">
                  <c:v>-6.5066888761646999E-4</c:v>
                </c:pt>
                <c:pt idx="19">
                  <c:v>5.2053849707522403E-3</c:v>
                </c:pt>
                <c:pt idx="20">
                  <c:v>-1.9519177591984099E-3</c:v>
                </c:pt>
                <c:pt idx="21">
                  <c:v>-6.5065195325716399E-4</c:v>
                </c:pt>
                <c:pt idx="22">
                  <c:v>-3.9039371205861098E-3</c:v>
                </c:pt>
                <c:pt idx="23">
                  <c:v>-1.9520447668933199E-3</c:v>
                </c:pt>
                <c:pt idx="24">
                  <c:v>-4.5548600356580503E-3</c:v>
                </c:pt>
                <c:pt idx="25">
                  <c:v>-6.5072393037253996E-3</c:v>
                </c:pt>
                <c:pt idx="26">
                  <c:v>-4.5553639410405803E-3</c:v>
                </c:pt>
                <c:pt idx="27">
                  <c:v>0</c:v>
                </c:pt>
                <c:pt idx="28">
                  <c:v>6.5079592341433601E-4</c:v>
                </c:pt>
              </c:numCache>
            </c:numRef>
          </c:val>
          <c:smooth val="0"/>
          <c:extLst>
            <c:ext xmlns:c16="http://schemas.microsoft.com/office/drawing/2014/chart" uri="{C3380CC4-5D6E-409C-BE32-E72D297353CC}">
              <c16:uniqueId val="{00000002-6617-4456-A663-4C0BA54FFD0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-3.9159056180275001E-2</c:v>
                </c:pt>
                <c:pt idx="1">
                  <c:v>5.1285093215291096E-3</c:v>
                </c:pt>
                <c:pt idx="2">
                  <c:v>1.36547281504269E-2</c:v>
                </c:pt>
                <c:pt idx="3">
                  <c:v>-6.4248771242249999E-3</c:v>
                </c:pt>
                <c:pt idx="4">
                  <c:v>-2.1623571917528901E-2</c:v>
                </c:pt>
                <c:pt idx="5">
                  <c:v>-6.3030896262267896E-3</c:v>
                </c:pt>
                <c:pt idx="6">
                  <c:v>-1.86632652556744E-2</c:v>
                </c:pt>
                <c:pt idx="7">
                  <c:v>-9.5806162499613694E-3</c:v>
                </c:pt>
                <c:pt idx="8">
                  <c:v>0.61983253950837502</c:v>
                </c:pt>
                <c:pt idx="9">
                  <c:v>-1.8430665678783001E-2</c:v>
                </c:pt>
                <c:pt idx="10">
                  <c:v>-2.86342448363117E-2</c:v>
                </c:pt>
                <c:pt idx="11">
                  <c:v>9.0967426285652499E-3</c:v>
                </c:pt>
                <c:pt idx="12">
                  <c:v>0.13035429818868399</c:v>
                </c:pt>
                <c:pt idx="13">
                  <c:v>-2.7436357777470902E-2</c:v>
                </c:pt>
                <c:pt idx="14">
                  <c:v>-6.13957212093975E-2</c:v>
                </c:pt>
                <c:pt idx="15">
                  <c:v>-4.9331051285863299E-2</c:v>
                </c:pt>
                <c:pt idx="16">
                  <c:v>-3.28831112955024E-2</c:v>
                </c:pt>
                <c:pt idx="17">
                  <c:v>-4.4514399547477899E-2</c:v>
                </c:pt>
                <c:pt idx="18">
                  <c:v>-6.3910301676307499E-2</c:v>
                </c:pt>
                <c:pt idx="19">
                  <c:v>-5.41646124121902E-2</c:v>
                </c:pt>
                <c:pt idx="20">
                  <c:v>-4.9205658096424597E-2</c:v>
                </c:pt>
                <c:pt idx="21">
                  <c:v>-4.3314902421321501E-2</c:v>
                </c:pt>
                <c:pt idx="22">
                  <c:v>-5.6586502454855601E-2</c:v>
                </c:pt>
                <c:pt idx="23">
                  <c:v>-2.3930276548884102E-2</c:v>
                </c:pt>
                <c:pt idx="24">
                  <c:v>2.8007592895448401E-2</c:v>
                </c:pt>
                <c:pt idx="25">
                  <c:v>-3.5215545659020998E-2</c:v>
                </c:pt>
                <c:pt idx="26">
                  <c:v>-9.3776683168072493E-3</c:v>
                </c:pt>
                <c:pt idx="27">
                  <c:v>-7.7743225233229699E-2</c:v>
                </c:pt>
                <c:pt idx="28">
                  <c:v>2.9022019685574201E-3</c:v>
                </c:pt>
              </c:numCache>
            </c:numRef>
          </c:val>
          <c:smooth val="0"/>
          <c:extLst>
            <c:ext xmlns:c16="http://schemas.microsoft.com/office/drawing/2014/chart" uri="{C3380CC4-5D6E-409C-BE32-E72D297353CC}">
              <c16:uniqueId val="{00000003-6617-4456-A663-4C0BA54FFD03}"/>
            </c:ext>
          </c:extLst>
        </c:ser>
        <c:dLbls>
          <c:showLegendKey val="0"/>
          <c:showVal val="0"/>
          <c:showCatName val="0"/>
          <c:showSerName val="0"/>
          <c:showPercent val="0"/>
          <c:showBubbleSize val="0"/>
        </c:dLbls>
        <c:smooth val="0"/>
        <c:axId val="392765072"/>
        <c:axId val="392774912"/>
      </c:lineChart>
      <c:dateAx>
        <c:axId val="39276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74912"/>
        <c:crosses val="autoZero"/>
        <c:auto val="1"/>
        <c:lblOffset val="100"/>
        <c:baseTimeUnit val="days"/>
      </c:dateAx>
      <c:valAx>
        <c:axId val="39277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6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c:v>
                </c:pt>
                <c:pt idx="1">
                  <c:v>0</c:v>
                </c:pt>
                <c:pt idx="2">
                  <c:v>1</c:v>
                </c:pt>
                <c:pt idx="3">
                  <c:v>0</c:v>
                </c:pt>
                <c:pt idx="4">
                  <c:v>2</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1</c:v>
                </c:pt>
                <c:pt idx="20">
                  <c:v>1</c:v>
                </c:pt>
                <c:pt idx="21">
                  <c:v>0</c:v>
                </c:pt>
                <c:pt idx="22">
                  <c:v>1</c:v>
                </c:pt>
                <c:pt idx="23">
                  <c:v>0</c:v>
                </c:pt>
                <c:pt idx="24">
                  <c:v>1</c:v>
                </c:pt>
                <c:pt idx="25">
                  <c:v>0</c:v>
                </c:pt>
                <c:pt idx="26">
                  <c:v>2</c:v>
                </c:pt>
                <c:pt idx="27">
                  <c:v>1</c:v>
                </c:pt>
                <c:pt idx="28">
                  <c:v>0</c:v>
                </c:pt>
              </c:numCache>
            </c:numRef>
          </c:val>
          <c:smooth val="0"/>
          <c:extLst>
            <c:ext xmlns:c16="http://schemas.microsoft.com/office/drawing/2014/chart" uri="{C3380CC4-5D6E-409C-BE32-E72D297353CC}">
              <c16:uniqueId val="{00000000-E5BD-475E-80D3-D093D460713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4</c:v>
                </c:pt>
                <c:pt idx="1">
                  <c:v>2</c:v>
                </c:pt>
                <c:pt idx="2">
                  <c:v>4</c:v>
                </c:pt>
                <c:pt idx="3">
                  <c:v>0</c:v>
                </c:pt>
                <c:pt idx="4">
                  <c:v>3</c:v>
                </c:pt>
                <c:pt idx="5">
                  <c:v>3</c:v>
                </c:pt>
                <c:pt idx="6">
                  <c:v>3</c:v>
                </c:pt>
                <c:pt idx="7">
                  <c:v>4</c:v>
                </c:pt>
                <c:pt idx="8">
                  <c:v>3</c:v>
                </c:pt>
                <c:pt idx="9">
                  <c:v>5</c:v>
                </c:pt>
                <c:pt idx="10">
                  <c:v>1</c:v>
                </c:pt>
                <c:pt idx="11">
                  <c:v>1</c:v>
                </c:pt>
                <c:pt idx="12">
                  <c:v>5</c:v>
                </c:pt>
                <c:pt idx="13">
                  <c:v>2</c:v>
                </c:pt>
                <c:pt idx="14">
                  <c:v>3</c:v>
                </c:pt>
                <c:pt idx="15">
                  <c:v>8</c:v>
                </c:pt>
                <c:pt idx="16">
                  <c:v>6</c:v>
                </c:pt>
                <c:pt idx="17">
                  <c:v>0</c:v>
                </c:pt>
                <c:pt idx="18">
                  <c:v>0</c:v>
                </c:pt>
                <c:pt idx="19">
                  <c:v>2</c:v>
                </c:pt>
                <c:pt idx="20">
                  <c:v>3</c:v>
                </c:pt>
                <c:pt idx="21">
                  <c:v>6</c:v>
                </c:pt>
                <c:pt idx="22">
                  <c:v>3</c:v>
                </c:pt>
                <c:pt idx="23">
                  <c:v>1</c:v>
                </c:pt>
                <c:pt idx="24">
                  <c:v>0</c:v>
                </c:pt>
                <c:pt idx="25">
                  <c:v>0</c:v>
                </c:pt>
                <c:pt idx="26">
                  <c:v>3</c:v>
                </c:pt>
                <c:pt idx="27">
                  <c:v>4</c:v>
                </c:pt>
                <c:pt idx="28">
                  <c:v>2</c:v>
                </c:pt>
              </c:numCache>
            </c:numRef>
          </c:val>
          <c:smooth val="0"/>
          <c:extLst>
            <c:ext xmlns:c16="http://schemas.microsoft.com/office/drawing/2014/chart" uri="{C3380CC4-5D6E-409C-BE32-E72D297353CC}">
              <c16:uniqueId val="{00000001-E5BD-475E-80D3-D093D460713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0</c:v>
                </c:pt>
                <c:pt idx="1">
                  <c:v>1</c:v>
                </c:pt>
                <c:pt idx="2">
                  <c:v>0</c:v>
                </c:pt>
                <c:pt idx="3">
                  <c:v>0</c:v>
                </c:pt>
                <c:pt idx="4">
                  <c:v>0</c:v>
                </c:pt>
                <c:pt idx="5">
                  <c:v>0</c:v>
                </c:pt>
                <c:pt idx="6">
                  <c:v>0</c:v>
                </c:pt>
                <c:pt idx="7">
                  <c:v>1</c:v>
                </c:pt>
                <c:pt idx="8">
                  <c:v>0</c:v>
                </c:pt>
                <c:pt idx="9">
                  <c:v>1</c:v>
                </c:pt>
                <c:pt idx="10">
                  <c:v>0</c:v>
                </c:pt>
                <c:pt idx="11">
                  <c:v>1</c:v>
                </c:pt>
                <c:pt idx="12">
                  <c:v>1</c:v>
                </c:pt>
                <c:pt idx="13">
                  <c:v>1</c:v>
                </c:pt>
                <c:pt idx="14">
                  <c:v>0</c:v>
                </c:pt>
                <c:pt idx="15">
                  <c:v>0</c:v>
                </c:pt>
                <c:pt idx="16">
                  <c:v>0</c:v>
                </c:pt>
                <c:pt idx="17">
                  <c:v>0</c:v>
                </c:pt>
                <c:pt idx="18">
                  <c:v>1</c:v>
                </c:pt>
                <c:pt idx="19">
                  <c:v>1</c:v>
                </c:pt>
                <c:pt idx="20">
                  <c:v>0</c:v>
                </c:pt>
                <c:pt idx="21">
                  <c:v>0</c:v>
                </c:pt>
                <c:pt idx="22">
                  <c:v>1</c:v>
                </c:pt>
                <c:pt idx="23">
                  <c:v>0</c:v>
                </c:pt>
                <c:pt idx="24">
                  <c:v>0</c:v>
                </c:pt>
                <c:pt idx="25">
                  <c:v>0</c:v>
                </c:pt>
                <c:pt idx="26">
                  <c:v>1</c:v>
                </c:pt>
                <c:pt idx="27">
                  <c:v>0</c:v>
                </c:pt>
                <c:pt idx="28">
                  <c:v>1</c:v>
                </c:pt>
              </c:numCache>
            </c:numRef>
          </c:val>
          <c:smooth val="0"/>
          <c:extLst>
            <c:ext xmlns:c16="http://schemas.microsoft.com/office/drawing/2014/chart" uri="{C3380CC4-5D6E-409C-BE32-E72D297353CC}">
              <c16:uniqueId val="{00000002-E5BD-475E-80D3-D093D460713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0</c:v>
                </c:pt>
                <c:pt idx="1">
                  <c:v>1</c:v>
                </c:pt>
                <c:pt idx="2">
                  <c:v>0</c:v>
                </c:pt>
                <c:pt idx="3">
                  <c:v>0</c:v>
                </c:pt>
                <c:pt idx="4">
                  <c:v>2</c:v>
                </c:pt>
                <c:pt idx="5">
                  <c:v>0</c:v>
                </c:pt>
                <c:pt idx="6">
                  <c:v>0</c:v>
                </c:pt>
                <c:pt idx="7">
                  <c:v>0</c:v>
                </c:pt>
                <c:pt idx="8">
                  <c:v>2</c:v>
                </c:pt>
                <c:pt idx="9">
                  <c:v>0</c:v>
                </c:pt>
                <c:pt idx="10">
                  <c:v>1</c:v>
                </c:pt>
                <c:pt idx="11">
                  <c:v>0</c:v>
                </c:pt>
                <c:pt idx="12">
                  <c:v>1</c:v>
                </c:pt>
                <c:pt idx="13">
                  <c:v>2</c:v>
                </c:pt>
                <c:pt idx="14">
                  <c:v>2</c:v>
                </c:pt>
                <c:pt idx="15">
                  <c:v>1</c:v>
                </c:pt>
                <c:pt idx="16">
                  <c:v>1</c:v>
                </c:pt>
                <c:pt idx="17">
                  <c:v>0</c:v>
                </c:pt>
                <c:pt idx="18">
                  <c:v>0</c:v>
                </c:pt>
                <c:pt idx="19">
                  <c:v>1</c:v>
                </c:pt>
                <c:pt idx="20">
                  <c:v>0</c:v>
                </c:pt>
                <c:pt idx="21">
                  <c:v>1</c:v>
                </c:pt>
                <c:pt idx="22">
                  <c:v>1</c:v>
                </c:pt>
                <c:pt idx="23">
                  <c:v>0</c:v>
                </c:pt>
                <c:pt idx="24">
                  <c:v>0</c:v>
                </c:pt>
                <c:pt idx="25">
                  <c:v>0</c:v>
                </c:pt>
                <c:pt idx="26">
                  <c:v>0</c:v>
                </c:pt>
                <c:pt idx="27">
                  <c:v>3</c:v>
                </c:pt>
                <c:pt idx="28">
                  <c:v>0</c:v>
                </c:pt>
              </c:numCache>
            </c:numRef>
          </c:val>
          <c:smooth val="0"/>
          <c:extLst>
            <c:ext xmlns:c16="http://schemas.microsoft.com/office/drawing/2014/chart" uri="{C3380CC4-5D6E-409C-BE32-E72D297353CC}">
              <c16:uniqueId val="{00000003-E5BD-475E-80D3-D093D4607137}"/>
            </c:ext>
          </c:extLst>
        </c:ser>
        <c:dLbls>
          <c:showLegendKey val="0"/>
          <c:showVal val="0"/>
          <c:showCatName val="0"/>
          <c:showSerName val="0"/>
          <c:showPercent val="0"/>
          <c:showBubbleSize val="0"/>
        </c:dLbls>
        <c:smooth val="0"/>
        <c:axId val="392768024"/>
        <c:axId val="392767040"/>
      </c:lineChart>
      <c:dateAx>
        <c:axId val="39276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67040"/>
        <c:crosses val="autoZero"/>
        <c:auto val="1"/>
        <c:lblOffset val="100"/>
        <c:baseTimeUnit val="days"/>
      </c:dateAx>
      <c:valAx>
        <c:axId val="39276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6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2</c:v>
                </c:pt>
                <c:pt idx="13">
                  <c:v>1</c:v>
                </c:pt>
                <c:pt idx="14">
                  <c:v>0</c:v>
                </c:pt>
                <c:pt idx="15">
                  <c:v>2</c:v>
                </c:pt>
                <c:pt idx="16">
                  <c:v>0</c:v>
                </c:pt>
                <c:pt idx="17">
                  <c:v>0</c:v>
                </c:pt>
                <c:pt idx="18">
                  <c:v>4</c:v>
                </c:pt>
                <c:pt idx="19">
                  <c:v>1</c:v>
                </c:pt>
                <c:pt idx="20">
                  <c:v>0</c:v>
                </c:pt>
                <c:pt idx="21">
                  <c:v>0</c:v>
                </c:pt>
                <c:pt idx="22">
                  <c:v>0</c:v>
                </c:pt>
                <c:pt idx="23">
                  <c:v>0</c:v>
                </c:pt>
              </c:numCache>
            </c:numRef>
          </c:val>
          <c:smooth val="0"/>
          <c:extLst>
            <c:ext xmlns:c16="http://schemas.microsoft.com/office/drawing/2014/chart" uri="{C3380CC4-5D6E-409C-BE32-E72D297353CC}">
              <c16:uniqueId val="{00000000-4F54-447C-AFFE-6222CCDDCD5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c:v>
                </c:pt>
                <c:pt idx="1">
                  <c:v>0</c:v>
                </c:pt>
                <c:pt idx="2">
                  <c:v>0</c:v>
                </c:pt>
                <c:pt idx="3">
                  <c:v>0</c:v>
                </c:pt>
                <c:pt idx="4">
                  <c:v>0</c:v>
                </c:pt>
                <c:pt idx="5">
                  <c:v>0</c:v>
                </c:pt>
                <c:pt idx="6">
                  <c:v>0</c:v>
                </c:pt>
                <c:pt idx="7">
                  <c:v>0</c:v>
                </c:pt>
                <c:pt idx="8">
                  <c:v>1</c:v>
                </c:pt>
                <c:pt idx="9">
                  <c:v>6</c:v>
                </c:pt>
                <c:pt idx="10">
                  <c:v>17</c:v>
                </c:pt>
                <c:pt idx="11">
                  <c:v>3</c:v>
                </c:pt>
                <c:pt idx="12">
                  <c:v>15</c:v>
                </c:pt>
                <c:pt idx="13">
                  <c:v>5</c:v>
                </c:pt>
                <c:pt idx="14">
                  <c:v>5</c:v>
                </c:pt>
                <c:pt idx="15">
                  <c:v>4</c:v>
                </c:pt>
                <c:pt idx="16">
                  <c:v>11</c:v>
                </c:pt>
                <c:pt idx="17">
                  <c:v>2</c:v>
                </c:pt>
                <c:pt idx="18">
                  <c:v>11</c:v>
                </c:pt>
                <c:pt idx="19">
                  <c:v>0</c:v>
                </c:pt>
                <c:pt idx="20">
                  <c:v>0</c:v>
                </c:pt>
                <c:pt idx="21">
                  <c:v>0</c:v>
                </c:pt>
                <c:pt idx="22">
                  <c:v>0</c:v>
                </c:pt>
                <c:pt idx="23">
                  <c:v>0</c:v>
                </c:pt>
              </c:numCache>
            </c:numRef>
          </c:val>
          <c:smooth val="0"/>
          <c:extLst>
            <c:ext xmlns:c16="http://schemas.microsoft.com/office/drawing/2014/chart" uri="{C3380CC4-5D6E-409C-BE32-E72D297353CC}">
              <c16:uniqueId val="{00000001-4F54-447C-AFFE-6222CCDDCD5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3</c:v>
                </c:pt>
                <c:pt idx="18">
                  <c:v>0</c:v>
                </c:pt>
                <c:pt idx="19">
                  <c:v>1</c:v>
                </c:pt>
                <c:pt idx="20">
                  <c:v>3</c:v>
                </c:pt>
                <c:pt idx="21">
                  <c:v>2</c:v>
                </c:pt>
                <c:pt idx="22">
                  <c:v>1</c:v>
                </c:pt>
                <c:pt idx="23">
                  <c:v>0</c:v>
                </c:pt>
              </c:numCache>
            </c:numRef>
          </c:val>
          <c:smooth val="0"/>
          <c:extLst>
            <c:ext xmlns:c16="http://schemas.microsoft.com/office/drawing/2014/chart" uri="{C3380CC4-5D6E-409C-BE32-E72D297353CC}">
              <c16:uniqueId val="{00000002-4F54-447C-AFFE-6222CCDDCD5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3</c:v>
                </c:pt>
                <c:pt idx="15">
                  <c:v>2</c:v>
                </c:pt>
                <c:pt idx="16">
                  <c:v>3</c:v>
                </c:pt>
                <c:pt idx="17">
                  <c:v>3</c:v>
                </c:pt>
                <c:pt idx="18">
                  <c:v>3</c:v>
                </c:pt>
                <c:pt idx="19">
                  <c:v>0</c:v>
                </c:pt>
                <c:pt idx="20">
                  <c:v>0</c:v>
                </c:pt>
                <c:pt idx="21">
                  <c:v>2</c:v>
                </c:pt>
                <c:pt idx="22">
                  <c:v>1</c:v>
                </c:pt>
                <c:pt idx="23">
                  <c:v>0</c:v>
                </c:pt>
              </c:numCache>
            </c:numRef>
          </c:val>
          <c:smooth val="0"/>
          <c:extLst>
            <c:ext xmlns:c16="http://schemas.microsoft.com/office/drawing/2014/chart" uri="{C3380CC4-5D6E-409C-BE32-E72D297353CC}">
              <c16:uniqueId val="{00000003-4F54-447C-AFFE-6222CCDDCD53}"/>
            </c:ext>
          </c:extLst>
        </c:ser>
        <c:dLbls>
          <c:showLegendKey val="0"/>
          <c:showVal val="0"/>
          <c:showCatName val="0"/>
          <c:showSerName val="0"/>
          <c:showPercent val="0"/>
          <c:showBubbleSize val="0"/>
        </c:dLbls>
        <c:smooth val="0"/>
        <c:axId val="392523048"/>
        <c:axId val="392529608"/>
      </c:lineChart>
      <c:catAx>
        <c:axId val="39252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29608"/>
        <c:crosses val="autoZero"/>
        <c:auto val="1"/>
        <c:lblAlgn val="ctr"/>
        <c:lblOffset val="100"/>
        <c:noMultiLvlLbl val="0"/>
      </c:catAx>
      <c:valAx>
        <c:axId val="39252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2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1</c:v>
                </c:pt>
                <c:pt idx="3">
                  <c:v>1</c:v>
                </c:pt>
                <c:pt idx="4">
                  <c:v>2</c:v>
                </c:pt>
                <c:pt idx="5">
                  <c:v>1</c:v>
                </c:pt>
                <c:pt idx="6">
                  <c:v>2</c:v>
                </c:pt>
              </c:numCache>
            </c:numRef>
          </c:val>
          <c:extLst>
            <c:ext xmlns:c16="http://schemas.microsoft.com/office/drawing/2014/chart" uri="{C3380CC4-5D6E-409C-BE32-E72D297353CC}">
              <c16:uniqueId val="{00000000-0DE8-4F79-AFD1-653D68E53AC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12</c:v>
                </c:pt>
                <c:pt idx="2">
                  <c:v>19</c:v>
                </c:pt>
                <c:pt idx="3">
                  <c:v>16</c:v>
                </c:pt>
                <c:pt idx="4">
                  <c:v>16</c:v>
                </c:pt>
                <c:pt idx="5">
                  <c:v>1</c:v>
                </c:pt>
                <c:pt idx="6">
                  <c:v>4</c:v>
                </c:pt>
              </c:numCache>
            </c:numRef>
          </c:val>
          <c:extLst>
            <c:ext xmlns:c16="http://schemas.microsoft.com/office/drawing/2014/chart" uri="{C3380CC4-5D6E-409C-BE32-E72D297353CC}">
              <c16:uniqueId val="{00000001-0DE8-4F79-AFD1-653D68E53AC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2</c:v>
                </c:pt>
                <c:pt idx="3">
                  <c:v>2</c:v>
                </c:pt>
                <c:pt idx="4">
                  <c:v>1</c:v>
                </c:pt>
                <c:pt idx="5">
                  <c:v>0</c:v>
                </c:pt>
                <c:pt idx="6">
                  <c:v>2</c:v>
                </c:pt>
              </c:numCache>
            </c:numRef>
          </c:val>
          <c:extLst>
            <c:ext xmlns:c16="http://schemas.microsoft.com/office/drawing/2014/chart" uri="{C3380CC4-5D6E-409C-BE32-E72D297353CC}">
              <c16:uniqueId val="{00000002-0DE8-4F79-AFD1-653D68E53AC3}"/>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3</c:v>
                </c:pt>
                <c:pt idx="3">
                  <c:v>5</c:v>
                </c:pt>
                <c:pt idx="4">
                  <c:v>1</c:v>
                </c:pt>
                <c:pt idx="5">
                  <c:v>1</c:v>
                </c:pt>
                <c:pt idx="6">
                  <c:v>2</c:v>
                </c:pt>
              </c:numCache>
            </c:numRef>
          </c:val>
          <c:extLst>
            <c:ext xmlns:c16="http://schemas.microsoft.com/office/drawing/2014/chart" uri="{C3380CC4-5D6E-409C-BE32-E72D297353CC}">
              <c16:uniqueId val="{00000003-0DE8-4F79-AFD1-653D68E53AC3}"/>
            </c:ext>
          </c:extLst>
        </c:ser>
        <c:dLbls>
          <c:showLegendKey val="0"/>
          <c:showVal val="0"/>
          <c:showCatName val="0"/>
          <c:showSerName val="0"/>
          <c:showPercent val="0"/>
          <c:showBubbleSize val="0"/>
        </c:dLbls>
        <c:gapWidth val="219"/>
        <c:overlap val="-27"/>
        <c:axId val="392526000"/>
        <c:axId val="392524032"/>
      </c:barChart>
      <c:catAx>
        <c:axId val="39252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24032"/>
        <c:crosses val="autoZero"/>
        <c:auto val="1"/>
        <c:lblAlgn val="ctr"/>
        <c:lblOffset val="100"/>
        <c:noMultiLvlLbl val="0"/>
      </c:catAx>
      <c:valAx>
        <c:axId val="39252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2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1421</c:v>
                </c:pt>
                <c:pt idx="1">
                  <c:v>5176</c:v>
                </c:pt>
                <c:pt idx="2">
                  <c:v>104</c:v>
                </c:pt>
                <c:pt idx="3">
                  <c:v>898</c:v>
                </c:pt>
              </c:numCache>
            </c:numRef>
          </c:val>
          <c:extLst>
            <c:ext xmlns:c16="http://schemas.microsoft.com/office/drawing/2014/chart" uri="{C3380CC4-5D6E-409C-BE32-E72D297353CC}">
              <c16:uniqueId val="{00000000-67C4-4001-9616-DD061CC45572}"/>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166</c:v>
                </c:pt>
                <c:pt idx="1">
                  <c:v>506</c:v>
                </c:pt>
                <c:pt idx="2">
                  <c:v>8</c:v>
                </c:pt>
                <c:pt idx="3">
                  <c:v>116</c:v>
                </c:pt>
              </c:numCache>
            </c:numRef>
          </c:val>
          <c:extLst>
            <c:ext xmlns:c16="http://schemas.microsoft.com/office/drawing/2014/chart" uri="{C3380CC4-5D6E-409C-BE32-E72D297353CC}">
              <c16:uniqueId val="{00000001-67C4-4001-9616-DD061CC45572}"/>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16</c:v>
                </c:pt>
                <c:pt idx="1">
                  <c:v>8</c:v>
                </c:pt>
                <c:pt idx="2">
                  <c:v>0</c:v>
                </c:pt>
                <c:pt idx="3">
                  <c:v>0</c:v>
                </c:pt>
              </c:numCache>
            </c:numRef>
          </c:val>
          <c:extLst>
            <c:ext xmlns:c16="http://schemas.microsoft.com/office/drawing/2014/chart" uri="{C3380CC4-5D6E-409C-BE32-E72D297353CC}">
              <c16:uniqueId val="{00000002-67C4-4001-9616-DD061CC45572}"/>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14</c:v>
                </c:pt>
                <c:pt idx="2">
                  <c:v>0</c:v>
                </c:pt>
                <c:pt idx="3">
                  <c:v>1</c:v>
                </c:pt>
              </c:numCache>
            </c:numRef>
          </c:val>
          <c:extLst>
            <c:ext xmlns:c16="http://schemas.microsoft.com/office/drawing/2014/chart" uri="{C3380CC4-5D6E-409C-BE32-E72D297353CC}">
              <c16:uniqueId val="{00000003-67C4-4001-9616-DD061CC45572}"/>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31</c:v>
                </c:pt>
                <c:pt idx="2">
                  <c:v>0</c:v>
                </c:pt>
                <c:pt idx="3">
                  <c:v>0</c:v>
                </c:pt>
              </c:numCache>
            </c:numRef>
          </c:val>
          <c:extLst>
            <c:ext xmlns:c16="http://schemas.microsoft.com/office/drawing/2014/chart" uri="{C3380CC4-5D6E-409C-BE32-E72D297353CC}">
              <c16:uniqueId val="{00000004-67C4-4001-9616-DD061CC45572}"/>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1</c:v>
                </c:pt>
                <c:pt idx="2">
                  <c:v>0</c:v>
                </c:pt>
                <c:pt idx="3">
                  <c:v>0</c:v>
                </c:pt>
              </c:numCache>
            </c:numRef>
          </c:val>
          <c:extLst>
            <c:ext xmlns:c16="http://schemas.microsoft.com/office/drawing/2014/chart" uri="{C3380CC4-5D6E-409C-BE32-E72D297353CC}">
              <c16:uniqueId val="{00000005-67C4-4001-9616-DD061CC4557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123</c:v>
                </c:pt>
                <c:pt idx="1">
                  <c:v>287</c:v>
                </c:pt>
                <c:pt idx="2">
                  <c:v>14</c:v>
                </c:pt>
                <c:pt idx="3">
                  <c:v>94</c:v>
                </c:pt>
              </c:numCache>
            </c:numRef>
          </c:val>
          <c:extLst>
            <c:ext xmlns:c16="http://schemas.microsoft.com/office/drawing/2014/chart" uri="{C3380CC4-5D6E-409C-BE32-E72D297353CC}">
              <c16:uniqueId val="{00000006-67C4-4001-9616-DD061CC4557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66</c:v>
                </c:pt>
                <c:pt idx="1">
                  <c:v>331</c:v>
                </c:pt>
                <c:pt idx="2">
                  <c:v>13</c:v>
                </c:pt>
                <c:pt idx="3">
                  <c:v>106</c:v>
                </c:pt>
              </c:numCache>
            </c:numRef>
          </c:val>
          <c:extLst>
            <c:ext xmlns:c16="http://schemas.microsoft.com/office/drawing/2014/chart" uri="{C3380CC4-5D6E-409C-BE32-E72D297353CC}">
              <c16:uniqueId val="{00000007-67C4-4001-9616-DD061CC45572}"/>
            </c:ext>
          </c:extLst>
        </c:ser>
        <c:dLbls>
          <c:showLegendKey val="0"/>
          <c:showVal val="0"/>
          <c:showCatName val="0"/>
          <c:showSerName val="0"/>
          <c:showPercent val="0"/>
          <c:showBubbleSize val="0"/>
        </c:dLbls>
        <c:gapWidth val="150"/>
        <c:overlap val="100"/>
        <c:axId val="392534856"/>
        <c:axId val="392537152"/>
      </c:barChart>
      <c:catAx>
        <c:axId val="39253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37152"/>
        <c:crosses val="autoZero"/>
        <c:auto val="1"/>
        <c:lblAlgn val="ctr"/>
        <c:lblOffset val="100"/>
        <c:noMultiLvlLbl val="0"/>
      </c:catAx>
      <c:valAx>
        <c:axId val="392537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3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c:v>
                </c:pt>
                <c:pt idx="1">
                  <c:v>27</c:v>
                </c:pt>
                <c:pt idx="2">
                  <c:v>9</c:v>
                </c:pt>
                <c:pt idx="3">
                  <c:v>2</c:v>
                </c:pt>
              </c:numCache>
            </c:numRef>
          </c:val>
          <c:extLst>
            <c:ext xmlns:c16="http://schemas.microsoft.com/office/drawing/2014/chart" uri="{C3380CC4-5D6E-409C-BE32-E72D297353CC}">
              <c16:uniqueId val="{00000000-3344-405A-8D60-8C24790C56AD}"/>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7</c:v>
                </c:pt>
                <c:pt idx="1">
                  <c:v>32</c:v>
                </c:pt>
                <c:pt idx="2">
                  <c:v>1</c:v>
                </c:pt>
                <c:pt idx="3">
                  <c:v>16</c:v>
                </c:pt>
              </c:numCache>
            </c:numRef>
          </c:val>
          <c:extLst>
            <c:ext xmlns:c16="http://schemas.microsoft.com/office/drawing/2014/chart" uri="{C3380CC4-5D6E-409C-BE32-E72D297353CC}">
              <c16:uniqueId val="{00000001-3344-405A-8D60-8C24790C56A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c:v>
                </c:pt>
                <c:pt idx="1">
                  <c:v>22</c:v>
                </c:pt>
                <c:pt idx="2">
                  <c:v>0</c:v>
                </c:pt>
                <c:pt idx="3">
                  <c:v>1</c:v>
                </c:pt>
              </c:numCache>
            </c:numRef>
          </c:val>
          <c:extLst>
            <c:ext xmlns:c16="http://schemas.microsoft.com/office/drawing/2014/chart" uri="{C3380CC4-5D6E-409C-BE32-E72D297353CC}">
              <c16:uniqueId val="{00000002-3344-405A-8D60-8C24790C56AD}"/>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3-3344-405A-8D60-8C24790C56AD}"/>
            </c:ext>
          </c:extLst>
        </c:ser>
        <c:dLbls>
          <c:showLegendKey val="0"/>
          <c:showVal val="0"/>
          <c:showCatName val="0"/>
          <c:showSerName val="0"/>
          <c:showPercent val="0"/>
          <c:showBubbleSize val="0"/>
        </c:dLbls>
        <c:gapWidth val="150"/>
        <c:overlap val="100"/>
        <c:axId val="392533544"/>
        <c:axId val="392535840"/>
      </c:barChart>
      <c:catAx>
        <c:axId val="39253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35840"/>
        <c:crosses val="autoZero"/>
        <c:auto val="1"/>
        <c:lblAlgn val="ctr"/>
        <c:lblOffset val="100"/>
        <c:noMultiLvlLbl val="0"/>
      </c:catAx>
      <c:valAx>
        <c:axId val="392535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3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5.2554336294953503E-3</c:v>
                </c:pt>
                <c:pt idx="1">
                  <c:v>2.9821530362717798E-3</c:v>
                </c:pt>
                <c:pt idx="2">
                  <c:v>1.6621836595613201E-3</c:v>
                </c:pt>
                <c:pt idx="3">
                  <c:v>1.3786346823420399E-2</c:v>
                </c:pt>
                <c:pt idx="4">
                  <c:v>2.24883671587708E-3</c:v>
                </c:pt>
                <c:pt idx="5">
                  <c:v>2.9332652815788002E-3</c:v>
                </c:pt>
                <c:pt idx="6">
                  <c:v>6.2722989271093404E-2</c:v>
                </c:pt>
              </c:numCache>
            </c:numRef>
          </c:val>
          <c:extLst>
            <c:ext xmlns:c16="http://schemas.microsoft.com/office/drawing/2014/chart" uri="{C3380CC4-5D6E-409C-BE32-E72D297353CC}">
              <c16:uniqueId val="{00000000-FE27-41DC-BFDD-EC84616DA8C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9.4124220613035301E-3</c:v>
                </c:pt>
                <c:pt idx="1">
                  <c:v>7.8494477584707401E-3</c:v>
                </c:pt>
                <c:pt idx="2">
                  <c:v>3.77467443695842E-3</c:v>
                </c:pt>
                <c:pt idx="3">
                  <c:v>1.39904128526508E-2</c:v>
                </c:pt>
                <c:pt idx="4">
                  <c:v>5.3564365138663002E-3</c:v>
                </c:pt>
                <c:pt idx="5">
                  <c:v>2.7968339839301898E-3</c:v>
                </c:pt>
                <c:pt idx="6">
                  <c:v>8.5153606117874606E-3</c:v>
                </c:pt>
              </c:numCache>
            </c:numRef>
          </c:val>
          <c:extLst>
            <c:ext xmlns:c16="http://schemas.microsoft.com/office/drawing/2014/chart" uri="{C3380CC4-5D6E-409C-BE32-E72D297353CC}">
              <c16:uniqueId val="{00000001-FE27-41DC-BFDD-EC84616DA8C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7.1569852175723501E-3</c:v>
                </c:pt>
                <c:pt idx="1">
                  <c:v>1.1060795336248199E-2</c:v>
                </c:pt>
                <c:pt idx="2">
                  <c:v>7.4823027274620001E-3</c:v>
                </c:pt>
                <c:pt idx="3">
                  <c:v>4.55444513845513E-3</c:v>
                </c:pt>
                <c:pt idx="4">
                  <c:v>3.9038101186758302E-3</c:v>
                </c:pt>
                <c:pt idx="6">
                  <c:v>1.4964605454924E-2</c:v>
                </c:pt>
              </c:numCache>
            </c:numRef>
          </c:val>
          <c:extLst>
            <c:ext xmlns:c16="http://schemas.microsoft.com/office/drawing/2014/chart" uri="{C3380CC4-5D6E-409C-BE32-E72D297353CC}">
              <c16:uniqueId val="{00000002-FE27-41DC-BFDD-EC84616DA8C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6.8562745721777304E-3</c:v>
                </c:pt>
                <c:pt idx="1">
                  <c:v>2.5942660543375202E-3</c:v>
                </c:pt>
                <c:pt idx="2">
                  <c:v>1.3589012665577501E-3</c:v>
                </c:pt>
                <c:pt idx="3">
                  <c:v>5.4726660098643898E-3</c:v>
                </c:pt>
                <c:pt idx="4">
                  <c:v>5.4356050662309899E-3</c:v>
                </c:pt>
                <c:pt idx="5">
                  <c:v>9.2034676689592993E-3</c:v>
                </c:pt>
                <c:pt idx="6">
                  <c:v>1.14271242869629E-3</c:v>
                </c:pt>
              </c:numCache>
            </c:numRef>
          </c:val>
          <c:extLst>
            <c:ext xmlns:c16="http://schemas.microsoft.com/office/drawing/2014/chart" uri="{C3380CC4-5D6E-409C-BE32-E72D297353CC}">
              <c16:uniqueId val="{00000003-FE27-41DC-BFDD-EC84616DA8CC}"/>
            </c:ext>
          </c:extLst>
        </c:ser>
        <c:dLbls>
          <c:showLegendKey val="0"/>
          <c:showVal val="0"/>
          <c:showCatName val="0"/>
          <c:showSerName val="0"/>
          <c:showPercent val="0"/>
          <c:showBubbleSize val="0"/>
        </c:dLbls>
        <c:gapWidth val="219"/>
        <c:overlap val="-27"/>
        <c:axId val="66152960"/>
        <c:axId val="66153288"/>
      </c:barChart>
      <c:catAx>
        <c:axId val="6615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53288"/>
        <c:crosses val="autoZero"/>
        <c:auto val="1"/>
        <c:lblAlgn val="ctr"/>
        <c:lblOffset val="100"/>
        <c:noMultiLvlLbl val="0"/>
      </c:catAx>
      <c:valAx>
        <c:axId val="6615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5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1.66147699440766E-3</c:v>
                </c:pt>
                <c:pt idx="1">
                  <c:v>0</c:v>
                </c:pt>
                <c:pt idx="2">
                  <c:v>2.05253111295079E-3</c:v>
                </c:pt>
                <c:pt idx="3">
                  <c:v>0</c:v>
                </c:pt>
                <c:pt idx="4">
                  <c:v>6.2703186670758901E-2</c:v>
                </c:pt>
                <c:pt idx="5">
                  <c:v>0</c:v>
                </c:pt>
                <c:pt idx="6">
                  <c:v>0</c:v>
                </c:pt>
                <c:pt idx="7">
                  <c:v>0</c:v>
                </c:pt>
                <c:pt idx="8">
                  <c:v>0</c:v>
                </c:pt>
                <c:pt idx="9">
                  <c:v>2.44403645329251E-3</c:v>
                </c:pt>
                <c:pt idx="10">
                  <c:v>0</c:v>
                </c:pt>
                <c:pt idx="11">
                  <c:v>0</c:v>
                </c:pt>
                <c:pt idx="12">
                  <c:v>4.6928573733099601E-3</c:v>
                </c:pt>
                <c:pt idx="13">
                  <c:v>0</c:v>
                </c:pt>
                <c:pt idx="14">
                  <c:v>0</c:v>
                </c:pt>
                <c:pt idx="15">
                  <c:v>0</c:v>
                </c:pt>
                <c:pt idx="16">
                  <c:v>0</c:v>
                </c:pt>
                <c:pt idx="17">
                  <c:v>0</c:v>
                </c:pt>
                <c:pt idx="18">
                  <c:v>0</c:v>
                </c:pt>
                <c:pt idx="19">
                  <c:v>7.33400219433346E-3</c:v>
                </c:pt>
                <c:pt idx="20">
                  <c:v>2.2491423922269601E-3</c:v>
                </c:pt>
                <c:pt idx="21">
                  <c:v>0</c:v>
                </c:pt>
                <c:pt idx="22">
                  <c:v>1.3789043284882599E-2</c:v>
                </c:pt>
                <c:pt idx="23">
                  <c:v>0</c:v>
                </c:pt>
                <c:pt idx="24">
                  <c:v>2.9340140245870398E-3</c:v>
                </c:pt>
                <c:pt idx="25">
                  <c:v>0</c:v>
                </c:pt>
                <c:pt idx="26">
                  <c:v>4.49915591922646E-3</c:v>
                </c:pt>
                <c:pt idx="27">
                  <c:v>3.7168139861754098E-3</c:v>
                </c:pt>
                <c:pt idx="28">
                  <c:v>0</c:v>
                </c:pt>
              </c:numCache>
            </c:numRef>
          </c:val>
          <c:smooth val="0"/>
          <c:extLst>
            <c:ext xmlns:c16="http://schemas.microsoft.com/office/drawing/2014/chart" uri="{C3380CC4-5D6E-409C-BE32-E72D297353CC}">
              <c16:uniqueId val="{00000000-9763-4B19-8A1B-037FB4DDDAB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3.04664259985496E-3</c:v>
                </c:pt>
                <c:pt idx="1">
                  <c:v>8.5305651948944503E-2</c:v>
                </c:pt>
                <c:pt idx="2">
                  <c:v>5.4190661225957601E-3</c:v>
                </c:pt>
                <c:pt idx="3">
                  <c:v>0</c:v>
                </c:pt>
                <c:pt idx="4">
                  <c:v>9.6563343888705806E-3</c:v>
                </c:pt>
                <c:pt idx="5">
                  <c:v>3.5961090100511302E-3</c:v>
                </c:pt>
                <c:pt idx="6">
                  <c:v>1.68482178681011E-2</c:v>
                </c:pt>
                <c:pt idx="7">
                  <c:v>8.5405712093848396E-3</c:v>
                </c:pt>
                <c:pt idx="8">
                  <c:v>3.9955729052210103E-3</c:v>
                </c:pt>
                <c:pt idx="9">
                  <c:v>7.2919278358856698E-3</c:v>
                </c:pt>
                <c:pt idx="10">
                  <c:v>2.79687588963128E-3</c:v>
                </c:pt>
                <c:pt idx="11">
                  <c:v>5.0942333278728496E-3</c:v>
                </c:pt>
                <c:pt idx="12">
                  <c:v>4.6947043734667298E-3</c:v>
                </c:pt>
                <c:pt idx="13">
                  <c:v>1.1437201771218E-2</c:v>
                </c:pt>
                <c:pt idx="14">
                  <c:v>2.3640284109600401E-3</c:v>
                </c:pt>
                <c:pt idx="15">
                  <c:v>2.8718094197346701E-3</c:v>
                </c:pt>
                <c:pt idx="16">
                  <c:v>3.0133429493934901E-3</c:v>
                </c:pt>
                <c:pt idx="17">
                  <c:v>0</c:v>
                </c:pt>
                <c:pt idx="18">
                  <c:v>0</c:v>
                </c:pt>
                <c:pt idx="19">
                  <c:v>2.9617095407002799E-2</c:v>
                </c:pt>
                <c:pt idx="20">
                  <c:v>2.49719814368279E-3</c:v>
                </c:pt>
                <c:pt idx="21">
                  <c:v>2.7968451586610301E-3</c:v>
                </c:pt>
                <c:pt idx="22">
                  <c:v>6.0931452116369097E-3</c:v>
                </c:pt>
                <c:pt idx="23">
                  <c:v>9.4894003398204203E-3</c:v>
                </c:pt>
                <c:pt idx="24">
                  <c:v>0</c:v>
                </c:pt>
                <c:pt idx="25">
                  <c:v>0</c:v>
                </c:pt>
                <c:pt idx="26">
                  <c:v>9.6223157817632108E-3</c:v>
                </c:pt>
                <c:pt idx="27">
                  <c:v>3.3211839596303801E-3</c:v>
                </c:pt>
                <c:pt idx="28">
                  <c:v>7.4913325282648005E-4</c:v>
                </c:pt>
              </c:numCache>
            </c:numRef>
          </c:val>
          <c:smooth val="0"/>
          <c:extLst>
            <c:ext xmlns:c16="http://schemas.microsoft.com/office/drawing/2014/chart" uri="{C3380CC4-5D6E-409C-BE32-E72D297353CC}">
              <c16:uniqueId val="{00000001-9763-4B19-8A1B-037FB4DDDAB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0</c:v>
                </c:pt>
                <c:pt idx="1">
                  <c:v>1.95143528064892E-3</c:v>
                </c:pt>
                <c:pt idx="2">
                  <c:v>0</c:v>
                </c:pt>
                <c:pt idx="3">
                  <c:v>0</c:v>
                </c:pt>
                <c:pt idx="4">
                  <c:v>0</c:v>
                </c:pt>
                <c:pt idx="5">
                  <c:v>0</c:v>
                </c:pt>
                <c:pt idx="6">
                  <c:v>0</c:v>
                </c:pt>
                <c:pt idx="7">
                  <c:v>1.3011176600699999E-2</c:v>
                </c:pt>
                <c:pt idx="8">
                  <c:v>0</c:v>
                </c:pt>
                <c:pt idx="9">
                  <c:v>3.9034291625192701E-3</c:v>
                </c:pt>
                <c:pt idx="10">
                  <c:v>0</c:v>
                </c:pt>
                <c:pt idx="11">
                  <c:v>1.2361261108870199E-2</c:v>
                </c:pt>
                <c:pt idx="12">
                  <c:v>1.2361261108870199E-2</c:v>
                </c:pt>
                <c:pt idx="13">
                  <c:v>1.1060291601335001E-2</c:v>
                </c:pt>
                <c:pt idx="14">
                  <c:v>0</c:v>
                </c:pt>
                <c:pt idx="15">
                  <c:v>0</c:v>
                </c:pt>
                <c:pt idx="16">
                  <c:v>0</c:v>
                </c:pt>
                <c:pt idx="17">
                  <c:v>0</c:v>
                </c:pt>
                <c:pt idx="18">
                  <c:v>1.75681742762888E-2</c:v>
                </c:pt>
                <c:pt idx="19">
                  <c:v>3.9039371205861098E-3</c:v>
                </c:pt>
                <c:pt idx="20">
                  <c:v>0</c:v>
                </c:pt>
                <c:pt idx="21">
                  <c:v>0</c:v>
                </c:pt>
                <c:pt idx="22">
                  <c:v>7.1573577637811699E-3</c:v>
                </c:pt>
                <c:pt idx="23">
                  <c:v>0</c:v>
                </c:pt>
                <c:pt idx="24">
                  <c:v>0</c:v>
                </c:pt>
                <c:pt idx="25">
                  <c:v>0</c:v>
                </c:pt>
                <c:pt idx="26">
                  <c:v>5.2062657408190804E-3</c:v>
                </c:pt>
                <c:pt idx="27">
                  <c:v>0</c:v>
                </c:pt>
                <c:pt idx="28">
                  <c:v>1.9523877702430101E-3</c:v>
                </c:pt>
              </c:numCache>
            </c:numRef>
          </c:val>
          <c:smooth val="0"/>
          <c:extLst>
            <c:ext xmlns:c16="http://schemas.microsoft.com/office/drawing/2014/chart" uri="{C3380CC4-5D6E-409C-BE32-E72D297353CC}">
              <c16:uniqueId val="{00000002-9763-4B19-8A1B-037FB4DDDAB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0</c:v>
                </c:pt>
                <c:pt idx="1">
                  <c:v>2.84223436693864E-3</c:v>
                </c:pt>
                <c:pt idx="2">
                  <c:v>0</c:v>
                </c:pt>
                <c:pt idx="3">
                  <c:v>0</c:v>
                </c:pt>
                <c:pt idx="4">
                  <c:v>1.14308381770223E-3</c:v>
                </c:pt>
                <c:pt idx="5">
                  <c:v>0</c:v>
                </c:pt>
                <c:pt idx="6">
                  <c:v>0</c:v>
                </c:pt>
                <c:pt idx="7">
                  <c:v>0</c:v>
                </c:pt>
                <c:pt idx="8">
                  <c:v>1.8487614530772001E-3</c:v>
                </c:pt>
                <c:pt idx="9">
                  <c:v>0</c:v>
                </c:pt>
                <c:pt idx="10">
                  <c:v>9.1568957263108292E-3</c:v>
                </c:pt>
                <c:pt idx="11">
                  <c:v>0</c:v>
                </c:pt>
                <c:pt idx="12">
                  <c:v>3.4394569588812899E-3</c:v>
                </c:pt>
                <c:pt idx="13">
                  <c:v>4.6347423973343198E-3</c:v>
                </c:pt>
                <c:pt idx="14">
                  <c:v>1.44324249298953E-3</c:v>
                </c:pt>
                <c:pt idx="15">
                  <c:v>1.3764489583230901E-2</c:v>
                </c:pt>
                <c:pt idx="16">
                  <c:v>5.4097019315709604E-3</c:v>
                </c:pt>
                <c:pt idx="17">
                  <c:v>0</c:v>
                </c:pt>
                <c:pt idx="18">
                  <c:v>0</c:v>
                </c:pt>
                <c:pt idx="19">
                  <c:v>1.0220183384567601E-2</c:v>
                </c:pt>
                <c:pt idx="20">
                  <c:v>0</c:v>
                </c:pt>
                <c:pt idx="21">
                  <c:v>1.17092699208577E-3</c:v>
                </c:pt>
                <c:pt idx="22">
                  <c:v>6.9674122414350196E-3</c:v>
                </c:pt>
                <c:pt idx="23">
                  <c:v>0</c:v>
                </c:pt>
                <c:pt idx="24">
                  <c:v>0</c:v>
                </c:pt>
                <c:pt idx="25">
                  <c:v>0</c:v>
                </c:pt>
                <c:pt idx="26">
                  <c:v>0</c:v>
                </c:pt>
                <c:pt idx="27">
                  <c:v>1.21392432930681E-3</c:v>
                </c:pt>
                <c:pt idx="28">
                  <c:v>0</c:v>
                </c:pt>
              </c:numCache>
            </c:numRef>
          </c:val>
          <c:smooth val="0"/>
          <c:extLst>
            <c:ext xmlns:c16="http://schemas.microsoft.com/office/drawing/2014/chart" uri="{C3380CC4-5D6E-409C-BE32-E72D297353CC}">
              <c16:uniqueId val="{00000003-9763-4B19-8A1B-037FB4DDDABE}"/>
            </c:ext>
          </c:extLst>
        </c:ser>
        <c:dLbls>
          <c:showLegendKey val="0"/>
          <c:showVal val="0"/>
          <c:showCatName val="0"/>
          <c:showSerName val="0"/>
          <c:showPercent val="0"/>
          <c:showBubbleSize val="0"/>
        </c:dLbls>
        <c:smooth val="0"/>
        <c:axId val="392778192"/>
        <c:axId val="392777208"/>
      </c:lineChart>
      <c:dateAx>
        <c:axId val="39277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77208"/>
        <c:crosses val="autoZero"/>
        <c:auto val="1"/>
        <c:lblOffset val="100"/>
        <c:baseTimeUnit val="days"/>
      </c:dateAx>
      <c:valAx>
        <c:axId val="39277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7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4.17242652708694E-3</c:v>
                </c:pt>
                <c:pt idx="1">
                  <c:v>2.2246233067830402E-2</c:v>
                </c:pt>
                <c:pt idx="2">
                  <c:v>2.3465475461114998E-3</c:v>
                </c:pt>
                <c:pt idx="3">
                  <c:v>0</c:v>
                </c:pt>
              </c:numCache>
            </c:numRef>
          </c:val>
          <c:extLst>
            <c:ext xmlns:c16="http://schemas.microsoft.com/office/drawing/2014/chart" uri="{C3380CC4-5D6E-409C-BE32-E72D297353CC}">
              <c16:uniqueId val="{00000000-EC8D-4FDB-A4CC-8EFC1F5ECCEB}"/>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1.37698894594204E-2</c:v>
                </c:pt>
                <c:pt idx="1">
                  <c:v>5.75924228833497E-3</c:v>
                </c:pt>
                <c:pt idx="2">
                  <c:v>3.5732961264704701E-3</c:v>
                </c:pt>
                <c:pt idx="3">
                  <c:v>0</c:v>
                </c:pt>
              </c:numCache>
            </c:numRef>
          </c:val>
          <c:extLst>
            <c:ext xmlns:c16="http://schemas.microsoft.com/office/drawing/2014/chart" uri="{C3380CC4-5D6E-409C-BE32-E72D297353CC}">
              <c16:uniqueId val="{00000001-EC8D-4FDB-A4CC-8EFC1F5ECCEB}"/>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8.0243603956667506E-3</c:v>
                </c:pt>
                <c:pt idx="1">
                  <c:v>7.1574974786088397E-3</c:v>
                </c:pt>
                <c:pt idx="2">
                  <c:v>0</c:v>
                </c:pt>
                <c:pt idx="3">
                  <c:v>1.1060291601335001E-2</c:v>
                </c:pt>
              </c:numCache>
            </c:numRef>
          </c:val>
          <c:extLst>
            <c:ext xmlns:c16="http://schemas.microsoft.com/office/drawing/2014/chart" uri="{C3380CC4-5D6E-409C-BE32-E72D297353CC}">
              <c16:uniqueId val="{00000002-EC8D-4FDB-A4CC-8EFC1F5ECCEB}"/>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5.4822463509836099E-3</c:v>
                </c:pt>
                <c:pt idx="1">
                  <c:v>3.12631644179738E-3</c:v>
                </c:pt>
                <c:pt idx="2">
                  <c:v>1.37678821125094E-2</c:v>
                </c:pt>
                <c:pt idx="3">
                  <c:v>0</c:v>
                </c:pt>
              </c:numCache>
            </c:numRef>
          </c:val>
          <c:extLst>
            <c:ext xmlns:c16="http://schemas.microsoft.com/office/drawing/2014/chart" uri="{C3380CC4-5D6E-409C-BE32-E72D297353CC}">
              <c16:uniqueId val="{00000003-EC8D-4FDB-A4CC-8EFC1F5ECCEB}"/>
            </c:ext>
          </c:extLst>
        </c:ser>
        <c:dLbls>
          <c:showLegendKey val="0"/>
          <c:showVal val="0"/>
          <c:showCatName val="0"/>
          <c:showSerName val="0"/>
          <c:showPercent val="0"/>
          <c:showBubbleSize val="0"/>
        </c:dLbls>
        <c:gapWidth val="219"/>
        <c:overlap val="-27"/>
        <c:axId val="387364264"/>
        <c:axId val="392771304"/>
      </c:barChart>
      <c:catAx>
        <c:axId val="38736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71304"/>
        <c:crosses val="autoZero"/>
        <c:auto val="1"/>
        <c:lblAlgn val="ctr"/>
        <c:lblOffset val="100"/>
        <c:noMultiLvlLbl val="0"/>
      </c:catAx>
      <c:valAx>
        <c:axId val="39277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0.11899232954128799</c:v>
                </c:pt>
                <c:pt idx="11">
                  <c:v>4.0576677698960202E-3</c:v>
                </c:pt>
                <c:pt idx="12">
                  <c:v>3.8132299524323999E-3</c:v>
                </c:pt>
                <c:pt idx="13">
                  <c:v>6.4531583810394496E-3</c:v>
                </c:pt>
                <c:pt idx="14">
                  <c:v>0</c:v>
                </c:pt>
                <c:pt idx="15">
                  <c:v>2.3954906111434298E-3</c:v>
                </c:pt>
                <c:pt idx="16">
                  <c:v>0</c:v>
                </c:pt>
                <c:pt idx="17">
                  <c:v>0</c:v>
                </c:pt>
                <c:pt idx="18">
                  <c:v>5.4998508929313501E-3</c:v>
                </c:pt>
                <c:pt idx="19">
                  <c:v>7.3331345239084599E-3</c:v>
                </c:pt>
                <c:pt idx="20">
                  <c:v>0</c:v>
                </c:pt>
                <c:pt idx="21">
                  <c:v>0</c:v>
                </c:pt>
                <c:pt idx="22">
                  <c:v>0</c:v>
                </c:pt>
                <c:pt idx="23">
                  <c:v>0</c:v>
                </c:pt>
              </c:numCache>
            </c:numRef>
          </c:val>
          <c:smooth val="0"/>
          <c:extLst>
            <c:ext xmlns:c16="http://schemas.microsoft.com/office/drawing/2014/chart" uri="{C3380CC4-5D6E-409C-BE32-E72D297353CC}">
              <c16:uniqueId val="{00000000-E979-4CD0-8F57-A6F823BEDC0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2.29740393355508E-3</c:v>
                </c:pt>
                <c:pt idx="1">
                  <c:v>0</c:v>
                </c:pt>
                <c:pt idx="2">
                  <c:v>0</c:v>
                </c:pt>
                <c:pt idx="3">
                  <c:v>0</c:v>
                </c:pt>
                <c:pt idx="4">
                  <c:v>0</c:v>
                </c:pt>
                <c:pt idx="5">
                  <c:v>0</c:v>
                </c:pt>
                <c:pt idx="6">
                  <c:v>0</c:v>
                </c:pt>
                <c:pt idx="7">
                  <c:v>0</c:v>
                </c:pt>
                <c:pt idx="8">
                  <c:v>1.9977425509174599E-3</c:v>
                </c:pt>
                <c:pt idx="9">
                  <c:v>5.9099883797974996E-3</c:v>
                </c:pt>
                <c:pt idx="10">
                  <c:v>1.42838592390599E-2</c:v>
                </c:pt>
                <c:pt idx="11">
                  <c:v>3.8955979742890498E-3</c:v>
                </c:pt>
                <c:pt idx="12">
                  <c:v>4.6081261507829501E-3</c:v>
                </c:pt>
                <c:pt idx="13">
                  <c:v>7.2118506088120404E-3</c:v>
                </c:pt>
                <c:pt idx="14">
                  <c:v>5.3539500364588001E-3</c:v>
                </c:pt>
                <c:pt idx="15">
                  <c:v>2.32237571544155E-3</c:v>
                </c:pt>
                <c:pt idx="16">
                  <c:v>7.0102602241285498E-3</c:v>
                </c:pt>
                <c:pt idx="17">
                  <c:v>1.8479118595986499E-3</c:v>
                </c:pt>
                <c:pt idx="18">
                  <c:v>1.07605678310782E-2</c:v>
                </c:pt>
                <c:pt idx="19">
                  <c:v>0</c:v>
                </c:pt>
                <c:pt idx="20">
                  <c:v>0</c:v>
                </c:pt>
                <c:pt idx="21">
                  <c:v>0</c:v>
                </c:pt>
                <c:pt idx="22">
                  <c:v>0</c:v>
                </c:pt>
                <c:pt idx="23">
                  <c:v>0</c:v>
                </c:pt>
              </c:numCache>
            </c:numRef>
          </c:val>
          <c:smooth val="0"/>
          <c:extLst>
            <c:ext xmlns:c16="http://schemas.microsoft.com/office/drawing/2014/chart" uri="{C3380CC4-5D6E-409C-BE32-E72D297353CC}">
              <c16:uniqueId val="{00000001-E979-4CD0-8F57-A6F823BEDC0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1.95189235964267E-3</c:v>
                </c:pt>
                <c:pt idx="16">
                  <c:v>0</c:v>
                </c:pt>
                <c:pt idx="17">
                  <c:v>1.0626969513610101E-2</c:v>
                </c:pt>
                <c:pt idx="18">
                  <c:v>0</c:v>
                </c:pt>
                <c:pt idx="19">
                  <c:v>5.2050462923804598E-3</c:v>
                </c:pt>
                <c:pt idx="20">
                  <c:v>7.8075694385706896E-3</c:v>
                </c:pt>
                <c:pt idx="21">
                  <c:v>7.4822540452969197E-3</c:v>
                </c:pt>
                <c:pt idx="22">
                  <c:v>1.3012615730951201E-2</c:v>
                </c:pt>
                <c:pt idx="23">
                  <c:v>0</c:v>
                </c:pt>
              </c:numCache>
            </c:numRef>
          </c:val>
          <c:smooth val="0"/>
          <c:extLst>
            <c:ext xmlns:c16="http://schemas.microsoft.com/office/drawing/2014/chart" uri="{C3380CC4-5D6E-409C-BE32-E72D297353CC}">
              <c16:uniqueId val="{00000002-E979-4CD0-8F57-A6F823BEDC0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1.5439055870855401E-3</c:v>
                </c:pt>
                <c:pt idx="10">
                  <c:v>7.4107468180105896E-4</c:v>
                </c:pt>
                <c:pt idx="11">
                  <c:v>0</c:v>
                </c:pt>
                <c:pt idx="12">
                  <c:v>0</c:v>
                </c:pt>
                <c:pt idx="13">
                  <c:v>0</c:v>
                </c:pt>
                <c:pt idx="14">
                  <c:v>1.7909304810192199E-3</c:v>
                </c:pt>
                <c:pt idx="15">
                  <c:v>3.7980077442304298E-3</c:v>
                </c:pt>
                <c:pt idx="16">
                  <c:v>5.7227433761304E-3</c:v>
                </c:pt>
                <c:pt idx="17">
                  <c:v>6.0109390857197003E-3</c:v>
                </c:pt>
                <c:pt idx="18">
                  <c:v>4.7346438003956501E-3</c:v>
                </c:pt>
                <c:pt idx="19">
                  <c:v>0</c:v>
                </c:pt>
                <c:pt idx="20">
                  <c:v>0</c:v>
                </c:pt>
                <c:pt idx="21">
                  <c:v>3.8906420794555599E-3</c:v>
                </c:pt>
                <c:pt idx="22">
                  <c:v>2.5937613863036999E-3</c:v>
                </c:pt>
                <c:pt idx="23">
                  <c:v>0</c:v>
                </c:pt>
              </c:numCache>
            </c:numRef>
          </c:val>
          <c:smooth val="0"/>
          <c:extLst>
            <c:ext xmlns:c16="http://schemas.microsoft.com/office/drawing/2014/chart" uri="{C3380CC4-5D6E-409C-BE32-E72D297353CC}">
              <c16:uniqueId val="{00000003-E979-4CD0-8F57-A6F823BEDC0D}"/>
            </c:ext>
          </c:extLst>
        </c:ser>
        <c:dLbls>
          <c:showLegendKey val="0"/>
          <c:showVal val="0"/>
          <c:showCatName val="0"/>
          <c:showSerName val="0"/>
          <c:showPercent val="0"/>
          <c:showBubbleSize val="0"/>
        </c:dLbls>
        <c:smooth val="0"/>
        <c:axId val="393201144"/>
        <c:axId val="393203112"/>
      </c:lineChart>
      <c:catAx>
        <c:axId val="39320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3112"/>
        <c:crosses val="autoZero"/>
        <c:auto val="1"/>
        <c:lblAlgn val="ctr"/>
        <c:lblOffset val="100"/>
        <c:noMultiLvlLbl val="0"/>
      </c:catAx>
      <c:valAx>
        <c:axId val="39320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AC8B-418C-A367-36F367EB43D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1-AC8B-418C-A367-36F367EB43D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1</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2-AC8B-418C-A367-36F367EB43D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3-AC8B-418C-A367-36F367EB43DE}"/>
            </c:ext>
          </c:extLst>
        </c:ser>
        <c:dLbls>
          <c:showLegendKey val="0"/>
          <c:showVal val="0"/>
          <c:showCatName val="0"/>
          <c:showSerName val="0"/>
          <c:showPercent val="0"/>
          <c:showBubbleSize val="0"/>
        </c:dLbls>
        <c:smooth val="0"/>
        <c:axId val="495951888"/>
        <c:axId val="495950248"/>
      </c:lineChart>
      <c:dateAx>
        <c:axId val="49595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50248"/>
        <c:crosses val="autoZero"/>
        <c:auto val="1"/>
        <c:lblOffset val="100"/>
        <c:baseTimeUnit val="days"/>
      </c:dateAx>
      <c:valAx>
        <c:axId val="49595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5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3F80-BF26-49E3-8179-4F2A841588E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35E0DAC-DCC1-4A85-8AAF-9B198DF7D76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35835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4E4D-C951-45C9-B89D-4034CBE0F8CA}"/>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C3D1A440-5D39-4F64-8063-1168E6D777E3}"/>
              </a:ext>
            </a:extLst>
          </p:cNvPr>
          <p:cNvGraphicFramePr>
            <a:graphicFrameLocks noGrp="1"/>
          </p:cNvGraphicFramePr>
          <p:nvPr>
            <p:ph type="tbl" sz="quarter" idx="13"/>
            <p:extLst>
              <p:ext uri="{D42A27DB-BD31-4B8C-83A1-F6EECF244321}">
                <p14:modId xmlns:p14="http://schemas.microsoft.com/office/powerpoint/2010/main" val="52791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37436994"/>
                    </a:ext>
                  </a:extLst>
                </a:gridCol>
                <a:gridCol w="740664">
                  <a:extLst>
                    <a:ext uri="{9D8B030D-6E8A-4147-A177-3AD203B41FA5}">
                      <a16:colId xmlns:a16="http://schemas.microsoft.com/office/drawing/2014/main" val="1423788243"/>
                    </a:ext>
                  </a:extLst>
                </a:gridCol>
                <a:gridCol w="740664">
                  <a:extLst>
                    <a:ext uri="{9D8B030D-6E8A-4147-A177-3AD203B41FA5}">
                      <a16:colId xmlns:a16="http://schemas.microsoft.com/office/drawing/2014/main" val="3805846111"/>
                    </a:ext>
                  </a:extLst>
                </a:gridCol>
                <a:gridCol w="740664">
                  <a:extLst>
                    <a:ext uri="{9D8B030D-6E8A-4147-A177-3AD203B41FA5}">
                      <a16:colId xmlns:a16="http://schemas.microsoft.com/office/drawing/2014/main" val="2648926760"/>
                    </a:ext>
                  </a:extLst>
                </a:gridCol>
                <a:gridCol w="740664">
                  <a:extLst>
                    <a:ext uri="{9D8B030D-6E8A-4147-A177-3AD203B41FA5}">
                      <a16:colId xmlns:a16="http://schemas.microsoft.com/office/drawing/2014/main" val="1608801117"/>
                    </a:ext>
                  </a:extLst>
                </a:gridCol>
                <a:gridCol w="740664">
                  <a:extLst>
                    <a:ext uri="{9D8B030D-6E8A-4147-A177-3AD203B41FA5}">
                      <a16:colId xmlns:a16="http://schemas.microsoft.com/office/drawing/2014/main" val="3956549254"/>
                    </a:ext>
                  </a:extLst>
                </a:gridCol>
                <a:gridCol w="740664">
                  <a:extLst>
                    <a:ext uri="{9D8B030D-6E8A-4147-A177-3AD203B41FA5}">
                      <a16:colId xmlns:a16="http://schemas.microsoft.com/office/drawing/2014/main" val="974769942"/>
                    </a:ext>
                  </a:extLst>
                </a:gridCol>
                <a:gridCol w="740664">
                  <a:extLst>
                    <a:ext uri="{9D8B030D-6E8A-4147-A177-3AD203B41FA5}">
                      <a16:colId xmlns:a16="http://schemas.microsoft.com/office/drawing/2014/main" val="342514791"/>
                    </a:ext>
                  </a:extLst>
                </a:gridCol>
                <a:gridCol w="740664">
                  <a:extLst>
                    <a:ext uri="{9D8B030D-6E8A-4147-A177-3AD203B41FA5}">
                      <a16:colId xmlns:a16="http://schemas.microsoft.com/office/drawing/2014/main" val="42075758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254260768"/>
                  </a:ext>
                </a:extLst>
              </a:tr>
              <a:tr h="370840">
                <a:tc>
                  <a:txBody>
                    <a:bodyPr/>
                    <a:lstStyle/>
                    <a:p>
                      <a:r>
                        <a:rPr lang="en-US" sz="1000"/>
                        <a:t>Benelli</a:t>
                      </a:r>
                    </a:p>
                  </a:txBody>
                  <a:tcPr/>
                </a:tc>
                <a:tc>
                  <a:txBody>
                    <a:bodyPr/>
                    <a:lstStyle/>
                    <a:p>
                      <a:r>
                        <a:rPr lang="en-US" sz="1000"/>
                        <a:t>1619507</a:t>
                      </a:r>
                    </a:p>
                  </a:txBody>
                  <a:tcPr/>
                </a:tc>
                <a:tc>
                  <a:txBody>
                    <a:bodyPr/>
                    <a:lstStyle/>
                    <a:p>
                      <a:r>
                        <a:rPr lang="en-US" sz="1000"/>
                        <a:t>469</a:t>
                      </a:r>
                    </a:p>
                  </a:txBody>
                  <a:tcPr/>
                </a:tc>
                <a:tc>
                  <a:txBody>
                    <a:bodyPr/>
                    <a:lstStyle/>
                    <a:p>
                      <a:r>
                        <a:rPr lang="en-US" sz="1000"/>
                        <a:t>19</a:t>
                      </a:r>
                    </a:p>
                  </a:txBody>
                  <a:tcPr/>
                </a:tc>
                <a:tc>
                  <a:txBody>
                    <a:bodyPr/>
                    <a:lstStyle/>
                    <a:p>
                      <a:r>
                        <a:rPr lang="en-US" sz="1000"/>
                        <a:t>1015</a:t>
                      </a:r>
                    </a:p>
                  </a:txBody>
                  <a:tcPr/>
                </a:tc>
                <a:tc>
                  <a:txBody>
                    <a:bodyPr/>
                    <a:lstStyle/>
                    <a:p>
                      <a:r>
                        <a:rPr lang="en-US" sz="1000"/>
                        <a:t>94</a:t>
                      </a:r>
                    </a:p>
                  </a:txBody>
                  <a:tcPr/>
                </a:tc>
                <a:tc>
                  <a:txBody>
                    <a:bodyPr/>
                    <a:lstStyle/>
                    <a:p>
                      <a:r>
                        <a:rPr lang="en-US" sz="1000"/>
                        <a:t>106</a:t>
                      </a:r>
                    </a:p>
                  </a:txBody>
                  <a:tcPr/>
                </a:tc>
                <a:tc>
                  <a:txBody>
                    <a:bodyPr/>
                    <a:lstStyle/>
                    <a:p>
                      <a:r>
                        <a:rPr lang="en-US" sz="1000"/>
                        <a:t>0</a:t>
                      </a:r>
                    </a:p>
                  </a:txBody>
                  <a:tcPr/>
                </a:tc>
                <a:tc>
                  <a:txBody>
                    <a:bodyPr/>
                    <a:lstStyle/>
                    <a:p>
                      <a:r>
                        <a:rPr lang="en-US" sz="1000"/>
                        <a:t>0.0039 %</a:t>
                      </a:r>
                    </a:p>
                  </a:txBody>
                  <a:tcPr/>
                </a:tc>
                <a:extLst>
                  <a:ext uri="{0D108BD9-81ED-4DB2-BD59-A6C34878D82A}">
                    <a16:rowId xmlns:a16="http://schemas.microsoft.com/office/drawing/2014/main" val="2627953244"/>
                  </a:ext>
                </a:extLst>
              </a:tr>
              <a:tr h="370840">
                <a:tc>
                  <a:txBody>
                    <a:bodyPr/>
                    <a:lstStyle/>
                    <a:p>
                      <a:r>
                        <a:rPr lang="en-US" sz="1000"/>
                        <a:t>Honda Argentina</a:t>
                      </a:r>
                    </a:p>
                  </a:txBody>
                  <a:tcPr/>
                </a:tc>
                <a:tc>
                  <a:txBody>
                    <a:bodyPr/>
                    <a:lstStyle/>
                    <a:p>
                      <a:r>
                        <a:rPr lang="en-US" sz="1000"/>
                        <a:t>1022326</a:t>
                      </a:r>
                    </a:p>
                  </a:txBody>
                  <a:tcPr/>
                </a:tc>
                <a:tc>
                  <a:txBody>
                    <a:bodyPr/>
                    <a:lstStyle/>
                    <a:p>
                      <a:r>
                        <a:rPr lang="en-US" sz="1000"/>
                        <a:t>-870</a:t>
                      </a:r>
                    </a:p>
                  </a:txBody>
                  <a:tcPr/>
                </a:tc>
                <a:tc>
                  <a:txBody>
                    <a:bodyPr/>
                    <a:lstStyle/>
                    <a:p>
                      <a:r>
                        <a:rPr lang="en-US" sz="1000"/>
                        <a:t>13</a:t>
                      </a:r>
                    </a:p>
                  </a:txBody>
                  <a:tcPr/>
                </a:tc>
                <a:tc>
                  <a:txBody>
                    <a:bodyPr/>
                    <a:lstStyle/>
                    <a:p>
                      <a:r>
                        <a:rPr lang="en-US" sz="1000"/>
                        <a:t>1604</a:t>
                      </a:r>
                    </a:p>
                  </a:txBody>
                  <a:tcPr/>
                </a:tc>
                <a:tc>
                  <a:txBody>
                    <a:bodyPr/>
                    <a:lstStyle/>
                    <a:p>
                      <a:r>
                        <a:rPr lang="en-US" sz="1000"/>
                        <a:t>123</a:t>
                      </a:r>
                    </a:p>
                  </a:txBody>
                  <a:tcPr/>
                </a:tc>
                <a:tc>
                  <a:txBody>
                    <a:bodyPr/>
                    <a:lstStyle/>
                    <a:p>
                      <a:r>
                        <a:rPr lang="en-US" sz="1000"/>
                        <a:t>66</a:t>
                      </a:r>
                    </a:p>
                  </a:txBody>
                  <a:tcPr/>
                </a:tc>
                <a:tc>
                  <a:txBody>
                    <a:bodyPr/>
                    <a:lstStyle/>
                    <a:p>
                      <a:r>
                        <a:rPr lang="en-US" sz="1000"/>
                        <a:t>0</a:t>
                      </a:r>
                    </a:p>
                  </a:txBody>
                  <a:tcPr/>
                </a:tc>
                <a:tc>
                  <a:txBody>
                    <a:bodyPr/>
                    <a:lstStyle/>
                    <a:p>
                      <a:r>
                        <a:rPr lang="en-US" sz="1000"/>
                        <a:t>0.0135 %</a:t>
                      </a:r>
                    </a:p>
                  </a:txBody>
                  <a:tcPr/>
                </a:tc>
                <a:extLst>
                  <a:ext uri="{0D108BD9-81ED-4DB2-BD59-A6C34878D82A}">
                    <a16:rowId xmlns:a16="http://schemas.microsoft.com/office/drawing/2014/main" val="2762520853"/>
                  </a:ext>
                </a:extLst>
              </a:tr>
              <a:tr h="370840">
                <a:tc>
                  <a:txBody>
                    <a:bodyPr/>
                    <a:lstStyle/>
                    <a:p>
                      <a:r>
                        <a:rPr lang="en-US" sz="1000"/>
                        <a:t>Yamaha Motor Argentina S.A</a:t>
                      </a:r>
                    </a:p>
                  </a:txBody>
                  <a:tcPr/>
                </a:tc>
                <a:tc>
                  <a:txBody>
                    <a:bodyPr/>
                    <a:lstStyle/>
                    <a:p>
                      <a:r>
                        <a:rPr lang="en-US" sz="1000"/>
                        <a:t>1001158</a:t>
                      </a:r>
                    </a:p>
                  </a:txBody>
                  <a:tcPr/>
                </a:tc>
                <a:tc>
                  <a:txBody>
                    <a:bodyPr/>
                    <a:lstStyle/>
                    <a:p>
                      <a:r>
                        <a:rPr lang="en-US" sz="1000"/>
                        <a:t>59</a:t>
                      </a:r>
                    </a:p>
                  </a:txBody>
                  <a:tcPr/>
                </a:tc>
                <a:tc>
                  <a:txBody>
                    <a:bodyPr/>
                    <a:lstStyle/>
                    <a:p>
                      <a:r>
                        <a:rPr lang="en-US" sz="1000"/>
                        <a:t>81</a:t>
                      </a:r>
                    </a:p>
                  </a:txBody>
                  <a:tcPr/>
                </a:tc>
                <a:tc>
                  <a:txBody>
                    <a:bodyPr/>
                    <a:lstStyle/>
                    <a:p>
                      <a:r>
                        <a:rPr lang="en-US" sz="1000"/>
                        <a:t>5736</a:t>
                      </a:r>
                    </a:p>
                  </a:txBody>
                  <a:tcPr/>
                </a:tc>
                <a:tc>
                  <a:txBody>
                    <a:bodyPr/>
                    <a:lstStyle/>
                    <a:p>
                      <a:r>
                        <a:rPr lang="en-US" sz="1000"/>
                        <a:t>287</a:t>
                      </a:r>
                    </a:p>
                  </a:txBody>
                  <a:tcPr/>
                </a:tc>
                <a:tc>
                  <a:txBody>
                    <a:bodyPr/>
                    <a:lstStyle/>
                    <a:p>
                      <a:r>
                        <a:rPr lang="en-US" sz="1000"/>
                        <a:t>331</a:t>
                      </a:r>
                    </a:p>
                  </a:txBody>
                  <a:tcPr/>
                </a:tc>
                <a:tc>
                  <a:txBody>
                    <a:bodyPr/>
                    <a:lstStyle/>
                    <a:p>
                      <a:r>
                        <a:rPr lang="en-US" sz="1000"/>
                        <a:t>0</a:t>
                      </a:r>
                    </a:p>
                  </a:txBody>
                  <a:tcPr/>
                </a:tc>
                <a:tc>
                  <a:txBody>
                    <a:bodyPr/>
                    <a:lstStyle/>
                    <a:p>
                      <a:r>
                        <a:rPr lang="en-US" sz="1000"/>
                        <a:t>0.0078 %</a:t>
                      </a:r>
                    </a:p>
                  </a:txBody>
                  <a:tcPr/>
                </a:tc>
                <a:extLst>
                  <a:ext uri="{0D108BD9-81ED-4DB2-BD59-A6C34878D82A}">
                    <a16:rowId xmlns:a16="http://schemas.microsoft.com/office/drawing/2014/main" val="2701042302"/>
                  </a:ext>
                </a:extLst>
              </a:tr>
              <a:tr h="370840">
                <a:tc>
                  <a:txBody>
                    <a:bodyPr/>
                    <a:lstStyle/>
                    <a:p>
                      <a:r>
                        <a:rPr lang="en-US" sz="1000"/>
                        <a:t>Bajaj Argentina</a:t>
                      </a:r>
                    </a:p>
                  </a:txBody>
                  <a:tcPr/>
                </a:tc>
                <a:tc>
                  <a:txBody>
                    <a:bodyPr/>
                    <a:lstStyle/>
                    <a:p>
                      <a:r>
                        <a:rPr lang="en-US" sz="1000"/>
                        <a:t>153659</a:t>
                      </a:r>
                    </a:p>
                  </a:txBody>
                  <a:tcPr/>
                </a:tc>
                <a:tc>
                  <a:txBody>
                    <a:bodyPr/>
                    <a:lstStyle/>
                    <a:p>
                      <a:r>
                        <a:rPr lang="en-US" sz="1000"/>
                        <a:t>-82</a:t>
                      </a:r>
                    </a:p>
                  </a:txBody>
                  <a:tcPr/>
                </a:tc>
                <a:tc>
                  <a:txBody>
                    <a:bodyPr/>
                    <a:lstStyle/>
                    <a:p>
                      <a:r>
                        <a:rPr lang="en-US" sz="1000"/>
                        <a:t>11</a:t>
                      </a:r>
                    </a:p>
                  </a:txBody>
                  <a:tcPr/>
                </a:tc>
                <a:tc>
                  <a:txBody>
                    <a:bodyPr/>
                    <a:lstStyle/>
                    <a:p>
                      <a:r>
                        <a:rPr lang="en-US" sz="1000"/>
                        <a:t>112</a:t>
                      </a:r>
                    </a:p>
                  </a:txBody>
                  <a:tcPr/>
                </a:tc>
                <a:tc>
                  <a:txBody>
                    <a:bodyPr/>
                    <a:lstStyle/>
                    <a:p>
                      <a:r>
                        <a:rPr lang="en-US" sz="1000"/>
                        <a:t>14</a:t>
                      </a:r>
                    </a:p>
                  </a:txBody>
                  <a:tcPr/>
                </a:tc>
                <a:tc>
                  <a:txBody>
                    <a:bodyPr/>
                    <a:lstStyle/>
                    <a:p>
                      <a:r>
                        <a:rPr lang="en-US" sz="1000"/>
                        <a:t>13</a:t>
                      </a:r>
                    </a:p>
                  </a:txBody>
                  <a:tcPr/>
                </a:tc>
                <a:tc>
                  <a:txBody>
                    <a:bodyPr/>
                    <a:lstStyle/>
                    <a:p>
                      <a:r>
                        <a:rPr lang="en-US" sz="1000"/>
                        <a:t>2</a:t>
                      </a:r>
                    </a:p>
                  </a:txBody>
                  <a:tcPr/>
                </a:tc>
                <a:tc>
                  <a:txBody>
                    <a:bodyPr/>
                    <a:lstStyle/>
                    <a:p>
                      <a:r>
                        <a:rPr lang="en-US" sz="1000"/>
                        <a:t>0.0082 %</a:t>
                      </a:r>
                    </a:p>
                  </a:txBody>
                  <a:tcPr/>
                </a:tc>
                <a:extLst>
                  <a:ext uri="{0D108BD9-81ED-4DB2-BD59-A6C34878D82A}">
                    <a16:rowId xmlns:a16="http://schemas.microsoft.com/office/drawing/2014/main" val="2493993300"/>
                  </a:ext>
                </a:extLst>
              </a:tr>
            </a:tbl>
          </a:graphicData>
        </a:graphic>
      </p:graphicFrame>
      <p:sp>
        <p:nvSpPr>
          <p:cNvPr id="4" name="Text Placeholder 3">
            <a:extLst>
              <a:ext uri="{FF2B5EF4-FFF2-40B4-BE49-F238E27FC236}">
                <a16:creationId xmlns:a16="http://schemas.microsoft.com/office/drawing/2014/main" id="{518A476E-C61F-428F-9A50-CEAD0F5BE8F1}"/>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693227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D2B15-ED7F-49E9-829D-7B9A82D4C82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56FF8E22-FB0F-41D9-AB68-6E618A45F6DC}"/>
              </a:ext>
            </a:extLst>
          </p:cNvPr>
          <p:cNvGraphicFramePr>
            <a:graphicFrameLocks noGrp="1"/>
          </p:cNvGraphicFramePr>
          <p:nvPr>
            <p:ph type="chart" sz="quarter" idx="13"/>
            <p:extLst>
              <p:ext uri="{D42A27DB-BD31-4B8C-83A1-F6EECF244321}">
                <p14:modId xmlns:p14="http://schemas.microsoft.com/office/powerpoint/2010/main" val="3043372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9560DB-F11D-4355-BEA2-AB79ECE17495}"/>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B9604698-E1DC-4E7A-A5EB-F8F1E9980B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714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D7DB-6556-453A-9FC9-47485CA830A6}"/>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2D6346C1-74B5-44EF-A79E-0C71C4A34DE8}"/>
              </a:ext>
            </a:extLst>
          </p:cNvPr>
          <p:cNvGraphicFramePr>
            <a:graphicFrameLocks noGrp="1"/>
          </p:cNvGraphicFramePr>
          <p:nvPr>
            <p:ph type="chart" sz="quarter" idx="13"/>
            <p:extLst>
              <p:ext uri="{D42A27DB-BD31-4B8C-83A1-F6EECF244321}">
                <p14:modId xmlns:p14="http://schemas.microsoft.com/office/powerpoint/2010/main" val="1196961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A88D6-A090-457D-B4AC-31546EA3149D}"/>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E2155E69-E1C3-47CB-B0E1-1A825A833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309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3713-F506-4A3D-ABDE-7B265DA353D0}"/>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D7DE258C-1A3B-42AC-8540-B892347FE47D}"/>
              </a:ext>
            </a:extLst>
          </p:cNvPr>
          <p:cNvGraphicFramePr>
            <a:graphicFrameLocks noGrp="1"/>
          </p:cNvGraphicFramePr>
          <p:nvPr>
            <p:ph type="chart" sz="quarter" idx="13"/>
            <p:extLst>
              <p:ext uri="{D42A27DB-BD31-4B8C-83A1-F6EECF244321}">
                <p14:modId xmlns:p14="http://schemas.microsoft.com/office/powerpoint/2010/main" val="1880622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8088B-E0C5-43E6-A333-1ECE4C65A3AB}"/>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D959673-C23E-446F-90D9-0E9478327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688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839A6-CF87-4C7D-B632-9A898C8939C1}"/>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99918AF9-E5EB-4876-8972-3C13493C571B}"/>
              </a:ext>
            </a:extLst>
          </p:cNvPr>
          <p:cNvGraphicFramePr>
            <a:graphicFrameLocks noGrp="1"/>
          </p:cNvGraphicFramePr>
          <p:nvPr>
            <p:ph type="chart" sz="quarter" idx="13"/>
            <p:extLst>
              <p:ext uri="{D42A27DB-BD31-4B8C-83A1-F6EECF244321}">
                <p14:modId xmlns:p14="http://schemas.microsoft.com/office/powerpoint/2010/main" val="2221564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C59FC5-21FA-4A6F-9D6E-6491EB528B75}"/>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D4DFA10-F1D0-4DE9-8734-8688A7285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552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280BD-E1D7-4655-949C-3856A8A9DF5E}"/>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EBD93408-415D-484C-987D-402069E70297}"/>
              </a:ext>
            </a:extLst>
          </p:cNvPr>
          <p:cNvGraphicFramePr>
            <a:graphicFrameLocks noGrp="1"/>
          </p:cNvGraphicFramePr>
          <p:nvPr>
            <p:ph type="chart" sz="quarter" idx="13"/>
            <p:extLst>
              <p:ext uri="{D42A27DB-BD31-4B8C-83A1-F6EECF244321}">
                <p14:modId xmlns:p14="http://schemas.microsoft.com/office/powerpoint/2010/main" val="136722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7FA85A-9F73-4CF6-A6DB-D02A1256FAB3}"/>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CF943DCD-37EB-42DB-8076-972609F07F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959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A52B0-2715-4626-B787-67EF529080CB}"/>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0B3EDCDB-6016-4F89-9496-EBE0EBEBD8CB}"/>
              </a:ext>
            </a:extLst>
          </p:cNvPr>
          <p:cNvGraphicFramePr>
            <a:graphicFrameLocks noGrp="1"/>
          </p:cNvGraphicFramePr>
          <p:nvPr>
            <p:ph type="chart" sz="quarter" idx="13"/>
            <p:extLst>
              <p:ext uri="{D42A27DB-BD31-4B8C-83A1-F6EECF244321}">
                <p14:modId xmlns:p14="http://schemas.microsoft.com/office/powerpoint/2010/main" val="1710768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EEA20-A2A9-4F6C-8486-5F210C612071}"/>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7E19BCA-C465-475B-BDB5-29B60E0B7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070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70379-7879-4C5C-9574-852868852BF3}"/>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FB74C70E-AD1B-4A61-A020-D4408265ADB8}"/>
              </a:ext>
            </a:extLst>
          </p:cNvPr>
          <p:cNvGraphicFramePr>
            <a:graphicFrameLocks noGrp="1"/>
          </p:cNvGraphicFramePr>
          <p:nvPr>
            <p:ph type="chart" sz="quarter" idx="13"/>
            <p:extLst>
              <p:ext uri="{D42A27DB-BD31-4B8C-83A1-F6EECF244321}">
                <p14:modId xmlns:p14="http://schemas.microsoft.com/office/powerpoint/2010/main" val="3075298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19D65D-7100-492C-9816-B126B5C658C6}"/>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3E7EC73-1A2C-4DBA-8221-BE3447246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488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B2BF0-334C-4185-9F8F-6AD32BB95DF9}"/>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C85FDD72-048A-497A-8FF9-24EE703539C5}"/>
              </a:ext>
            </a:extLst>
          </p:cNvPr>
          <p:cNvGraphicFramePr>
            <a:graphicFrameLocks noGrp="1"/>
          </p:cNvGraphicFramePr>
          <p:nvPr>
            <p:ph type="chart" sz="quarter" idx="13"/>
            <p:extLst>
              <p:ext uri="{D42A27DB-BD31-4B8C-83A1-F6EECF244321}">
                <p14:modId xmlns:p14="http://schemas.microsoft.com/office/powerpoint/2010/main" val="1731648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0E9C60-4B76-438D-AA4F-2128D890CAE6}"/>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09F1BF8A-7C98-4B8B-A56B-C1F97351C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931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B18CB-CAED-4205-B5CB-0C0EAA77F3D1}"/>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E4B865A1-8210-496D-A4DE-4CB53AFF469C}"/>
              </a:ext>
            </a:extLst>
          </p:cNvPr>
          <p:cNvGraphicFramePr>
            <a:graphicFrameLocks noGrp="1"/>
          </p:cNvGraphicFramePr>
          <p:nvPr>
            <p:ph type="chart" sz="quarter" idx="13"/>
            <p:extLst>
              <p:ext uri="{D42A27DB-BD31-4B8C-83A1-F6EECF244321}">
                <p14:modId xmlns:p14="http://schemas.microsoft.com/office/powerpoint/2010/main" val="1393580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06C798-BBD0-4EC9-98A0-3F2D72C8E2EB}"/>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533FA20C-7EDA-4047-A5F1-2FF766E0F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097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1CFF-5643-4061-869C-D263DAC7446A}"/>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32B5D618-5A81-4811-8B90-FE5C86E6B463}"/>
              </a:ext>
            </a:extLst>
          </p:cNvPr>
          <p:cNvGraphicFramePr>
            <a:graphicFrameLocks noGrp="1"/>
          </p:cNvGraphicFramePr>
          <p:nvPr>
            <p:ph type="chart" sz="quarter" idx="13"/>
            <p:extLst>
              <p:ext uri="{D42A27DB-BD31-4B8C-83A1-F6EECF244321}">
                <p14:modId xmlns:p14="http://schemas.microsoft.com/office/powerpoint/2010/main" val="2518963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3E7D97-F8E0-4395-BEEA-F826B2BDFFF9}"/>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D6C9129-0E6F-46B7-90CC-CC74550894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851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EB29-6BD9-4373-9764-40277BEBD93D}"/>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BB523349-4987-4B73-95A1-DD92A4D2FAAA}"/>
              </a:ext>
            </a:extLst>
          </p:cNvPr>
          <p:cNvGraphicFramePr>
            <a:graphicFrameLocks noGrp="1"/>
          </p:cNvGraphicFramePr>
          <p:nvPr>
            <p:ph type="chart" sz="quarter" idx="13"/>
            <p:extLst>
              <p:ext uri="{D42A27DB-BD31-4B8C-83A1-F6EECF244321}">
                <p14:modId xmlns:p14="http://schemas.microsoft.com/office/powerpoint/2010/main" val="2141717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3EE65-442B-4443-AA30-1093FAC9D1C7}"/>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52E7908-4944-4D1A-8537-F3B6265E2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101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0CBAB-C6B4-4ABC-AD78-B23793656150}"/>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D6CD9611-7E11-4646-A53C-AD4E51DB3083}"/>
              </a:ext>
            </a:extLst>
          </p:cNvPr>
          <p:cNvGraphicFramePr>
            <a:graphicFrameLocks noGrp="1"/>
          </p:cNvGraphicFramePr>
          <p:nvPr>
            <p:ph type="chart" sz="quarter" idx="13"/>
            <p:extLst>
              <p:ext uri="{D42A27DB-BD31-4B8C-83A1-F6EECF244321}">
                <p14:modId xmlns:p14="http://schemas.microsoft.com/office/powerpoint/2010/main" val="4115436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4C5119-C19C-4448-A478-7BA60372D67F}"/>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63A3A30-CCF4-4772-9FB1-315E641F3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358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47F6A-3774-40DA-AC05-AD7B82A5FE95}"/>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88CBF4D3-11C5-4EED-AC99-D1B97747FF0C}"/>
              </a:ext>
            </a:extLst>
          </p:cNvPr>
          <p:cNvGraphicFramePr>
            <a:graphicFrameLocks noGrp="1"/>
          </p:cNvGraphicFramePr>
          <p:nvPr>
            <p:ph type="chart" sz="quarter" idx="13"/>
            <p:extLst>
              <p:ext uri="{D42A27DB-BD31-4B8C-83A1-F6EECF244321}">
                <p14:modId xmlns:p14="http://schemas.microsoft.com/office/powerpoint/2010/main" val="2806406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B66F36-D917-469C-8FB9-BDFC0BC06C6A}"/>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8D39603B-DC52-4541-8762-29C7CF5FD7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80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09BF-4E57-44B2-88A1-6217A07F6595}"/>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80D4B683-D75E-4747-9EFE-75FE667C55E5}"/>
              </a:ext>
            </a:extLst>
          </p:cNvPr>
          <p:cNvGraphicFramePr>
            <a:graphicFrameLocks noGrp="1"/>
          </p:cNvGraphicFramePr>
          <p:nvPr>
            <p:ph type="chart" sz="quarter" idx="13"/>
            <p:extLst>
              <p:ext uri="{D42A27DB-BD31-4B8C-83A1-F6EECF244321}">
                <p14:modId xmlns:p14="http://schemas.microsoft.com/office/powerpoint/2010/main" val="140560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C995B0-EC5A-47EF-A333-7C761A75002C}"/>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1CD4A732-A16A-421B-BF15-58446F96A9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02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866D6-D280-42D9-8FD7-FA37EB6B9F27}"/>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766C34E1-C51E-4EB9-A208-990FB5743DF4}"/>
              </a:ext>
            </a:extLst>
          </p:cNvPr>
          <p:cNvGraphicFramePr>
            <a:graphicFrameLocks noGrp="1"/>
          </p:cNvGraphicFramePr>
          <p:nvPr>
            <p:ph type="chart" sz="quarter" idx="13"/>
            <p:extLst>
              <p:ext uri="{D42A27DB-BD31-4B8C-83A1-F6EECF244321}">
                <p14:modId xmlns:p14="http://schemas.microsoft.com/office/powerpoint/2010/main" val="2112981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A43CD-D744-438B-9372-8521602B342D}"/>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552322D2-8DE7-41BD-9446-F6EF415FFA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272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A4EE-650D-4404-B1F2-6C7B6F5BC7F1}"/>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1DD3984A-0DB7-406B-86AE-6AB20322E5B5}"/>
              </a:ext>
            </a:extLst>
          </p:cNvPr>
          <p:cNvGraphicFramePr>
            <a:graphicFrameLocks noGrp="1"/>
          </p:cNvGraphicFramePr>
          <p:nvPr>
            <p:ph type="chart" sz="quarter" idx="13"/>
            <p:extLst>
              <p:ext uri="{D42A27DB-BD31-4B8C-83A1-F6EECF244321}">
                <p14:modId xmlns:p14="http://schemas.microsoft.com/office/powerpoint/2010/main" val="827151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E9C2B-E1FD-4960-9DC3-977E83A90A9C}"/>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49FBD68A-6472-4840-9506-C35C2F36C0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0938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C2E69-E338-4205-9B6E-D23C95FB682A}"/>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BE69E128-28FA-4056-9C1C-BD3CF53342EE}"/>
              </a:ext>
            </a:extLst>
          </p:cNvPr>
          <p:cNvGraphicFramePr>
            <a:graphicFrameLocks noGrp="1"/>
          </p:cNvGraphicFramePr>
          <p:nvPr>
            <p:ph type="chart" sz="quarter" idx="13"/>
            <p:extLst>
              <p:ext uri="{D42A27DB-BD31-4B8C-83A1-F6EECF244321}">
                <p14:modId xmlns:p14="http://schemas.microsoft.com/office/powerpoint/2010/main" val="795846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2E141-23B6-46A3-89E3-CFE10CFAF67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6E3BA408-8FE8-48E8-BD93-F17D4C226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731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3513-59C3-4C92-BE15-DD723EF6205E}"/>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198A9F07-1EAA-4404-9A01-424AAD93626F}"/>
              </a:ext>
            </a:extLst>
          </p:cNvPr>
          <p:cNvGraphicFramePr>
            <a:graphicFrameLocks noGrp="1"/>
          </p:cNvGraphicFramePr>
          <p:nvPr>
            <p:ph type="chart" sz="quarter" idx="13"/>
            <p:extLst>
              <p:ext uri="{D42A27DB-BD31-4B8C-83A1-F6EECF244321}">
                <p14:modId xmlns:p14="http://schemas.microsoft.com/office/powerpoint/2010/main" val="3120672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F74D8-DC8A-4D3A-815E-B88BAB1678D4}"/>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91190E3A-FDBC-444B-A0C6-908CCE66B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225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52FC9-0EA9-4056-A41C-76DB36C20404}"/>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E590B284-3B3F-4B1F-82C5-65006DD1705E}"/>
              </a:ext>
            </a:extLst>
          </p:cNvPr>
          <p:cNvGraphicFramePr>
            <a:graphicFrameLocks noGrp="1"/>
          </p:cNvGraphicFramePr>
          <p:nvPr>
            <p:ph type="tbl" sz="quarter" idx="13"/>
            <p:extLst>
              <p:ext uri="{D42A27DB-BD31-4B8C-83A1-F6EECF244321}">
                <p14:modId xmlns:p14="http://schemas.microsoft.com/office/powerpoint/2010/main" val="292242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4463179"/>
                    </a:ext>
                  </a:extLst>
                </a:gridCol>
                <a:gridCol w="1152144">
                  <a:extLst>
                    <a:ext uri="{9D8B030D-6E8A-4147-A177-3AD203B41FA5}">
                      <a16:colId xmlns:a16="http://schemas.microsoft.com/office/drawing/2014/main" val="3600167451"/>
                    </a:ext>
                  </a:extLst>
                </a:gridCol>
                <a:gridCol w="1152144">
                  <a:extLst>
                    <a:ext uri="{9D8B030D-6E8A-4147-A177-3AD203B41FA5}">
                      <a16:colId xmlns:a16="http://schemas.microsoft.com/office/drawing/2014/main" val="4257356142"/>
                    </a:ext>
                  </a:extLst>
                </a:gridCol>
                <a:gridCol w="1152144">
                  <a:extLst>
                    <a:ext uri="{9D8B030D-6E8A-4147-A177-3AD203B41FA5}">
                      <a16:colId xmlns:a16="http://schemas.microsoft.com/office/drawing/2014/main" val="1766519555"/>
                    </a:ext>
                  </a:extLst>
                </a:gridCol>
                <a:gridCol w="1152144">
                  <a:extLst>
                    <a:ext uri="{9D8B030D-6E8A-4147-A177-3AD203B41FA5}">
                      <a16:colId xmlns:a16="http://schemas.microsoft.com/office/drawing/2014/main" val="1598149981"/>
                    </a:ext>
                  </a:extLst>
                </a:gridCol>
                <a:gridCol w="1152144">
                  <a:extLst>
                    <a:ext uri="{9D8B030D-6E8A-4147-A177-3AD203B41FA5}">
                      <a16:colId xmlns:a16="http://schemas.microsoft.com/office/drawing/2014/main" val="117060906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73238119"/>
                  </a:ext>
                </a:extLst>
              </a:tr>
              <a:tr h="370840">
                <a:tc>
                  <a:txBody>
                    <a:bodyPr/>
                    <a:lstStyle/>
                    <a:p>
                      <a:r>
                        <a:rPr lang="en-US" sz="1000"/>
                        <a:t>#TransporteIdeal</a:t>
                      </a:r>
                    </a:p>
                  </a:txBody>
                  <a:tcPr/>
                </a:tc>
                <a:tc>
                  <a:txBody>
                    <a:bodyPr/>
                    <a:lstStyle/>
                    <a:p>
                      <a:r>
                        <a:rPr lang="en-US" sz="1000"/>
                        <a:t>28</a:t>
                      </a:r>
                    </a:p>
                  </a:txBody>
                  <a:tcPr/>
                </a:tc>
                <a:tc>
                  <a:txBody>
                    <a:bodyPr/>
                    <a:lstStyle/>
                    <a:p>
                      <a:r>
                        <a:rPr lang="en-US" sz="1000"/>
                        <a:t>75.678571428571</a:t>
                      </a:r>
                    </a:p>
                  </a:txBody>
                  <a:tcPr/>
                </a:tc>
                <a:tc>
                  <a:txBody>
                    <a:bodyPr/>
                    <a:lstStyle/>
                    <a:p>
                      <a:r>
                        <a:rPr lang="en-US" sz="1000"/>
                        <a:t>7.8214285714286</a:t>
                      </a:r>
                    </a:p>
                  </a:txBody>
                  <a:tcPr/>
                </a:tc>
                <a:tc>
                  <a:txBody>
                    <a:bodyPr/>
                    <a:lstStyle/>
                    <a:p>
                      <a:r>
                        <a:rPr lang="en-US" sz="1000"/>
                        <a:t>4.1071428571429</a:t>
                      </a:r>
                    </a:p>
                  </a:txBody>
                  <a:tcPr/>
                </a:tc>
                <a:tc>
                  <a:txBody>
                    <a:bodyPr/>
                    <a:lstStyle/>
                    <a:p>
                      <a:r>
                        <a:rPr lang="en-US" sz="1000"/>
                        <a:t>87.607142857143</a:t>
                      </a:r>
                    </a:p>
                  </a:txBody>
                  <a:tcPr/>
                </a:tc>
                <a:extLst>
                  <a:ext uri="{0D108BD9-81ED-4DB2-BD59-A6C34878D82A}">
                    <a16:rowId xmlns:a16="http://schemas.microsoft.com/office/drawing/2014/main" val="212926974"/>
                  </a:ext>
                </a:extLst>
              </a:tr>
              <a:tr h="370840">
                <a:tc>
                  <a:txBody>
                    <a:bodyPr/>
                    <a:lstStyle/>
                    <a:p>
                      <a:r>
                        <a:rPr lang="en-US" sz="1000"/>
                        <a:t>#ViajaSeguro</a:t>
                      </a:r>
                    </a:p>
                  </a:txBody>
                  <a:tcPr/>
                </a:tc>
                <a:tc>
                  <a:txBody>
                    <a:bodyPr/>
                    <a:lstStyle/>
                    <a:p>
                      <a:r>
                        <a:rPr lang="en-US" sz="1000"/>
                        <a:t>28</a:t>
                      </a:r>
                    </a:p>
                  </a:txBody>
                  <a:tcPr/>
                </a:tc>
                <a:tc>
                  <a:txBody>
                    <a:bodyPr/>
                    <a:lstStyle/>
                    <a:p>
                      <a:r>
                        <a:rPr lang="en-US" sz="1000"/>
                        <a:t>75.678571428571</a:t>
                      </a:r>
                    </a:p>
                  </a:txBody>
                  <a:tcPr/>
                </a:tc>
                <a:tc>
                  <a:txBody>
                    <a:bodyPr/>
                    <a:lstStyle/>
                    <a:p>
                      <a:r>
                        <a:rPr lang="en-US" sz="1000"/>
                        <a:t>7.8214285714286</a:t>
                      </a:r>
                    </a:p>
                  </a:txBody>
                  <a:tcPr/>
                </a:tc>
                <a:tc>
                  <a:txBody>
                    <a:bodyPr/>
                    <a:lstStyle/>
                    <a:p>
                      <a:r>
                        <a:rPr lang="en-US" sz="1000"/>
                        <a:t>4.1071428571429</a:t>
                      </a:r>
                    </a:p>
                  </a:txBody>
                  <a:tcPr/>
                </a:tc>
                <a:tc>
                  <a:txBody>
                    <a:bodyPr/>
                    <a:lstStyle/>
                    <a:p>
                      <a:r>
                        <a:rPr lang="en-US" sz="1000"/>
                        <a:t>87.607142857143</a:t>
                      </a:r>
                    </a:p>
                  </a:txBody>
                  <a:tcPr/>
                </a:tc>
                <a:extLst>
                  <a:ext uri="{0D108BD9-81ED-4DB2-BD59-A6C34878D82A}">
                    <a16:rowId xmlns:a16="http://schemas.microsoft.com/office/drawing/2014/main" val="2768592003"/>
                  </a:ext>
                </a:extLst>
              </a:tr>
              <a:tr h="370840">
                <a:tc>
                  <a:txBody>
                    <a:bodyPr/>
                    <a:lstStyle/>
                    <a:p>
                      <a:r>
                        <a:rPr lang="en-US" sz="1000"/>
                        <a:t>#MoveteConYamaha</a:t>
                      </a:r>
                    </a:p>
                  </a:txBody>
                  <a:tcPr/>
                </a:tc>
                <a:tc>
                  <a:txBody>
                    <a:bodyPr/>
                    <a:lstStyle/>
                    <a:p>
                      <a:r>
                        <a:rPr lang="en-US" sz="1000"/>
                        <a:t>28</a:t>
                      </a:r>
                    </a:p>
                  </a:txBody>
                  <a:tcPr/>
                </a:tc>
                <a:tc>
                  <a:txBody>
                    <a:bodyPr/>
                    <a:lstStyle/>
                    <a:p>
                      <a:r>
                        <a:rPr lang="en-US" sz="1000"/>
                        <a:t>75.678571428571</a:t>
                      </a:r>
                    </a:p>
                  </a:txBody>
                  <a:tcPr/>
                </a:tc>
                <a:tc>
                  <a:txBody>
                    <a:bodyPr/>
                    <a:lstStyle/>
                    <a:p>
                      <a:r>
                        <a:rPr lang="en-US" sz="1000"/>
                        <a:t>7.8214285714286</a:t>
                      </a:r>
                    </a:p>
                  </a:txBody>
                  <a:tcPr/>
                </a:tc>
                <a:tc>
                  <a:txBody>
                    <a:bodyPr/>
                    <a:lstStyle/>
                    <a:p>
                      <a:r>
                        <a:rPr lang="en-US" sz="1000"/>
                        <a:t>4.1071428571429</a:t>
                      </a:r>
                    </a:p>
                  </a:txBody>
                  <a:tcPr/>
                </a:tc>
                <a:tc>
                  <a:txBody>
                    <a:bodyPr/>
                    <a:lstStyle/>
                    <a:p>
                      <a:r>
                        <a:rPr lang="en-US" sz="1000"/>
                        <a:t>87.607142857143</a:t>
                      </a:r>
                    </a:p>
                  </a:txBody>
                  <a:tcPr/>
                </a:tc>
                <a:extLst>
                  <a:ext uri="{0D108BD9-81ED-4DB2-BD59-A6C34878D82A}">
                    <a16:rowId xmlns:a16="http://schemas.microsoft.com/office/drawing/2014/main" val="142013861"/>
                  </a:ext>
                </a:extLst>
              </a:tr>
              <a:tr h="370840">
                <a:tc>
                  <a:txBody>
                    <a:bodyPr/>
                    <a:lstStyle/>
                    <a:p>
                      <a:r>
                        <a:rPr lang="en-US" sz="1000"/>
                        <a:t>#yamaha</a:t>
                      </a:r>
                    </a:p>
                  </a:txBody>
                  <a:tcPr/>
                </a:tc>
                <a:tc>
                  <a:txBody>
                    <a:bodyPr/>
                    <a:lstStyle/>
                    <a:p>
                      <a:r>
                        <a:rPr lang="en-US" sz="1000"/>
                        <a:t>14</a:t>
                      </a:r>
                    </a:p>
                  </a:txBody>
                  <a:tcPr/>
                </a:tc>
                <a:tc>
                  <a:txBody>
                    <a:bodyPr/>
                    <a:lstStyle/>
                    <a:p>
                      <a:r>
                        <a:rPr lang="en-US" sz="1000"/>
                        <a:t>164.28571428571</a:t>
                      </a:r>
                    </a:p>
                  </a:txBody>
                  <a:tcPr/>
                </a:tc>
                <a:tc>
                  <a:txBody>
                    <a:bodyPr/>
                    <a:lstStyle/>
                    <a:p>
                      <a:r>
                        <a:rPr lang="en-US" sz="1000"/>
                        <a:t>1.7142857142857</a:t>
                      </a:r>
                    </a:p>
                  </a:txBody>
                  <a:tcPr/>
                </a:tc>
                <a:tc>
                  <a:txBody>
                    <a:bodyPr/>
                    <a:lstStyle/>
                    <a:p>
                      <a:r>
                        <a:rPr lang="en-US" sz="1000"/>
                        <a:t>7.0714285714286</a:t>
                      </a:r>
                    </a:p>
                  </a:txBody>
                  <a:tcPr/>
                </a:tc>
                <a:tc>
                  <a:txBody>
                    <a:bodyPr/>
                    <a:lstStyle/>
                    <a:p>
                      <a:r>
                        <a:rPr lang="en-US" sz="1000"/>
                        <a:t>173.07142857143</a:t>
                      </a:r>
                    </a:p>
                  </a:txBody>
                  <a:tcPr/>
                </a:tc>
                <a:extLst>
                  <a:ext uri="{0D108BD9-81ED-4DB2-BD59-A6C34878D82A}">
                    <a16:rowId xmlns:a16="http://schemas.microsoft.com/office/drawing/2014/main" val="1635452011"/>
                  </a:ext>
                </a:extLst>
              </a:tr>
              <a:tr h="370840">
                <a:tc>
                  <a:txBody>
                    <a:bodyPr/>
                    <a:lstStyle/>
                    <a:p>
                      <a:r>
                        <a:rPr lang="en-US" sz="1000"/>
                        <a:t>#CuotasSinInteres</a:t>
                      </a:r>
                    </a:p>
                  </a:txBody>
                  <a:tcPr/>
                </a:tc>
                <a:tc>
                  <a:txBody>
                    <a:bodyPr/>
                    <a:lstStyle/>
                    <a:p>
                      <a:r>
                        <a:rPr lang="en-US" sz="1000"/>
                        <a:t>13</a:t>
                      </a:r>
                    </a:p>
                  </a:txBody>
                  <a:tcPr/>
                </a:tc>
                <a:tc>
                  <a:txBody>
                    <a:bodyPr/>
                    <a:lstStyle/>
                    <a:p>
                      <a:r>
                        <a:rPr lang="en-US" sz="1000"/>
                        <a:t>20</a:t>
                      </a:r>
                    </a:p>
                  </a:txBody>
                  <a:tcPr/>
                </a:tc>
                <a:tc>
                  <a:txBody>
                    <a:bodyPr/>
                    <a:lstStyle/>
                    <a:p>
                      <a:r>
                        <a:rPr lang="en-US" sz="1000"/>
                        <a:t>7.5384615384615</a:t>
                      </a:r>
                    </a:p>
                  </a:txBody>
                  <a:tcPr/>
                </a:tc>
                <a:tc>
                  <a:txBody>
                    <a:bodyPr/>
                    <a:lstStyle/>
                    <a:p>
                      <a:r>
                        <a:rPr lang="en-US" sz="1000"/>
                        <a:t>0.53846153846154</a:t>
                      </a:r>
                    </a:p>
                  </a:txBody>
                  <a:tcPr/>
                </a:tc>
                <a:tc>
                  <a:txBody>
                    <a:bodyPr/>
                    <a:lstStyle/>
                    <a:p>
                      <a:r>
                        <a:rPr lang="en-US" sz="1000"/>
                        <a:t>28.076923076923</a:t>
                      </a:r>
                    </a:p>
                  </a:txBody>
                  <a:tcPr/>
                </a:tc>
                <a:extLst>
                  <a:ext uri="{0D108BD9-81ED-4DB2-BD59-A6C34878D82A}">
                    <a16:rowId xmlns:a16="http://schemas.microsoft.com/office/drawing/2014/main" val="3110964028"/>
                  </a:ext>
                </a:extLst>
              </a:tr>
              <a:tr h="370840">
                <a:tc>
                  <a:txBody>
                    <a:bodyPr/>
                    <a:lstStyle/>
                    <a:p>
                      <a:r>
                        <a:rPr lang="en-US" sz="1000"/>
                        <a:t>#Benelli</a:t>
                      </a:r>
                    </a:p>
                  </a:txBody>
                  <a:tcPr/>
                </a:tc>
                <a:tc>
                  <a:txBody>
                    <a:bodyPr/>
                    <a:lstStyle/>
                    <a:p>
                      <a:r>
                        <a:rPr lang="en-US" sz="1000"/>
                        <a:t>11</a:t>
                      </a:r>
                    </a:p>
                  </a:txBody>
                  <a:tcPr/>
                </a:tc>
                <a:tc>
                  <a:txBody>
                    <a:bodyPr/>
                    <a:lstStyle/>
                    <a:p>
                      <a:r>
                        <a:rPr lang="en-US" sz="1000"/>
                        <a:t>35.272727272727</a:t>
                      </a:r>
                    </a:p>
                  </a:txBody>
                  <a:tcPr/>
                </a:tc>
                <a:tc>
                  <a:txBody>
                    <a:bodyPr/>
                    <a:lstStyle/>
                    <a:p>
                      <a:r>
                        <a:rPr lang="en-US" sz="1000"/>
                        <a:t>1.1818181818182</a:t>
                      </a:r>
                    </a:p>
                  </a:txBody>
                  <a:tcPr/>
                </a:tc>
                <a:tc>
                  <a:txBody>
                    <a:bodyPr/>
                    <a:lstStyle/>
                    <a:p>
                      <a:r>
                        <a:rPr lang="en-US" sz="1000"/>
                        <a:t>3</a:t>
                      </a:r>
                    </a:p>
                  </a:txBody>
                  <a:tcPr/>
                </a:tc>
                <a:tc>
                  <a:txBody>
                    <a:bodyPr/>
                    <a:lstStyle/>
                    <a:p>
                      <a:r>
                        <a:rPr lang="en-US" sz="1000"/>
                        <a:t>39.454545454545</a:t>
                      </a:r>
                    </a:p>
                  </a:txBody>
                  <a:tcPr/>
                </a:tc>
                <a:extLst>
                  <a:ext uri="{0D108BD9-81ED-4DB2-BD59-A6C34878D82A}">
                    <a16:rowId xmlns:a16="http://schemas.microsoft.com/office/drawing/2014/main" val="2154490045"/>
                  </a:ext>
                </a:extLst>
              </a:tr>
              <a:tr h="370840">
                <a:tc>
                  <a:txBody>
                    <a:bodyPr/>
                    <a:lstStyle/>
                    <a:p>
                      <a:r>
                        <a:rPr lang="en-US" sz="1000"/>
                        <a:t>#BajajArgentina</a:t>
                      </a:r>
                    </a:p>
                  </a:txBody>
                  <a:tcPr/>
                </a:tc>
                <a:tc>
                  <a:txBody>
                    <a:bodyPr/>
                    <a:lstStyle/>
                    <a:p>
                      <a:r>
                        <a:rPr lang="en-US" sz="1000"/>
                        <a:t>11</a:t>
                      </a:r>
                    </a:p>
                  </a:txBody>
                  <a:tcPr/>
                </a:tc>
                <a:tc>
                  <a:txBody>
                    <a:bodyPr/>
                    <a:lstStyle/>
                    <a:p>
                      <a:r>
                        <a:rPr lang="en-US" sz="1000"/>
                        <a:t>10.181818181818</a:t>
                      </a:r>
                    </a:p>
                  </a:txBody>
                  <a:tcPr/>
                </a:tc>
                <a:tc>
                  <a:txBody>
                    <a:bodyPr/>
                    <a:lstStyle/>
                    <a:p>
                      <a:r>
                        <a:rPr lang="en-US" sz="1000"/>
                        <a:t>1.2727272727273</a:t>
                      </a:r>
                    </a:p>
                  </a:txBody>
                  <a:tcPr/>
                </a:tc>
                <a:tc>
                  <a:txBody>
                    <a:bodyPr/>
                    <a:lstStyle/>
                    <a:p>
                      <a:r>
                        <a:rPr lang="en-US" sz="1000"/>
                        <a:t>1.1818181818182</a:t>
                      </a:r>
                    </a:p>
                  </a:txBody>
                  <a:tcPr/>
                </a:tc>
                <a:tc>
                  <a:txBody>
                    <a:bodyPr/>
                    <a:lstStyle/>
                    <a:p>
                      <a:r>
                        <a:rPr lang="en-US" sz="1000"/>
                        <a:t>12.636363636364</a:t>
                      </a:r>
                    </a:p>
                  </a:txBody>
                  <a:tcPr/>
                </a:tc>
                <a:extLst>
                  <a:ext uri="{0D108BD9-81ED-4DB2-BD59-A6C34878D82A}">
                    <a16:rowId xmlns:a16="http://schemas.microsoft.com/office/drawing/2014/main" val="2799387911"/>
                  </a:ext>
                </a:extLst>
              </a:tr>
              <a:tr h="370840">
                <a:tc>
                  <a:txBody>
                    <a:bodyPr/>
                    <a:lstStyle/>
                    <a:p>
                      <a:r>
                        <a:rPr lang="en-US" sz="1000"/>
                        <a:t>#Motos</a:t>
                      </a:r>
                    </a:p>
                  </a:txBody>
                  <a:tcPr/>
                </a:tc>
                <a:tc>
                  <a:txBody>
                    <a:bodyPr/>
                    <a:lstStyle/>
                    <a:p>
                      <a:r>
                        <a:rPr lang="en-US" sz="1000"/>
                        <a:t>10</a:t>
                      </a:r>
                    </a:p>
                  </a:txBody>
                  <a:tcPr/>
                </a:tc>
                <a:tc>
                  <a:txBody>
                    <a:bodyPr/>
                    <a:lstStyle/>
                    <a:p>
                      <a:r>
                        <a:rPr lang="en-US" sz="1000"/>
                        <a:t>17.2</a:t>
                      </a:r>
                    </a:p>
                  </a:txBody>
                  <a:tcPr/>
                </a:tc>
                <a:tc>
                  <a:txBody>
                    <a:bodyPr/>
                    <a:lstStyle/>
                    <a:p>
                      <a:r>
                        <a:rPr lang="en-US" sz="1000"/>
                        <a:t>1.4</a:t>
                      </a:r>
                    </a:p>
                  </a:txBody>
                  <a:tcPr/>
                </a:tc>
                <a:tc>
                  <a:txBody>
                    <a:bodyPr/>
                    <a:lstStyle/>
                    <a:p>
                      <a:r>
                        <a:rPr lang="en-US" sz="1000"/>
                        <a:t>1.5</a:t>
                      </a:r>
                    </a:p>
                  </a:txBody>
                  <a:tcPr/>
                </a:tc>
                <a:tc>
                  <a:txBody>
                    <a:bodyPr/>
                    <a:lstStyle/>
                    <a:p>
                      <a:r>
                        <a:rPr lang="en-US" sz="1000"/>
                        <a:t>20.1</a:t>
                      </a:r>
                    </a:p>
                  </a:txBody>
                  <a:tcPr/>
                </a:tc>
                <a:extLst>
                  <a:ext uri="{0D108BD9-81ED-4DB2-BD59-A6C34878D82A}">
                    <a16:rowId xmlns:a16="http://schemas.microsoft.com/office/drawing/2014/main" val="1601546182"/>
                  </a:ext>
                </a:extLst>
              </a:tr>
              <a:tr h="370840">
                <a:tc>
                  <a:txBody>
                    <a:bodyPr/>
                    <a:lstStyle/>
                    <a:p>
                      <a:r>
                        <a:rPr lang="en-US" sz="1000"/>
                        <a:t>#Yamaha</a:t>
                      </a:r>
                    </a:p>
                  </a:txBody>
                  <a:tcPr/>
                </a:tc>
                <a:tc>
                  <a:txBody>
                    <a:bodyPr/>
                    <a:lstStyle/>
                    <a:p>
                      <a:r>
                        <a:rPr lang="en-US" sz="1000"/>
                        <a:t>10</a:t>
                      </a:r>
                    </a:p>
                  </a:txBody>
                  <a:tcPr/>
                </a:tc>
                <a:tc>
                  <a:txBody>
                    <a:bodyPr/>
                    <a:lstStyle/>
                    <a:p>
                      <a:r>
                        <a:rPr lang="en-US" sz="1000"/>
                        <a:t>61</a:t>
                      </a:r>
                    </a:p>
                  </a:txBody>
                  <a:tcPr/>
                </a:tc>
                <a:tc>
                  <a:txBody>
                    <a:bodyPr/>
                    <a:lstStyle/>
                    <a:p>
                      <a:r>
                        <a:rPr lang="en-US" sz="1000"/>
                        <a:t>5.1</a:t>
                      </a:r>
                    </a:p>
                  </a:txBody>
                  <a:tcPr/>
                </a:tc>
                <a:tc>
                  <a:txBody>
                    <a:bodyPr/>
                    <a:lstStyle/>
                    <a:p>
                      <a:r>
                        <a:rPr lang="en-US" sz="1000"/>
                        <a:t>3</a:t>
                      </a:r>
                    </a:p>
                  </a:txBody>
                  <a:tcPr/>
                </a:tc>
                <a:tc>
                  <a:txBody>
                    <a:bodyPr/>
                    <a:lstStyle/>
                    <a:p>
                      <a:r>
                        <a:rPr lang="en-US" sz="1000"/>
                        <a:t>69.1</a:t>
                      </a:r>
                    </a:p>
                  </a:txBody>
                  <a:tcPr/>
                </a:tc>
                <a:extLst>
                  <a:ext uri="{0D108BD9-81ED-4DB2-BD59-A6C34878D82A}">
                    <a16:rowId xmlns:a16="http://schemas.microsoft.com/office/drawing/2014/main" val="502362618"/>
                  </a:ext>
                </a:extLst>
              </a:tr>
              <a:tr h="370840">
                <a:tc>
                  <a:txBody>
                    <a:bodyPr/>
                    <a:lstStyle/>
                    <a:p>
                      <a:r>
                        <a:rPr lang="en-US" sz="1000"/>
                        <a:t>#viajaseguro</a:t>
                      </a:r>
                    </a:p>
                  </a:txBody>
                  <a:tcPr/>
                </a:tc>
                <a:tc>
                  <a:txBody>
                    <a:bodyPr/>
                    <a:lstStyle/>
                    <a:p>
                      <a:r>
                        <a:rPr lang="en-US" sz="1000"/>
                        <a:t>8</a:t>
                      </a:r>
                    </a:p>
                  </a:txBody>
                  <a:tcPr/>
                </a:tc>
                <a:tc>
                  <a:txBody>
                    <a:bodyPr/>
                    <a:lstStyle/>
                    <a:p>
                      <a:r>
                        <a:rPr lang="en-US" sz="1000"/>
                        <a:t>37.875</a:t>
                      </a:r>
                    </a:p>
                  </a:txBody>
                  <a:tcPr/>
                </a:tc>
                <a:tc>
                  <a:txBody>
                    <a:bodyPr/>
                    <a:lstStyle/>
                    <a:p>
                      <a:r>
                        <a:rPr lang="en-US" sz="1000"/>
                        <a:t>1.875</a:t>
                      </a:r>
                    </a:p>
                  </a:txBody>
                  <a:tcPr/>
                </a:tc>
                <a:tc>
                  <a:txBody>
                    <a:bodyPr/>
                    <a:lstStyle/>
                    <a:p>
                      <a:r>
                        <a:rPr lang="en-US" sz="1000"/>
                        <a:t>6</a:t>
                      </a:r>
                    </a:p>
                  </a:txBody>
                  <a:tcPr/>
                </a:tc>
                <a:tc>
                  <a:txBody>
                    <a:bodyPr/>
                    <a:lstStyle/>
                    <a:p>
                      <a:r>
                        <a:rPr lang="en-US" sz="1000"/>
                        <a:t>45.75</a:t>
                      </a:r>
                    </a:p>
                  </a:txBody>
                  <a:tcPr/>
                </a:tc>
                <a:extLst>
                  <a:ext uri="{0D108BD9-81ED-4DB2-BD59-A6C34878D82A}">
                    <a16:rowId xmlns:a16="http://schemas.microsoft.com/office/drawing/2014/main" val="943017172"/>
                  </a:ext>
                </a:extLst>
              </a:tr>
            </a:tbl>
          </a:graphicData>
        </a:graphic>
      </p:graphicFrame>
      <p:sp>
        <p:nvSpPr>
          <p:cNvPr id="4" name="Text Placeholder 3">
            <a:extLst>
              <a:ext uri="{FF2B5EF4-FFF2-40B4-BE49-F238E27FC236}">
                <a16:creationId xmlns:a16="http://schemas.microsoft.com/office/drawing/2014/main" id="{94A26B25-704E-4813-BA13-FAD6A60D46B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143246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08169-7221-44D5-AC83-BED682F861F5}"/>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DFF88B0C-35CB-4161-B319-173F1E5F20E2}"/>
              </a:ext>
            </a:extLst>
          </p:cNvPr>
          <p:cNvGraphicFramePr>
            <a:graphicFrameLocks noGrp="1"/>
          </p:cNvGraphicFramePr>
          <p:nvPr>
            <p:ph type="tbl" sz="quarter" idx="13"/>
            <p:extLst>
              <p:ext uri="{D42A27DB-BD31-4B8C-83A1-F6EECF244321}">
                <p14:modId xmlns:p14="http://schemas.microsoft.com/office/powerpoint/2010/main" val="1755125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5693365"/>
                    </a:ext>
                  </a:extLst>
                </a:gridCol>
                <a:gridCol w="493776">
                  <a:extLst>
                    <a:ext uri="{9D8B030D-6E8A-4147-A177-3AD203B41FA5}">
                      <a16:colId xmlns:a16="http://schemas.microsoft.com/office/drawing/2014/main" val="693526596"/>
                    </a:ext>
                  </a:extLst>
                </a:gridCol>
                <a:gridCol w="493776">
                  <a:extLst>
                    <a:ext uri="{9D8B030D-6E8A-4147-A177-3AD203B41FA5}">
                      <a16:colId xmlns:a16="http://schemas.microsoft.com/office/drawing/2014/main" val="3416296842"/>
                    </a:ext>
                  </a:extLst>
                </a:gridCol>
                <a:gridCol w="493776">
                  <a:extLst>
                    <a:ext uri="{9D8B030D-6E8A-4147-A177-3AD203B41FA5}">
                      <a16:colId xmlns:a16="http://schemas.microsoft.com/office/drawing/2014/main" val="1504087973"/>
                    </a:ext>
                  </a:extLst>
                </a:gridCol>
                <a:gridCol w="493776">
                  <a:extLst>
                    <a:ext uri="{9D8B030D-6E8A-4147-A177-3AD203B41FA5}">
                      <a16:colId xmlns:a16="http://schemas.microsoft.com/office/drawing/2014/main" val="35642478"/>
                    </a:ext>
                  </a:extLst>
                </a:gridCol>
                <a:gridCol w="493776">
                  <a:extLst>
                    <a:ext uri="{9D8B030D-6E8A-4147-A177-3AD203B41FA5}">
                      <a16:colId xmlns:a16="http://schemas.microsoft.com/office/drawing/2014/main" val="2665503741"/>
                    </a:ext>
                  </a:extLst>
                </a:gridCol>
                <a:gridCol w="493776">
                  <a:extLst>
                    <a:ext uri="{9D8B030D-6E8A-4147-A177-3AD203B41FA5}">
                      <a16:colId xmlns:a16="http://schemas.microsoft.com/office/drawing/2014/main" val="1218913959"/>
                    </a:ext>
                  </a:extLst>
                </a:gridCol>
                <a:gridCol w="493776">
                  <a:extLst>
                    <a:ext uri="{9D8B030D-6E8A-4147-A177-3AD203B41FA5}">
                      <a16:colId xmlns:a16="http://schemas.microsoft.com/office/drawing/2014/main" val="2711905955"/>
                    </a:ext>
                  </a:extLst>
                </a:gridCol>
                <a:gridCol w="493776">
                  <a:extLst>
                    <a:ext uri="{9D8B030D-6E8A-4147-A177-3AD203B41FA5}">
                      <a16:colId xmlns:a16="http://schemas.microsoft.com/office/drawing/2014/main" val="1432890682"/>
                    </a:ext>
                  </a:extLst>
                </a:gridCol>
                <a:gridCol w="493776">
                  <a:extLst>
                    <a:ext uri="{9D8B030D-6E8A-4147-A177-3AD203B41FA5}">
                      <a16:colId xmlns:a16="http://schemas.microsoft.com/office/drawing/2014/main" val="2610926523"/>
                    </a:ext>
                  </a:extLst>
                </a:gridCol>
                <a:gridCol w="493776">
                  <a:extLst>
                    <a:ext uri="{9D8B030D-6E8A-4147-A177-3AD203B41FA5}">
                      <a16:colId xmlns:a16="http://schemas.microsoft.com/office/drawing/2014/main" val="2353440438"/>
                    </a:ext>
                  </a:extLst>
                </a:gridCol>
                <a:gridCol w="493776">
                  <a:extLst>
                    <a:ext uri="{9D8B030D-6E8A-4147-A177-3AD203B41FA5}">
                      <a16:colId xmlns:a16="http://schemas.microsoft.com/office/drawing/2014/main" val="391993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78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- 2021-06-17 10:00:21</a:t>
                      </a:r>
                      <a:r>
                        <a:rPr kumimoji="0" lang="es-ES" sz="1000" b="0" i="0" u="none" strike="noStrike" kern="1200" cap="none" spc="0" normalizeH="0" baseline="0" noProof="0">
                          <a:ln>
                            <a:noFill/>
                          </a:ln>
                          <a:solidFill>
                            <a:prstClr val="black"/>
                          </a:solidFill>
                          <a:effectLst/>
                          <a:uLnTx/>
                          <a:uFillTx/>
                          <a:latin typeface="+mn-lt"/>
                          <a:ea typeface="+mn-ea"/>
                          <a:cs typeface="+mn-cs"/>
                        </a:rPr>
                        <a:t>
 Nuevos concesionarios se suman al Yamaha Experience Service.
Dale a Tu Yamaha el mejor servicio post venta a un precio conveniente.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961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- 2021-06-20 10:58:25</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 Márquez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7839416"/>
                  </a:ext>
                </a:extLst>
              </a:tr>
            </a:tbl>
          </a:graphicData>
        </a:graphic>
      </p:graphicFrame>
      <p:sp>
        <p:nvSpPr>
          <p:cNvPr id="4" name="Text Placeholder 3">
            <a:extLst>
              <a:ext uri="{FF2B5EF4-FFF2-40B4-BE49-F238E27FC236}">
                <a16:creationId xmlns:a16="http://schemas.microsoft.com/office/drawing/2014/main" id="{A08ACCC8-BD81-424A-AA8B-3309116B2CA0}"/>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487898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D4BD2-AEDE-40FA-A337-F6AC7BBDC4CC}"/>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47954C1F-4E03-4991-A2FE-3E7F0D619682}"/>
              </a:ext>
            </a:extLst>
          </p:cNvPr>
          <p:cNvGraphicFramePr>
            <a:graphicFrameLocks noGrp="1"/>
          </p:cNvGraphicFramePr>
          <p:nvPr>
            <p:ph type="tbl" sz="quarter" idx="13"/>
            <p:extLst>
              <p:ext uri="{D42A27DB-BD31-4B8C-83A1-F6EECF244321}">
                <p14:modId xmlns:p14="http://schemas.microsoft.com/office/powerpoint/2010/main" val="3896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6712929"/>
                    </a:ext>
                  </a:extLst>
                </a:gridCol>
                <a:gridCol w="493776">
                  <a:extLst>
                    <a:ext uri="{9D8B030D-6E8A-4147-A177-3AD203B41FA5}">
                      <a16:colId xmlns:a16="http://schemas.microsoft.com/office/drawing/2014/main" val="2472087185"/>
                    </a:ext>
                  </a:extLst>
                </a:gridCol>
                <a:gridCol w="493776">
                  <a:extLst>
                    <a:ext uri="{9D8B030D-6E8A-4147-A177-3AD203B41FA5}">
                      <a16:colId xmlns:a16="http://schemas.microsoft.com/office/drawing/2014/main" val="3129802723"/>
                    </a:ext>
                  </a:extLst>
                </a:gridCol>
                <a:gridCol w="493776">
                  <a:extLst>
                    <a:ext uri="{9D8B030D-6E8A-4147-A177-3AD203B41FA5}">
                      <a16:colId xmlns:a16="http://schemas.microsoft.com/office/drawing/2014/main" val="1050335442"/>
                    </a:ext>
                  </a:extLst>
                </a:gridCol>
                <a:gridCol w="493776">
                  <a:extLst>
                    <a:ext uri="{9D8B030D-6E8A-4147-A177-3AD203B41FA5}">
                      <a16:colId xmlns:a16="http://schemas.microsoft.com/office/drawing/2014/main" val="4031019706"/>
                    </a:ext>
                  </a:extLst>
                </a:gridCol>
                <a:gridCol w="493776">
                  <a:extLst>
                    <a:ext uri="{9D8B030D-6E8A-4147-A177-3AD203B41FA5}">
                      <a16:colId xmlns:a16="http://schemas.microsoft.com/office/drawing/2014/main" val="2527270938"/>
                    </a:ext>
                  </a:extLst>
                </a:gridCol>
                <a:gridCol w="493776">
                  <a:extLst>
                    <a:ext uri="{9D8B030D-6E8A-4147-A177-3AD203B41FA5}">
                      <a16:colId xmlns:a16="http://schemas.microsoft.com/office/drawing/2014/main" val="1617047840"/>
                    </a:ext>
                  </a:extLst>
                </a:gridCol>
                <a:gridCol w="493776">
                  <a:extLst>
                    <a:ext uri="{9D8B030D-6E8A-4147-A177-3AD203B41FA5}">
                      <a16:colId xmlns:a16="http://schemas.microsoft.com/office/drawing/2014/main" val="672581411"/>
                    </a:ext>
                  </a:extLst>
                </a:gridCol>
                <a:gridCol w="493776">
                  <a:extLst>
                    <a:ext uri="{9D8B030D-6E8A-4147-A177-3AD203B41FA5}">
                      <a16:colId xmlns:a16="http://schemas.microsoft.com/office/drawing/2014/main" val="3394868414"/>
                    </a:ext>
                  </a:extLst>
                </a:gridCol>
                <a:gridCol w="493776">
                  <a:extLst>
                    <a:ext uri="{9D8B030D-6E8A-4147-A177-3AD203B41FA5}">
                      <a16:colId xmlns:a16="http://schemas.microsoft.com/office/drawing/2014/main" val="3728346831"/>
                    </a:ext>
                  </a:extLst>
                </a:gridCol>
                <a:gridCol w="493776">
                  <a:extLst>
                    <a:ext uri="{9D8B030D-6E8A-4147-A177-3AD203B41FA5}">
                      <a16:colId xmlns:a16="http://schemas.microsoft.com/office/drawing/2014/main" val="3327555784"/>
                    </a:ext>
                  </a:extLst>
                </a:gridCol>
                <a:gridCol w="493776">
                  <a:extLst>
                    <a:ext uri="{9D8B030D-6E8A-4147-A177-3AD203B41FA5}">
                      <a16:colId xmlns:a16="http://schemas.microsoft.com/office/drawing/2014/main" val="19204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450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- 2021-07-05 18:00:22</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2771691"/>
                  </a:ext>
                </a:extLst>
              </a:tr>
            </a:tbl>
          </a:graphicData>
        </a:graphic>
      </p:graphicFrame>
      <p:sp>
        <p:nvSpPr>
          <p:cNvPr id="4" name="Text Placeholder 3">
            <a:extLst>
              <a:ext uri="{FF2B5EF4-FFF2-40B4-BE49-F238E27FC236}">
                <a16:creationId xmlns:a16="http://schemas.microsoft.com/office/drawing/2014/main" id="{C40B553A-6DDA-4FF3-890D-52ADA669406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702773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38456-0784-4375-B95A-260A0382FFC0}"/>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7EE8DBF7-4EE9-4333-B27F-C014B742D001}"/>
              </a:ext>
            </a:extLst>
          </p:cNvPr>
          <p:cNvGraphicFramePr>
            <a:graphicFrameLocks noGrp="1"/>
          </p:cNvGraphicFramePr>
          <p:nvPr>
            <p:ph type="tbl" sz="quarter" idx="13"/>
            <p:extLst>
              <p:ext uri="{D42A27DB-BD31-4B8C-83A1-F6EECF244321}">
                <p14:modId xmlns:p14="http://schemas.microsoft.com/office/powerpoint/2010/main" val="31903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2416600"/>
                    </a:ext>
                  </a:extLst>
                </a:gridCol>
                <a:gridCol w="493776">
                  <a:extLst>
                    <a:ext uri="{9D8B030D-6E8A-4147-A177-3AD203B41FA5}">
                      <a16:colId xmlns:a16="http://schemas.microsoft.com/office/drawing/2014/main" val="1310595055"/>
                    </a:ext>
                  </a:extLst>
                </a:gridCol>
                <a:gridCol w="493776">
                  <a:extLst>
                    <a:ext uri="{9D8B030D-6E8A-4147-A177-3AD203B41FA5}">
                      <a16:colId xmlns:a16="http://schemas.microsoft.com/office/drawing/2014/main" val="66543692"/>
                    </a:ext>
                  </a:extLst>
                </a:gridCol>
                <a:gridCol w="493776">
                  <a:extLst>
                    <a:ext uri="{9D8B030D-6E8A-4147-A177-3AD203B41FA5}">
                      <a16:colId xmlns:a16="http://schemas.microsoft.com/office/drawing/2014/main" val="3641531025"/>
                    </a:ext>
                  </a:extLst>
                </a:gridCol>
                <a:gridCol w="493776">
                  <a:extLst>
                    <a:ext uri="{9D8B030D-6E8A-4147-A177-3AD203B41FA5}">
                      <a16:colId xmlns:a16="http://schemas.microsoft.com/office/drawing/2014/main" val="1713766481"/>
                    </a:ext>
                  </a:extLst>
                </a:gridCol>
                <a:gridCol w="493776">
                  <a:extLst>
                    <a:ext uri="{9D8B030D-6E8A-4147-A177-3AD203B41FA5}">
                      <a16:colId xmlns:a16="http://schemas.microsoft.com/office/drawing/2014/main" val="1192413674"/>
                    </a:ext>
                  </a:extLst>
                </a:gridCol>
                <a:gridCol w="493776">
                  <a:extLst>
                    <a:ext uri="{9D8B030D-6E8A-4147-A177-3AD203B41FA5}">
                      <a16:colId xmlns:a16="http://schemas.microsoft.com/office/drawing/2014/main" val="1953483004"/>
                    </a:ext>
                  </a:extLst>
                </a:gridCol>
                <a:gridCol w="493776">
                  <a:extLst>
                    <a:ext uri="{9D8B030D-6E8A-4147-A177-3AD203B41FA5}">
                      <a16:colId xmlns:a16="http://schemas.microsoft.com/office/drawing/2014/main" val="2695862195"/>
                    </a:ext>
                  </a:extLst>
                </a:gridCol>
                <a:gridCol w="493776">
                  <a:extLst>
                    <a:ext uri="{9D8B030D-6E8A-4147-A177-3AD203B41FA5}">
                      <a16:colId xmlns:a16="http://schemas.microsoft.com/office/drawing/2014/main" val="1927157544"/>
                    </a:ext>
                  </a:extLst>
                </a:gridCol>
                <a:gridCol w="493776">
                  <a:extLst>
                    <a:ext uri="{9D8B030D-6E8A-4147-A177-3AD203B41FA5}">
                      <a16:colId xmlns:a16="http://schemas.microsoft.com/office/drawing/2014/main" val="1124522342"/>
                    </a:ext>
                  </a:extLst>
                </a:gridCol>
                <a:gridCol w="493776">
                  <a:extLst>
                    <a:ext uri="{9D8B030D-6E8A-4147-A177-3AD203B41FA5}">
                      <a16:colId xmlns:a16="http://schemas.microsoft.com/office/drawing/2014/main" val="2071326611"/>
                    </a:ext>
                  </a:extLst>
                </a:gridCol>
                <a:gridCol w="493776">
                  <a:extLst>
                    <a:ext uri="{9D8B030D-6E8A-4147-A177-3AD203B41FA5}">
                      <a16:colId xmlns:a16="http://schemas.microsoft.com/office/drawing/2014/main" val="1221984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90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- 2021-06-22 16:00:35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53541006"/>
                  </a:ext>
                </a:extLst>
              </a:tr>
            </a:tbl>
          </a:graphicData>
        </a:graphic>
      </p:graphicFrame>
      <p:sp>
        <p:nvSpPr>
          <p:cNvPr id="4" name="Text Placeholder 3">
            <a:extLst>
              <a:ext uri="{FF2B5EF4-FFF2-40B4-BE49-F238E27FC236}">
                <a16:creationId xmlns:a16="http://schemas.microsoft.com/office/drawing/2014/main" id="{88CD4775-1E7D-4B86-9DE3-59687A226D5C}"/>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503161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1D14-2E71-4C4A-8DE0-F4A9922DBE56}"/>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C7860A22-8843-41F4-8734-BF738738395B}"/>
              </a:ext>
            </a:extLst>
          </p:cNvPr>
          <p:cNvGraphicFramePr>
            <a:graphicFrameLocks noGrp="1"/>
          </p:cNvGraphicFramePr>
          <p:nvPr>
            <p:ph type="tbl" sz="quarter" idx="13"/>
            <p:extLst>
              <p:ext uri="{D42A27DB-BD31-4B8C-83A1-F6EECF244321}">
                <p14:modId xmlns:p14="http://schemas.microsoft.com/office/powerpoint/2010/main" val="243410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6960069"/>
                    </a:ext>
                  </a:extLst>
                </a:gridCol>
                <a:gridCol w="493776">
                  <a:extLst>
                    <a:ext uri="{9D8B030D-6E8A-4147-A177-3AD203B41FA5}">
                      <a16:colId xmlns:a16="http://schemas.microsoft.com/office/drawing/2014/main" val="2395500639"/>
                    </a:ext>
                  </a:extLst>
                </a:gridCol>
                <a:gridCol w="493776">
                  <a:extLst>
                    <a:ext uri="{9D8B030D-6E8A-4147-A177-3AD203B41FA5}">
                      <a16:colId xmlns:a16="http://schemas.microsoft.com/office/drawing/2014/main" val="26739452"/>
                    </a:ext>
                  </a:extLst>
                </a:gridCol>
                <a:gridCol w="493776">
                  <a:extLst>
                    <a:ext uri="{9D8B030D-6E8A-4147-A177-3AD203B41FA5}">
                      <a16:colId xmlns:a16="http://schemas.microsoft.com/office/drawing/2014/main" val="1963103173"/>
                    </a:ext>
                  </a:extLst>
                </a:gridCol>
                <a:gridCol w="493776">
                  <a:extLst>
                    <a:ext uri="{9D8B030D-6E8A-4147-A177-3AD203B41FA5}">
                      <a16:colId xmlns:a16="http://schemas.microsoft.com/office/drawing/2014/main" val="2812806109"/>
                    </a:ext>
                  </a:extLst>
                </a:gridCol>
                <a:gridCol w="493776">
                  <a:extLst>
                    <a:ext uri="{9D8B030D-6E8A-4147-A177-3AD203B41FA5}">
                      <a16:colId xmlns:a16="http://schemas.microsoft.com/office/drawing/2014/main" val="2965941366"/>
                    </a:ext>
                  </a:extLst>
                </a:gridCol>
                <a:gridCol w="493776">
                  <a:extLst>
                    <a:ext uri="{9D8B030D-6E8A-4147-A177-3AD203B41FA5}">
                      <a16:colId xmlns:a16="http://schemas.microsoft.com/office/drawing/2014/main" val="966858757"/>
                    </a:ext>
                  </a:extLst>
                </a:gridCol>
                <a:gridCol w="493776">
                  <a:extLst>
                    <a:ext uri="{9D8B030D-6E8A-4147-A177-3AD203B41FA5}">
                      <a16:colId xmlns:a16="http://schemas.microsoft.com/office/drawing/2014/main" val="4239300807"/>
                    </a:ext>
                  </a:extLst>
                </a:gridCol>
                <a:gridCol w="493776">
                  <a:extLst>
                    <a:ext uri="{9D8B030D-6E8A-4147-A177-3AD203B41FA5}">
                      <a16:colId xmlns:a16="http://schemas.microsoft.com/office/drawing/2014/main" val="573765480"/>
                    </a:ext>
                  </a:extLst>
                </a:gridCol>
                <a:gridCol w="493776">
                  <a:extLst>
                    <a:ext uri="{9D8B030D-6E8A-4147-A177-3AD203B41FA5}">
                      <a16:colId xmlns:a16="http://schemas.microsoft.com/office/drawing/2014/main" val="186050633"/>
                    </a:ext>
                  </a:extLst>
                </a:gridCol>
                <a:gridCol w="493776">
                  <a:extLst>
                    <a:ext uri="{9D8B030D-6E8A-4147-A177-3AD203B41FA5}">
                      <a16:colId xmlns:a16="http://schemas.microsoft.com/office/drawing/2014/main" val="2225283210"/>
                    </a:ext>
                  </a:extLst>
                </a:gridCol>
                <a:gridCol w="493776">
                  <a:extLst>
                    <a:ext uri="{9D8B030D-6E8A-4147-A177-3AD203B41FA5}">
                      <a16:colId xmlns:a16="http://schemas.microsoft.com/office/drawing/2014/main" val="68444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452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- 2021-06-23 18:00:25</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8664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- 2021-07-12 13:01:35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43369720"/>
                  </a:ext>
                </a:extLst>
              </a:tr>
            </a:tbl>
          </a:graphicData>
        </a:graphic>
      </p:graphicFrame>
      <p:sp>
        <p:nvSpPr>
          <p:cNvPr id="4" name="Text Placeholder 3">
            <a:extLst>
              <a:ext uri="{FF2B5EF4-FFF2-40B4-BE49-F238E27FC236}">
                <a16:creationId xmlns:a16="http://schemas.microsoft.com/office/drawing/2014/main" id="{AE70DE24-9068-43FC-B266-E8FE170AAC5C}"/>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198285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58033-E2A5-401C-B3BF-4E7BCA9B69CD}"/>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C51B680E-C496-4A98-BD5C-30E40FEDF95A}"/>
              </a:ext>
            </a:extLst>
          </p:cNvPr>
          <p:cNvGraphicFramePr>
            <a:graphicFrameLocks noGrp="1"/>
          </p:cNvGraphicFramePr>
          <p:nvPr>
            <p:ph type="tbl" sz="quarter" idx="13"/>
            <p:extLst>
              <p:ext uri="{D42A27DB-BD31-4B8C-83A1-F6EECF244321}">
                <p14:modId xmlns:p14="http://schemas.microsoft.com/office/powerpoint/2010/main" val="187847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8508358"/>
                    </a:ext>
                  </a:extLst>
                </a:gridCol>
                <a:gridCol w="493776">
                  <a:extLst>
                    <a:ext uri="{9D8B030D-6E8A-4147-A177-3AD203B41FA5}">
                      <a16:colId xmlns:a16="http://schemas.microsoft.com/office/drawing/2014/main" val="4215862306"/>
                    </a:ext>
                  </a:extLst>
                </a:gridCol>
                <a:gridCol w="493776">
                  <a:extLst>
                    <a:ext uri="{9D8B030D-6E8A-4147-A177-3AD203B41FA5}">
                      <a16:colId xmlns:a16="http://schemas.microsoft.com/office/drawing/2014/main" val="4207376029"/>
                    </a:ext>
                  </a:extLst>
                </a:gridCol>
                <a:gridCol w="493776">
                  <a:extLst>
                    <a:ext uri="{9D8B030D-6E8A-4147-A177-3AD203B41FA5}">
                      <a16:colId xmlns:a16="http://schemas.microsoft.com/office/drawing/2014/main" val="3664337212"/>
                    </a:ext>
                  </a:extLst>
                </a:gridCol>
                <a:gridCol w="493776">
                  <a:extLst>
                    <a:ext uri="{9D8B030D-6E8A-4147-A177-3AD203B41FA5}">
                      <a16:colId xmlns:a16="http://schemas.microsoft.com/office/drawing/2014/main" val="1740425184"/>
                    </a:ext>
                  </a:extLst>
                </a:gridCol>
                <a:gridCol w="493776">
                  <a:extLst>
                    <a:ext uri="{9D8B030D-6E8A-4147-A177-3AD203B41FA5}">
                      <a16:colId xmlns:a16="http://schemas.microsoft.com/office/drawing/2014/main" val="2130879938"/>
                    </a:ext>
                  </a:extLst>
                </a:gridCol>
                <a:gridCol w="493776">
                  <a:extLst>
                    <a:ext uri="{9D8B030D-6E8A-4147-A177-3AD203B41FA5}">
                      <a16:colId xmlns:a16="http://schemas.microsoft.com/office/drawing/2014/main" val="1122885277"/>
                    </a:ext>
                  </a:extLst>
                </a:gridCol>
                <a:gridCol w="493776">
                  <a:extLst>
                    <a:ext uri="{9D8B030D-6E8A-4147-A177-3AD203B41FA5}">
                      <a16:colId xmlns:a16="http://schemas.microsoft.com/office/drawing/2014/main" val="1498045184"/>
                    </a:ext>
                  </a:extLst>
                </a:gridCol>
                <a:gridCol w="493776">
                  <a:extLst>
                    <a:ext uri="{9D8B030D-6E8A-4147-A177-3AD203B41FA5}">
                      <a16:colId xmlns:a16="http://schemas.microsoft.com/office/drawing/2014/main" val="3365537587"/>
                    </a:ext>
                  </a:extLst>
                </a:gridCol>
                <a:gridCol w="493776">
                  <a:extLst>
                    <a:ext uri="{9D8B030D-6E8A-4147-A177-3AD203B41FA5}">
                      <a16:colId xmlns:a16="http://schemas.microsoft.com/office/drawing/2014/main" val="2637160848"/>
                    </a:ext>
                  </a:extLst>
                </a:gridCol>
                <a:gridCol w="493776">
                  <a:extLst>
                    <a:ext uri="{9D8B030D-6E8A-4147-A177-3AD203B41FA5}">
                      <a16:colId xmlns:a16="http://schemas.microsoft.com/office/drawing/2014/main" val="554884929"/>
                    </a:ext>
                  </a:extLst>
                </a:gridCol>
                <a:gridCol w="493776">
                  <a:extLst>
                    <a:ext uri="{9D8B030D-6E8A-4147-A177-3AD203B41FA5}">
                      <a16:colId xmlns:a16="http://schemas.microsoft.com/office/drawing/2014/main" val="138574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22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- 2021-07-01 17:40:55</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 una auténtica motocicleta con estilo clásico y elegante que encuentra su esencia en lo retro y la modernidad de sus componentes.⁣
⁣
Disfrutá todo lo que ofrece: componentes modernos, inyección electrónica, freno a disco en ambas ruedas, ABS y doble bujía.⁣
⁣
Un nuevo camino comienza, subite a la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8283852"/>
                  </a:ext>
                </a:extLst>
              </a:tr>
            </a:tbl>
          </a:graphicData>
        </a:graphic>
      </p:graphicFrame>
      <p:sp>
        <p:nvSpPr>
          <p:cNvPr id="4" name="Text Placeholder 3">
            <a:extLst>
              <a:ext uri="{FF2B5EF4-FFF2-40B4-BE49-F238E27FC236}">
                <a16:creationId xmlns:a16="http://schemas.microsoft.com/office/drawing/2014/main" id="{18CD76CE-B9D2-44E5-AD14-C54466E23C6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50365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20A6E-9509-4C45-84B5-17EAEB6B63D4}"/>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536F66E9-6DEF-4E4D-8FAC-71F4B6159BE4}"/>
              </a:ext>
            </a:extLst>
          </p:cNvPr>
          <p:cNvGraphicFramePr>
            <a:graphicFrameLocks noGrp="1"/>
          </p:cNvGraphicFramePr>
          <p:nvPr>
            <p:ph type="tbl" sz="quarter" idx="13"/>
            <p:extLst>
              <p:ext uri="{D42A27DB-BD31-4B8C-83A1-F6EECF244321}">
                <p14:modId xmlns:p14="http://schemas.microsoft.com/office/powerpoint/2010/main" val="144980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9068362"/>
                    </a:ext>
                  </a:extLst>
                </a:gridCol>
                <a:gridCol w="493776">
                  <a:extLst>
                    <a:ext uri="{9D8B030D-6E8A-4147-A177-3AD203B41FA5}">
                      <a16:colId xmlns:a16="http://schemas.microsoft.com/office/drawing/2014/main" val="2134203029"/>
                    </a:ext>
                  </a:extLst>
                </a:gridCol>
                <a:gridCol w="493776">
                  <a:extLst>
                    <a:ext uri="{9D8B030D-6E8A-4147-A177-3AD203B41FA5}">
                      <a16:colId xmlns:a16="http://schemas.microsoft.com/office/drawing/2014/main" val="2734778744"/>
                    </a:ext>
                  </a:extLst>
                </a:gridCol>
                <a:gridCol w="493776">
                  <a:extLst>
                    <a:ext uri="{9D8B030D-6E8A-4147-A177-3AD203B41FA5}">
                      <a16:colId xmlns:a16="http://schemas.microsoft.com/office/drawing/2014/main" val="1493657860"/>
                    </a:ext>
                  </a:extLst>
                </a:gridCol>
                <a:gridCol w="493776">
                  <a:extLst>
                    <a:ext uri="{9D8B030D-6E8A-4147-A177-3AD203B41FA5}">
                      <a16:colId xmlns:a16="http://schemas.microsoft.com/office/drawing/2014/main" val="3591578608"/>
                    </a:ext>
                  </a:extLst>
                </a:gridCol>
                <a:gridCol w="493776">
                  <a:extLst>
                    <a:ext uri="{9D8B030D-6E8A-4147-A177-3AD203B41FA5}">
                      <a16:colId xmlns:a16="http://schemas.microsoft.com/office/drawing/2014/main" val="3735009271"/>
                    </a:ext>
                  </a:extLst>
                </a:gridCol>
                <a:gridCol w="493776">
                  <a:extLst>
                    <a:ext uri="{9D8B030D-6E8A-4147-A177-3AD203B41FA5}">
                      <a16:colId xmlns:a16="http://schemas.microsoft.com/office/drawing/2014/main" val="2754516363"/>
                    </a:ext>
                  </a:extLst>
                </a:gridCol>
                <a:gridCol w="493776">
                  <a:extLst>
                    <a:ext uri="{9D8B030D-6E8A-4147-A177-3AD203B41FA5}">
                      <a16:colId xmlns:a16="http://schemas.microsoft.com/office/drawing/2014/main" val="323996994"/>
                    </a:ext>
                  </a:extLst>
                </a:gridCol>
                <a:gridCol w="493776">
                  <a:extLst>
                    <a:ext uri="{9D8B030D-6E8A-4147-A177-3AD203B41FA5}">
                      <a16:colId xmlns:a16="http://schemas.microsoft.com/office/drawing/2014/main" val="3394397344"/>
                    </a:ext>
                  </a:extLst>
                </a:gridCol>
                <a:gridCol w="493776">
                  <a:extLst>
                    <a:ext uri="{9D8B030D-6E8A-4147-A177-3AD203B41FA5}">
                      <a16:colId xmlns:a16="http://schemas.microsoft.com/office/drawing/2014/main" val="3014001194"/>
                    </a:ext>
                  </a:extLst>
                </a:gridCol>
                <a:gridCol w="493776">
                  <a:extLst>
                    <a:ext uri="{9D8B030D-6E8A-4147-A177-3AD203B41FA5}">
                      <a16:colId xmlns:a16="http://schemas.microsoft.com/office/drawing/2014/main" val="421422059"/>
                    </a:ext>
                  </a:extLst>
                </a:gridCol>
                <a:gridCol w="493776">
                  <a:extLst>
                    <a:ext uri="{9D8B030D-6E8A-4147-A177-3AD203B41FA5}">
                      <a16:colId xmlns:a16="http://schemas.microsoft.com/office/drawing/2014/main" val="1039281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466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- 2021-07-05 18:29:26</a:t>
                      </a:r>
                      <a:r>
                        <a:rPr kumimoji="0" lang="es-ES" sz="1000" b="0" i="0" u="none" strike="noStrike" kern="1200" cap="none" spc="0" normalizeH="0" baseline="0" noProof="0">
                          <a:ln>
                            <a:noFill/>
                          </a:ln>
                          <a:solidFill>
                            <a:prstClr val="black"/>
                          </a:solidFill>
                          <a:effectLst/>
                          <a:uLnTx/>
                          <a:uFillTx/>
                          <a:latin typeface="+mn-lt"/>
                          <a:ea typeface="+mn-ea"/>
                          <a:cs typeface="+mn-cs"/>
                        </a:rPr>
                        <a:t>
 #Imperiale400 es la moto perfecta para espíritus libres. Una moticicleta auténtica que encuentra su estilo entre lo moderno y lo retro.⁣
⁣
Frenos ABS, reloj analógico, cómodo asiento. Conocela en detalle.⁣
⁣
Con Benelli un nuevo camino comienza. Subite 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558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- 2021-06-26 16:20:02</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793384"/>
                  </a:ext>
                </a:extLst>
              </a:tr>
            </a:tbl>
          </a:graphicData>
        </a:graphic>
      </p:graphicFrame>
      <p:sp>
        <p:nvSpPr>
          <p:cNvPr id="4" name="Text Placeholder 3">
            <a:extLst>
              <a:ext uri="{FF2B5EF4-FFF2-40B4-BE49-F238E27FC236}">
                <a16:creationId xmlns:a16="http://schemas.microsoft.com/office/drawing/2014/main" id="{EE8305B4-59CB-45B8-8333-DBB9629380F8}"/>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756091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39F6-57A8-47BB-A016-EFB59DE5175E}"/>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2B771472-C3EF-4BA3-98E7-C0166288E0EF}"/>
              </a:ext>
            </a:extLst>
          </p:cNvPr>
          <p:cNvGraphicFramePr>
            <a:graphicFrameLocks noGrp="1"/>
          </p:cNvGraphicFramePr>
          <p:nvPr>
            <p:ph type="tbl" sz="quarter" idx="13"/>
            <p:extLst>
              <p:ext uri="{D42A27DB-BD31-4B8C-83A1-F6EECF244321}">
                <p14:modId xmlns:p14="http://schemas.microsoft.com/office/powerpoint/2010/main" val="288462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1005603"/>
                    </a:ext>
                  </a:extLst>
                </a:gridCol>
                <a:gridCol w="493776">
                  <a:extLst>
                    <a:ext uri="{9D8B030D-6E8A-4147-A177-3AD203B41FA5}">
                      <a16:colId xmlns:a16="http://schemas.microsoft.com/office/drawing/2014/main" val="3443564362"/>
                    </a:ext>
                  </a:extLst>
                </a:gridCol>
                <a:gridCol w="493776">
                  <a:extLst>
                    <a:ext uri="{9D8B030D-6E8A-4147-A177-3AD203B41FA5}">
                      <a16:colId xmlns:a16="http://schemas.microsoft.com/office/drawing/2014/main" val="2295607431"/>
                    </a:ext>
                  </a:extLst>
                </a:gridCol>
                <a:gridCol w="493776">
                  <a:extLst>
                    <a:ext uri="{9D8B030D-6E8A-4147-A177-3AD203B41FA5}">
                      <a16:colId xmlns:a16="http://schemas.microsoft.com/office/drawing/2014/main" val="3415726664"/>
                    </a:ext>
                  </a:extLst>
                </a:gridCol>
                <a:gridCol w="493776">
                  <a:extLst>
                    <a:ext uri="{9D8B030D-6E8A-4147-A177-3AD203B41FA5}">
                      <a16:colId xmlns:a16="http://schemas.microsoft.com/office/drawing/2014/main" val="1184905602"/>
                    </a:ext>
                  </a:extLst>
                </a:gridCol>
                <a:gridCol w="493776">
                  <a:extLst>
                    <a:ext uri="{9D8B030D-6E8A-4147-A177-3AD203B41FA5}">
                      <a16:colId xmlns:a16="http://schemas.microsoft.com/office/drawing/2014/main" val="2944757938"/>
                    </a:ext>
                  </a:extLst>
                </a:gridCol>
                <a:gridCol w="493776">
                  <a:extLst>
                    <a:ext uri="{9D8B030D-6E8A-4147-A177-3AD203B41FA5}">
                      <a16:colId xmlns:a16="http://schemas.microsoft.com/office/drawing/2014/main" val="4056886343"/>
                    </a:ext>
                  </a:extLst>
                </a:gridCol>
                <a:gridCol w="493776">
                  <a:extLst>
                    <a:ext uri="{9D8B030D-6E8A-4147-A177-3AD203B41FA5}">
                      <a16:colId xmlns:a16="http://schemas.microsoft.com/office/drawing/2014/main" val="2192631483"/>
                    </a:ext>
                  </a:extLst>
                </a:gridCol>
                <a:gridCol w="493776">
                  <a:extLst>
                    <a:ext uri="{9D8B030D-6E8A-4147-A177-3AD203B41FA5}">
                      <a16:colId xmlns:a16="http://schemas.microsoft.com/office/drawing/2014/main" val="471079658"/>
                    </a:ext>
                  </a:extLst>
                </a:gridCol>
                <a:gridCol w="493776">
                  <a:extLst>
                    <a:ext uri="{9D8B030D-6E8A-4147-A177-3AD203B41FA5}">
                      <a16:colId xmlns:a16="http://schemas.microsoft.com/office/drawing/2014/main" val="2387649469"/>
                    </a:ext>
                  </a:extLst>
                </a:gridCol>
                <a:gridCol w="493776">
                  <a:extLst>
                    <a:ext uri="{9D8B030D-6E8A-4147-A177-3AD203B41FA5}">
                      <a16:colId xmlns:a16="http://schemas.microsoft.com/office/drawing/2014/main" val="599475772"/>
                    </a:ext>
                  </a:extLst>
                </a:gridCol>
                <a:gridCol w="493776">
                  <a:extLst>
                    <a:ext uri="{9D8B030D-6E8A-4147-A177-3AD203B41FA5}">
                      <a16:colId xmlns:a16="http://schemas.microsoft.com/office/drawing/2014/main" val="336004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856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10:00:54</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307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09:53:40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4182672"/>
                  </a:ext>
                </a:extLst>
              </a:tr>
            </a:tbl>
          </a:graphicData>
        </a:graphic>
      </p:graphicFrame>
      <p:sp>
        <p:nvSpPr>
          <p:cNvPr id="4" name="Text Placeholder 3">
            <a:extLst>
              <a:ext uri="{FF2B5EF4-FFF2-40B4-BE49-F238E27FC236}">
                <a16:creationId xmlns:a16="http://schemas.microsoft.com/office/drawing/2014/main" id="{5206E68E-89BA-43ED-AA41-44D120F46F6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010006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AE22-121C-4805-BE76-B2AC15562555}"/>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0F30D32E-14F8-49EC-A2C4-B82CC5948CDA}"/>
              </a:ext>
            </a:extLst>
          </p:cNvPr>
          <p:cNvGraphicFramePr>
            <a:graphicFrameLocks noGrp="1"/>
          </p:cNvGraphicFramePr>
          <p:nvPr>
            <p:ph type="tbl" sz="quarter" idx="13"/>
            <p:extLst>
              <p:ext uri="{D42A27DB-BD31-4B8C-83A1-F6EECF244321}">
                <p14:modId xmlns:p14="http://schemas.microsoft.com/office/powerpoint/2010/main" val="320306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9501443"/>
                    </a:ext>
                  </a:extLst>
                </a:gridCol>
                <a:gridCol w="493776">
                  <a:extLst>
                    <a:ext uri="{9D8B030D-6E8A-4147-A177-3AD203B41FA5}">
                      <a16:colId xmlns:a16="http://schemas.microsoft.com/office/drawing/2014/main" val="3196653787"/>
                    </a:ext>
                  </a:extLst>
                </a:gridCol>
                <a:gridCol w="493776">
                  <a:extLst>
                    <a:ext uri="{9D8B030D-6E8A-4147-A177-3AD203B41FA5}">
                      <a16:colId xmlns:a16="http://schemas.microsoft.com/office/drawing/2014/main" val="930092572"/>
                    </a:ext>
                  </a:extLst>
                </a:gridCol>
                <a:gridCol w="493776">
                  <a:extLst>
                    <a:ext uri="{9D8B030D-6E8A-4147-A177-3AD203B41FA5}">
                      <a16:colId xmlns:a16="http://schemas.microsoft.com/office/drawing/2014/main" val="656779459"/>
                    </a:ext>
                  </a:extLst>
                </a:gridCol>
                <a:gridCol w="493776">
                  <a:extLst>
                    <a:ext uri="{9D8B030D-6E8A-4147-A177-3AD203B41FA5}">
                      <a16:colId xmlns:a16="http://schemas.microsoft.com/office/drawing/2014/main" val="1720491918"/>
                    </a:ext>
                  </a:extLst>
                </a:gridCol>
                <a:gridCol w="493776">
                  <a:extLst>
                    <a:ext uri="{9D8B030D-6E8A-4147-A177-3AD203B41FA5}">
                      <a16:colId xmlns:a16="http://schemas.microsoft.com/office/drawing/2014/main" val="2617893523"/>
                    </a:ext>
                  </a:extLst>
                </a:gridCol>
                <a:gridCol w="493776">
                  <a:extLst>
                    <a:ext uri="{9D8B030D-6E8A-4147-A177-3AD203B41FA5}">
                      <a16:colId xmlns:a16="http://schemas.microsoft.com/office/drawing/2014/main" val="1889346748"/>
                    </a:ext>
                  </a:extLst>
                </a:gridCol>
                <a:gridCol w="493776">
                  <a:extLst>
                    <a:ext uri="{9D8B030D-6E8A-4147-A177-3AD203B41FA5}">
                      <a16:colId xmlns:a16="http://schemas.microsoft.com/office/drawing/2014/main" val="269982813"/>
                    </a:ext>
                  </a:extLst>
                </a:gridCol>
                <a:gridCol w="493776">
                  <a:extLst>
                    <a:ext uri="{9D8B030D-6E8A-4147-A177-3AD203B41FA5}">
                      <a16:colId xmlns:a16="http://schemas.microsoft.com/office/drawing/2014/main" val="2043164976"/>
                    </a:ext>
                  </a:extLst>
                </a:gridCol>
                <a:gridCol w="493776">
                  <a:extLst>
                    <a:ext uri="{9D8B030D-6E8A-4147-A177-3AD203B41FA5}">
                      <a16:colId xmlns:a16="http://schemas.microsoft.com/office/drawing/2014/main" val="2161421321"/>
                    </a:ext>
                  </a:extLst>
                </a:gridCol>
                <a:gridCol w="493776">
                  <a:extLst>
                    <a:ext uri="{9D8B030D-6E8A-4147-A177-3AD203B41FA5}">
                      <a16:colId xmlns:a16="http://schemas.microsoft.com/office/drawing/2014/main" val="3052302258"/>
                    </a:ext>
                  </a:extLst>
                </a:gridCol>
                <a:gridCol w="493776">
                  <a:extLst>
                    <a:ext uri="{9D8B030D-6E8A-4147-A177-3AD203B41FA5}">
                      <a16:colId xmlns:a16="http://schemas.microsoft.com/office/drawing/2014/main" val="3439655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293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- 2021-07-08 18:00:01</a:t>
                      </a:r>
                      <a:r>
                        <a:rPr kumimoji="0" lang="es-ES" sz="1000" b="0" i="0" u="none" strike="noStrike" kern="1200" cap="none" spc="0" normalizeH="0" baseline="0" noProof="0">
                          <a:ln>
                            <a:noFill/>
                          </a:ln>
                          <a:solidFill>
                            <a:prstClr val="black"/>
                          </a:solidFill>
                          <a:effectLst/>
                          <a:uLnTx/>
                          <a:uFillTx/>
                          <a:latin typeface="+mn-lt"/>
                          <a:ea typeface="+mn-ea"/>
                          <a:cs typeface="+mn-cs"/>
                        </a:rPr>
                        <a:t>
 ¿Sos fanático de Honda y tenés una moto histórica en tu garage?
¡Compartí tu historia con la comunidad Honda! Envianos una foto de tu moto y algo que quieras contarnos sobre ella, y comenzaremos a publicarlas en nuestra red. 
🏍 Eso sí, asegurate de que sea una buena foto. No vas a querer de que tu leyenda salga mal, ¿no?
#MiLeyenda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0777915"/>
                  </a:ext>
                </a:extLst>
              </a:tr>
            </a:tbl>
          </a:graphicData>
        </a:graphic>
      </p:graphicFrame>
      <p:sp>
        <p:nvSpPr>
          <p:cNvPr id="4" name="Text Placeholder 3">
            <a:extLst>
              <a:ext uri="{FF2B5EF4-FFF2-40B4-BE49-F238E27FC236}">
                <a16:creationId xmlns:a16="http://schemas.microsoft.com/office/drawing/2014/main" id="{CA5E231D-85DB-4439-8C74-431E3DDEADEC}"/>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190649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F7BA-C59A-47D8-B555-13EBD573E000}"/>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966BB44D-B4C8-480D-8487-3B61336DE0DE}"/>
              </a:ext>
            </a:extLst>
          </p:cNvPr>
          <p:cNvGraphicFramePr>
            <a:graphicFrameLocks noGrp="1"/>
          </p:cNvGraphicFramePr>
          <p:nvPr>
            <p:ph type="tbl" sz="quarter" idx="13"/>
            <p:extLst>
              <p:ext uri="{D42A27DB-BD31-4B8C-83A1-F6EECF244321}">
                <p14:modId xmlns:p14="http://schemas.microsoft.com/office/powerpoint/2010/main" val="98861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7611940"/>
                    </a:ext>
                  </a:extLst>
                </a:gridCol>
                <a:gridCol w="493776">
                  <a:extLst>
                    <a:ext uri="{9D8B030D-6E8A-4147-A177-3AD203B41FA5}">
                      <a16:colId xmlns:a16="http://schemas.microsoft.com/office/drawing/2014/main" val="3278343035"/>
                    </a:ext>
                  </a:extLst>
                </a:gridCol>
                <a:gridCol w="493776">
                  <a:extLst>
                    <a:ext uri="{9D8B030D-6E8A-4147-A177-3AD203B41FA5}">
                      <a16:colId xmlns:a16="http://schemas.microsoft.com/office/drawing/2014/main" val="2718728932"/>
                    </a:ext>
                  </a:extLst>
                </a:gridCol>
                <a:gridCol w="493776">
                  <a:extLst>
                    <a:ext uri="{9D8B030D-6E8A-4147-A177-3AD203B41FA5}">
                      <a16:colId xmlns:a16="http://schemas.microsoft.com/office/drawing/2014/main" val="1278967815"/>
                    </a:ext>
                  </a:extLst>
                </a:gridCol>
                <a:gridCol w="493776">
                  <a:extLst>
                    <a:ext uri="{9D8B030D-6E8A-4147-A177-3AD203B41FA5}">
                      <a16:colId xmlns:a16="http://schemas.microsoft.com/office/drawing/2014/main" val="4252395770"/>
                    </a:ext>
                  </a:extLst>
                </a:gridCol>
                <a:gridCol w="493776">
                  <a:extLst>
                    <a:ext uri="{9D8B030D-6E8A-4147-A177-3AD203B41FA5}">
                      <a16:colId xmlns:a16="http://schemas.microsoft.com/office/drawing/2014/main" val="1521001663"/>
                    </a:ext>
                  </a:extLst>
                </a:gridCol>
                <a:gridCol w="493776">
                  <a:extLst>
                    <a:ext uri="{9D8B030D-6E8A-4147-A177-3AD203B41FA5}">
                      <a16:colId xmlns:a16="http://schemas.microsoft.com/office/drawing/2014/main" val="3038822856"/>
                    </a:ext>
                  </a:extLst>
                </a:gridCol>
                <a:gridCol w="493776">
                  <a:extLst>
                    <a:ext uri="{9D8B030D-6E8A-4147-A177-3AD203B41FA5}">
                      <a16:colId xmlns:a16="http://schemas.microsoft.com/office/drawing/2014/main" val="2058303012"/>
                    </a:ext>
                  </a:extLst>
                </a:gridCol>
                <a:gridCol w="493776">
                  <a:extLst>
                    <a:ext uri="{9D8B030D-6E8A-4147-A177-3AD203B41FA5}">
                      <a16:colId xmlns:a16="http://schemas.microsoft.com/office/drawing/2014/main" val="4274539758"/>
                    </a:ext>
                  </a:extLst>
                </a:gridCol>
                <a:gridCol w="493776">
                  <a:extLst>
                    <a:ext uri="{9D8B030D-6E8A-4147-A177-3AD203B41FA5}">
                      <a16:colId xmlns:a16="http://schemas.microsoft.com/office/drawing/2014/main" val="2691539482"/>
                    </a:ext>
                  </a:extLst>
                </a:gridCol>
                <a:gridCol w="493776">
                  <a:extLst>
                    <a:ext uri="{9D8B030D-6E8A-4147-A177-3AD203B41FA5}">
                      <a16:colId xmlns:a16="http://schemas.microsoft.com/office/drawing/2014/main" val="2692932241"/>
                    </a:ext>
                  </a:extLst>
                </a:gridCol>
                <a:gridCol w="493776">
                  <a:extLst>
                    <a:ext uri="{9D8B030D-6E8A-4147-A177-3AD203B41FA5}">
                      <a16:colId xmlns:a16="http://schemas.microsoft.com/office/drawing/2014/main" val="158235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91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12:00:18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está impacientes por la novena ronda en el TT Circuit Assen este fin de semana, que marca la mitad de la etapa del Campeonato del Mundo de MotoGP 2021. Viñales se queda con el 1° lugar en las prácticas libres y Quartararo, 4°.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7928588"/>
                  </a:ext>
                </a:extLst>
              </a:tr>
            </a:tbl>
          </a:graphicData>
        </a:graphic>
      </p:graphicFrame>
      <p:sp>
        <p:nvSpPr>
          <p:cNvPr id="4" name="Text Placeholder 3">
            <a:extLst>
              <a:ext uri="{FF2B5EF4-FFF2-40B4-BE49-F238E27FC236}">
                <a16:creationId xmlns:a16="http://schemas.microsoft.com/office/drawing/2014/main" id="{DB6FF5A2-CD58-48CD-9164-E875F543881A}"/>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914079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2C65A-6D00-4879-987E-C6D05AD47C32}"/>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3095576D-0DD8-4EF5-8E3E-7E60D29A77A6}"/>
              </a:ext>
            </a:extLst>
          </p:cNvPr>
          <p:cNvGraphicFramePr>
            <a:graphicFrameLocks noGrp="1"/>
          </p:cNvGraphicFramePr>
          <p:nvPr>
            <p:ph type="tbl" sz="quarter" idx="13"/>
            <p:extLst>
              <p:ext uri="{D42A27DB-BD31-4B8C-83A1-F6EECF244321}">
                <p14:modId xmlns:p14="http://schemas.microsoft.com/office/powerpoint/2010/main" val="392092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5949278"/>
                    </a:ext>
                  </a:extLst>
                </a:gridCol>
                <a:gridCol w="493776">
                  <a:extLst>
                    <a:ext uri="{9D8B030D-6E8A-4147-A177-3AD203B41FA5}">
                      <a16:colId xmlns:a16="http://schemas.microsoft.com/office/drawing/2014/main" val="3564866520"/>
                    </a:ext>
                  </a:extLst>
                </a:gridCol>
                <a:gridCol w="493776">
                  <a:extLst>
                    <a:ext uri="{9D8B030D-6E8A-4147-A177-3AD203B41FA5}">
                      <a16:colId xmlns:a16="http://schemas.microsoft.com/office/drawing/2014/main" val="3810293958"/>
                    </a:ext>
                  </a:extLst>
                </a:gridCol>
                <a:gridCol w="493776">
                  <a:extLst>
                    <a:ext uri="{9D8B030D-6E8A-4147-A177-3AD203B41FA5}">
                      <a16:colId xmlns:a16="http://schemas.microsoft.com/office/drawing/2014/main" val="684710554"/>
                    </a:ext>
                  </a:extLst>
                </a:gridCol>
                <a:gridCol w="493776">
                  <a:extLst>
                    <a:ext uri="{9D8B030D-6E8A-4147-A177-3AD203B41FA5}">
                      <a16:colId xmlns:a16="http://schemas.microsoft.com/office/drawing/2014/main" val="696775361"/>
                    </a:ext>
                  </a:extLst>
                </a:gridCol>
                <a:gridCol w="493776">
                  <a:extLst>
                    <a:ext uri="{9D8B030D-6E8A-4147-A177-3AD203B41FA5}">
                      <a16:colId xmlns:a16="http://schemas.microsoft.com/office/drawing/2014/main" val="2305227464"/>
                    </a:ext>
                  </a:extLst>
                </a:gridCol>
                <a:gridCol w="493776">
                  <a:extLst>
                    <a:ext uri="{9D8B030D-6E8A-4147-A177-3AD203B41FA5}">
                      <a16:colId xmlns:a16="http://schemas.microsoft.com/office/drawing/2014/main" val="1033279702"/>
                    </a:ext>
                  </a:extLst>
                </a:gridCol>
                <a:gridCol w="493776">
                  <a:extLst>
                    <a:ext uri="{9D8B030D-6E8A-4147-A177-3AD203B41FA5}">
                      <a16:colId xmlns:a16="http://schemas.microsoft.com/office/drawing/2014/main" val="3220962952"/>
                    </a:ext>
                  </a:extLst>
                </a:gridCol>
                <a:gridCol w="493776">
                  <a:extLst>
                    <a:ext uri="{9D8B030D-6E8A-4147-A177-3AD203B41FA5}">
                      <a16:colId xmlns:a16="http://schemas.microsoft.com/office/drawing/2014/main" val="1962406112"/>
                    </a:ext>
                  </a:extLst>
                </a:gridCol>
                <a:gridCol w="493776">
                  <a:extLst>
                    <a:ext uri="{9D8B030D-6E8A-4147-A177-3AD203B41FA5}">
                      <a16:colId xmlns:a16="http://schemas.microsoft.com/office/drawing/2014/main" val="2561928207"/>
                    </a:ext>
                  </a:extLst>
                </a:gridCol>
                <a:gridCol w="493776">
                  <a:extLst>
                    <a:ext uri="{9D8B030D-6E8A-4147-A177-3AD203B41FA5}">
                      <a16:colId xmlns:a16="http://schemas.microsoft.com/office/drawing/2014/main" val="3596267260"/>
                    </a:ext>
                  </a:extLst>
                </a:gridCol>
                <a:gridCol w="493776">
                  <a:extLst>
                    <a:ext uri="{9D8B030D-6E8A-4147-A177-3AD203B41FA5}">
                      <a16:colId xmlns:a16="http://schemas.microsoft.com/office/drawing/2014/main" val="471965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594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18:00:27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09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- 2021-06-29 21:30:03</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2903658"/>
                  </a:ext>
                </a:extLst>
              </a:tr>
            </a:tbl>
          </a:graphicData>
        </a:graphic>
      </p:graphicFrame>
      <p:sp>
        <p:nvSpPr>
          <p:cNvPr id="4" name="Text Placeholder 3">
            <a:extLst>
              <a:ext uri="{FF2B5EF4-FFF2-40B4-BE49-F238E27FC236}">
                <a16:creationId xmlns:a16="http://schemas.microsoft.com/office/drawing/2014/main" id="{D7BDEC5C-4BC6-424F-8B49-C80FE78344B7}"/>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331083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5F07-AEF6-48E1-8AA9-54690883358C}"/>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AB9A961E-D146-4DA3-8636-DB35A43D2C88}"/>
              </a:ext>
            </a:extLst>
          </p:cNvPr>
          <p:cNvGraphicFramePr>
            <a:graphicFrameLocks noGrp="1"/>
          </p:cNvGraphicFramePr>
          <p:nvPr>
            <p:ph type="tbl" sz="quarter" idx="13"/>
            <p:extLst>
              <p:ext uri="{D42A27DB-BD31-4B8C-83A1-F6EECF244321}">
                <p14:modId xmlns:p14="http://schemas.microsoft.com/office/powerpoint/2010/main" val="3022593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5823545"/>
                    </a:ext>
                  </a:extLst>
                </a:gridCol>
                <a:gridCol w="493776">
                  <a:extLst>
                    <a:ext uri="{9D8B030D-6E8A-4147-A177-3AD203B41FA5}">
                      <a16:colId xmlns:a16="http://schemas.microsoft.com/office/drawing/2014/main" val="3964395984"/>
                    </a:ext>
                  </a:extLst>
                </a:gridCol>
                <a:gridCol w="493776">
                  <a:extLst>
                    <a:ext uri="{9D8B030D-6E8A-4147-A177-3AD203B41FA5}">
                      <a16:colId xmlns:a16="http://schemas.microsoft.com/office/drawing/2014/main" val="3331575631"/>
                    </a:ext>
                  </a:extLst>
                </a:gridCol>
                <a:gridCol w="493776">
                  <a:extLst>
                    <a:ext uri="{9D8B030D-6E8A-4147-A177-3AD203B41FA5}">
                      <a16:colId xmlns:a16="http://schemas.microsoft.com/office/drawing/2014/main" val="795589315"/>
                    </a:ext>
                  </a:extLst>
                </a:gridCol>
                <a:gridCol w="493776">
                  <a:extLst>
                    <a:ext uri="{9D8B030D-6E8A-4147-A177-3AD203B41FA5}">
                      <a16:colId xmlns:a16="http://schemas.microsoft.com/office/drawing/2014/main" val="4138610485"/>
                    </a:ext>
                  </a:extLst>
                </a:gridCol>
                <a:gridCol w="493776">
                  <a:extLst>
                    <a:ext uri="{9D8B030D-6E8A-4147-A177-3AD203B41FA5}">
                      <a16:colId xmlns:a16="http://schemas.microsoft.com/office/drawing/2014/main" val="1033456437"/>
                    </a:ext>
                  </a:extLst>
                </a:gridCol>
                <a:gridCol w="493776">
                  <a:extLst>
                    <a:ext uri="{9D8B030D-6E8A-4147-A177-3AD203B41FA5}">
                      <a16:colId xmlns:a16="http://schemas.microsoft.com/office/drawing/2014/main" val="394467418"/>
                    </a:ext>
                  </a:extLst>
                </a:gridCol>
                <a:gridCol w="493776">
                  <a:extLst>
                    <a:ext uri="{9D8B030D-6E8A-4147-A177-3AD203B41FA5}">
                      <a16:colId xmlns:a16="http://schemas.microsoft.com/office/drawing/2014/main" val="3455292921"/>
                    </a:ext>
                  </a:extLst>
                </a:gridCol>
                <a:gridCol w="493776">
                  <a:extLst>
                    <a:ext uri="{9D8B030D-6E8A-4147-A177-3AD203B41FA5}">
                      <a16:colId xmlns:a16="http://schemas.microsoft.com/office/drawing/2014/main" val="55967336"/>
                    </a:ext>
                  </a:extLst>
                </a:gridCol>
                <a:gridCol w="493776">
                  <a:extLst>
                    <a:ext uri="{9D8B030D-6E8A-4147-A177-3AD203B41FA5}">
                      <a16:colId xmlns:a16="http://schemas.microsoft.com/office/drawing/2014/main" val="931589185"/>
                    </a:ext>
                  </a:extLst>
                </a:gridCol>
                <a:gridCol w="493776">
                  <a:extLst>
                    <a:ext uri="{9D8B030D-6E8A-4147-A177-3AD203B41FA5}">
                      <a16:colId xmlns:a16="http://schemas.microsoft.com/office/drawing/2014/main" val="3976953408"/>
                    </a:ext>
                  </a:extLst>
                </a:gridCol>
                <a:gridCol w="493776">
                  <a:extLst>
                    <a:ext uri="{9D8B030D-6E8A-4147-A177-3AD203B41FA5}">
                      <a16:colId xmlns:a16="http://schemas.microsoft.com/office/drawing/2014/main" val="1682817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187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- 2021-07-08 16:13:42</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comodidad de la #502C gracias a sus apoya pies regulables, la cual permite una posición de manejo confortable para recorrer las calles y rutas. Fin de semana largo, que caminos recorres con la #502c.?
Un nuevo camino comienza en la comodidad de la 502C. ¡Descubrí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628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- 2021-06-28 14:00:43</a:t>
                      </a:r>
                      <a:r>
                        <a:rPr kumimoji="0" lang="es-ES" sz="1000" b="0" i="0" u="none" strike="noStrike" kern="1200" cap="none" spc="0" normalizeH="0" baseline="0" noProof="0">
                          <a:ln>
                            <a:noFill/>
                          </a:ln>
                          <a:solidFill>
                            <a:prstClr val="black"/>
                          </a:solidFill>
                          <a:effectLst/>
                          <a:uLnTx/>
                          <a:uFillTx/>
                          <a:latin typeface="+mn-lt"/>
                          <a:ea typeface="+mn-ea"/>
                          <a:cs typeface="+mn-cs"/>
                        </a:rPr>
                        <a:t>
 Yamaha y Maverick Viñales han decidido, de mutuo acuerdo, rescindir su actual acuerdo 2021-2022 al cierre de esta temporada.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726286"/>
                  </a:ext>
                </a:extLst>
              </a:tr>
            </a:tbl>
          </a:graphicData>
        </a:graphic>
      </p:graphicFrame>
      <p:sp>
        <p:nvSpPr>
          <p:cNvPr id="4" name="Text Placeholder 3">
            <a:extLst>
              <a:ext uri="{FF2B5EF4-FFF2-40B4-BE49-F238E27FC236}">
                <a16:creationId xmlns:a16="http://schemas.microsoft.com/office/drawing/2014/main" id="{0B139369-BAEE-4FE5-99A1-499EC45E3626}"/>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69001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32A5D-5482-4E97-BBFF-B6BE0055766B}"/>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DF28015C-B8BC-4913-A71B-FA6C098F31C3}"/>
              </a:ext>
            </a:extLst>
          </p:cNvPr>
          <p:cNvGraphicFramePr>
            <a:graphicFrameLocks noGrp="1"/>
          </p:cNvGraphicFramePr>
          <p:nvPr>
            <p:ph type="tbl" sz="quarter" idx="13"/>
            <p:extLst>
              <p:ext uri="{D42A27DB-BD31-4B8C-83A1-F6EECF244321}">
                <p14:modId xmlns:p14="http://schemas.microsoft.com/office/powerpoint/2010/main" val="465932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9668556"/>
                    </a:ext>
                  </a:extLst>
                </a:gridCol>
                <a:gridCol w="493776">
                  <a:extLst>
                    <a:ext uri="{9D8B030D-6E8A-4147-A177-3AD203B41FA5}">
                      <a16:colId xmlns:a16="http://schemas.microsoft.com/office/drawing/2014/main" val="3407174912"/>
                    </a:ext>
                  </a:extLst>
                </a:gridCol>
                <a:gridCol w="493776">
                  <a:extLst>
                    <a:ext uri="{9D8B030D-6E8A-4147-A177-3AD203B41FA5}">
                      <a16:colId xmlns:a16="http://schemas.microsoft.com/office/drawing/2014/main" val="2227457854"/>
                    </a:ext>
                  </a:extLst>
                </a:gridCol>
                <a:gridCol w="493776">
                  <a:extLst>
                    <a:ext uri="{9D8B030D-6E8A-4147-A177-3AD203B41FA5}">
                      <a16:colId xmlns:a16="http://schemas.microsoft.com/office/drawing/2014/main" val="2601459032"/>
                    </a:ext>
                  </a:extLst>
                </a:gridCol>
                <a:gridCol w="493776">
                  <a:extLst>
                    <a:ext uri="{9D8B030D-6E8A-4147-A177-3AD203B41FA5}">
                      <a16:colId xmlns:a16="http://schemas.microsoft.com/office/drawing/2014/main" val="4130287006"/>
                    </a:ext>
                  </a:extLst>
                </a:gridCol>
                <a:gridCol w="493776">
                  <a:extLst>
                    <a:ext uri="{9D8B030D-6E8A-4147-A177-3AD203B41FA5}">
                      <a16:colId xmlns:a16="http://schemas.microsoft.com/office/drawing/2014/main" val="3495677166"/>
                    </a:ext>
                  </a:extLst>
                </a:gridCol>
                <a:gridCol w="493776">
                  <a:extLst>
                    <a:ext uri="{9D8B030D-6E8A-4147-A177-3AD203B41FA5}">
                      <a16:colId xmlns:a16="http://schemas.microsoft.com/office/drawing/2014/main" val="3067294042"/>
                    </a:ext>
                  </a:extLst>
                </a:gridCol>
                <a:gridCol w="493776">
                  <a:extLst>
                    <a:ext uri="{9D8B030D-6E8A-4147-A177-3AD203B41FA5}">
                      <a16:colId xmlns:a16="http://schemas.microsoft.com/office/drawing/2014/main" val="3595273418"/>
                    </a:ext>
                  </a:extLst>
                </a:gridCol>
                <a:gridCol w="493776">
                  <a:extLst>
                    <a:ext uri="{9D8B030D-6E8A-4147-A177-3AD203B41FA5}">
                      <a16:colId xmlns:a16="http://schemas.microsoft.com/office/drawing/2014/main" val="3854673519"/>
                    </a:ext>
                  </a:extLst>
                </a:gridCol>
                <a:gridCol w="493776">
                  <a:extLst>
                    <a:ext uri="{9D8B030D-6E8A-4147-A177-3AD203B41FA5}">
                      <a16:colId xmlns:a16="http://schemas.microsoft.com/office/drawing/2014/main" val="380489432"/>
                    </a:ext>
                  </a:extLst>
                </a:gridCol>
                <a:gridCol w="493776">
                  <a:extLst>
                    <a:ext uri="{9D8B030D-6E8A-4147-A177-3AD203B41FA5}">
                      <a16:colId xmlns:a16="http://schemas.microsoft.com/office/drawing/2014/main" val="4186450866"/>
                    </a:ext>
                  </a:extLst>
                </a:gridCol>
                <a:gridCol w="493776">
                  <a:extLst>
                    <a:ext uri="{9D8B030D-6E8A-4147-A177-3AD203B41FA5}">
                      <a16:colId xmlns:a16="http://schemas.microsoft.com/office/drawing/2014/main" val="277286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822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- 2021-07-05 10:05:02</a:t>
                      </a:r>
                      <a:r>
                        <a:rPr kumimoji="0" lang="en-US" sz="1000" b="0" i="0" u="none" strike="noStrike" kern="1200" cap="none" spc="0" normalizeH="0" baseline="0" noProof="0">
                          <a:ln>
                            <a:noFill/>
                          </a:ln>
                          <a:solidFill>
                            <a:prstClr val="black"/>
                          </a:solidFill>
                          <a:effectLst/>
                          <a:uLnTx/>
                          <a:uFillTx/>
                          <a:latin typeface="+mn-lt"/>
                          <a:ea typeface="+mn-ea"/>
                          <a:cs typeface="+mn-cs"/>
                        </a:rPr>
                        <a:t>
 Glenn Coldenhoff se lleva el 2° puesto en la tercera ronda del Campeonato Mundial de Motocross FIM en Maggiora, Italia. 
Los compañeros de team, Jeremy Seewer y Ben Watson, terminaron 8° y 9°, respectivamente.
#yamaha #mxgp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579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- 2021-07-09 10:01:12</a:t>
                      </a:r>
                      <a:r>
                        <a:rPr kumimoji="0" lang="es-ES" sz="1000" b="0" i="0" u="none" strike="noStrike" kern="1200" cap="none" spc="0" normalizeH="0" baseline="0" noProof="0">
                          <a:ln>
                            <a:noFill/>
                          </a:ln>
                          <a:solidFill>
                            <a:prstClr val="black"/>
                          </a:solidFill>
                          <a:effectLst/>
                          <a:uLnTx/>
                          <a:uFillTx/>
                          <a:latin typeface="+mn-lt"/>
                          <a:ea typeface="+mn-ea"/>
                          <a:cs typeface="+mn-cs"/>
                        </a:rPr>
                        <a:t>
 ¡Les deseamos un feliz 9 de Julio a todos!
#yamaha #diadelaindependencia #9dejulio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8961176"/>
                  </a:ext>
                </a:extLst>
              </a:tr>
            </a:tbl>
          </a:graphicData>
        </a:graphic>
      </p:graphicFrame>
      <p:sp>
        <p:nvSpPr>
          <p:cNvPr id="4" name="Text Placeholder 3">
            <a:extLst>
              <a:ext uri="{FF2B5EF4-FFF2-40B4-BE49-F238E27FC236}">
                <a16:creationId xmlns:a16="http://schemas.microsoft.com/office/drawing/2014/main" id="{D86D5B3E-F931-4154-9D06-7BAB6C8C31D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425285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7FBF-C0EF-49CA-B135-707FB1773C2D}"/>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9533E710-B115-4601-A95F-B746C79D2AA5}"/>
              </a:ext>
            </a:extLst>
          </p:cNvPr>
          <p:cNvGraphicFramePr>
            <a:graphicFrameLocks noGrp="1"/>
          </p:cNvGraphicFramePr>
          <p:nvPr>
            <p:ph type="tbl" sz="quarter" idx="13"/>
            <p:extLst>
              <p:ext uri="{D42A27DB-BD31-4B8C-83A1-F6EECF244321}">
                <p14:modId xmlns:p14="http://schemas.microsoft.com/office/powerpoint/2010/main" val="4075265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5155204"/>
                    </a:ext>
                  </a:extLst>
                </a:gridCol>
                <a:gridCol w="493776">
                  <a:extLst>
                    <a:ext uri="{9D8B030D-6E8A-4147-A177-3AD203B41FA5}">
                      <a16:colId xmlns:a16="http://schemas.microsoft.com/office/drawing/2014/main" val="1198941042"/>
                    </a:ext>
                  </a:extLst>
                </a:gridCol>
                <a:gridCol w="493776">
                  <a:extLst>
                    <a:ext uri="{9D8B030D-6E8A-4147-A177-3AD203B41FA5}">
                      <a16:colId xmlns:a16="http://schemas.microsoft.com/office/drawing/2014/main" val="767428024"/>
                    </a:ext>
                  </a:extLst>
                </a:gridCol>
                <a:gridCol w="493776">
                  <a:extLst>
                    <a:ext uri="{9D8B030D-6E8A-4147-A177-3AD203B41FA5}">
                      <a16:colId xmlns:a16="http://schemas.microsoft.com/office/drawing/2014/main" val="506509573"/>
                    </a:ext>
                  </a:extLst>
                </a:gridCol>
                <a:gridCol w="493776">
                  <a:extLst>
                    <a:ext uri="{9D8B030D-6E8A-4147-A177-3AD203B41FA5}">
                      <a16:colId xmlns:a16="http://schemas.microsoft.com/office/drawing/2014/main" val="2963906547"/>
                    </a:ext>
                  </a:extLst>
                </a:gridCol>
                <a:gridCol w="493776">
                  <a:extLst>
                    <a:ext uri="{9D8B030D-6E8A-4147-A177-3AD203B41FA5}">
                      <a16:colId xmlns:a16="http://schemas.microsoft.com/office/drawing/2014/main" val="1994817830"/>
                    </a:ext>
                  </a:extLst>
                </a:gridCol>
                <a:gridCol w="493776">
                  <a:extLst>
                    <a:ext uri="{9D8B030D-6E8A-4147-A177-3AD203B41FA5}">
                      <a16:colId xmlns:a16="http://schemas.microsoft.com/office/drawing/2014/main" val="3864092598"/>
                    </a:ext>
                  </a:extLst>
                </a:gridCol>
                <a:gridCol w="493776">
                  <a:extLst>
                    <a:ext uri="{9D8B030D-6E8A-4147-A177-3AD203B41FA5}">
                      <a16:colId xmlns:a16="http://schemas.microsoft.com/office/drawing/2014/main" val="3231917648"/>
                    </a:ext>
                  </a:extLst>
                </a:gridCol>
                <a:gridCol w="493776">
                  <a:extLst>
                    <a:ext uri="{9D8B030D-6E8A-4147-A177-3AD203B41FA5}">
                      <a16:colId xmlns:a16="http://schemas.microsoft.com/office/drawing/2014/main" val="2189907915"/>
                    </a:ext>
                  </a:extLst>
                </a:gridCol>
                <a:gridCol w="493776">
                  <a:extLst>
                    <a:ext uri="{9D8B030D-6E8A-4147-A177-3AD203B41FA5}">
                      <a16:colId xmlns:a16="http://schemas.microsoft.com/office/drawing/2014/main" val="1509415395"/>
                    </a:ext>
                  </a:extLst>
                </a:gridCol>
                <a:gridCol w="493776">
                  <a:extLst>
                    <a:ext uri="{9D8B030D-6E8A-4147-A177-3AD203B41FA5}">
                      <a16:colId xmlns:a16="http://schemas.microsoft.com/office/drawing/2014/main" val="1821757369"/>
                    </a:ext>
                  </a:extLst>
                </a:gridCol>
                <a:gridCol w="493776">
                  <a:extLst>
                    <a:ext uri="{9D8B030D-6E8A-4147-A177-3AD203B41FA5}">
                      <a16:colId xmlns:a16="http://schemas.microsoft.com/office/drawing/2014/main" val="1722174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152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- 2021-07-02 15:23:02</a:t>
                      </a:r>
                      <a:r>
                        <a:rPr kumimoji="0" lang="es-ES" sz="1000" b="0" i="0" u="none" strike="noStrike" kern="1200" cap="none" spc="0" normalizeH="0" baseline="0" noProof="0">
                          <a:ln>
                            <a:noFill/>
                          </a:ln>
                          <a:solidFill>
                            <a:prstClr val="black"/>
                          </a:solidFill>
                          <a:effectLst/>
                          <a:uLnTx/>
                          <a:uFillTx/>
                          <a:latin typeface="+mn-lt"/>
                          <a:ea typeface="+mn-ea"/>
                          <a:cs typeface="+mn-cs"/>
                        </a:rPr>
                        <a:t>
 La #𝟓𝟎𝟐𝐂 de Benelli es la Sport Cruiser urbana diseñada para aquellos que aman destacarse con estilo y elegancia en las calles de la ciudad sobre una moto audaz y moderna.⁣
⁣
Un nuevo camino comienza en tu 502C. ¿Listo para subirte?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43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16:01:46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1038014"/>
                  </a:ext>
                </a:extLst>
              </a:tr>
            </a:tbl>
          </a:graphicData>
        </a:graphic>
      </p:graphicFrame>
      <p:sp>
        <p:nvSpPr>
          <p:cNvPr id="4" name="Text Placeholder 3">
            <a:extLst>
              <a:ext uri="{FF2B5EF4-FFF2-40B4-BE49-F238E27FC236}">
                <a16:creationId xmlns:a16="http://schemas.microsoft.com/office/drawing/2014/main" id="{EEE2AAB4-838B-4D2C-8AC3-A777FF440A4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909249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74C8A-4B56-45D8-B6B1-99F59E9C3F67}"/>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61556187-A62A-44CB-AE88-613812F6AE3C}"/>
              </a:ext>
            </a:extLst>
          </p:cNvPr>
          <p:cNvGraphicFramePr>
            <a:graphicFrameLocks noGrp="1"/>
          </p:cNvGraphicFramePr>
          <p:nvPr>
            <p:ph type="tbl" sz="quarter" idx="13"/>
            <p:extLst>
              <p:ext uri="{D42A27DB-BD31-4B8C-83A1-F6EECF244321}">
                <p14:modId xmlns:p14="http://schemas.microsoft.com/office/powerpoint/2010/main" val="317267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407026"/>
                    </a:ext>
                  </a:extLst>
                </a:gridCol>
                <a:gridCol w="493776">
                  <a:extLst>
                    <a:ext uri="{9D8B030D-6E8A-4147-A177-3AD203B41FA5}">
                      <a16:colId xmlns:a16="http://schemas.microsoft.com/office/drawing/2014/main" val="2919941179"/>
                    </a:ext>
                  </a:extLst>
                </a:gridCol>
                <a:gridCol w="493776">
                  <a:extLst>
                    <a:ext uri="{9D8B030D-6E8A-4147-A177-3AD203B41FA5}">
                      <a16:colId xmlns:a16="http://schemas.microsoft.com/office/drawing/2014/main" val="2214608111"/>
                    </a:ext>
                  </a:extLst>
                </a:gridCol>
                <a:gridCol w="493776">
                  <a:extLst>
                    <a:ext uri="{9D8B030D-6E8A-4147-A177-3AD203B41FA5}">
                      <a16:colId xmlns:a16="http://schemas.microsoft.com/office/drawing/2014/main" val="1632944920"/>
                    </a:ext>
                  </a:extLst>
                </a:gridCol>
                <a:gridCol w="493776">
                  <a:extLst>
                    <a:ext uri="{9D8B030D-6E8A-4147-A177-3AD203B41FA5}">
                      <a16:colId xmlns:a16="http://schemas.microsoft.com/office/drawing/2014/main" val="1817181189"/>
                    </a:ext>
                  </a:extLst>
                </a:gridCol>
                <a:gridCol w="493776">
                  <a:extLst>
                    <a:ext uri="{9D8B030D-6E8A-4147-A177-3AD203B41FA5}">
                      <a16:colId xmlns:a16="http://schemas.microsoft.com/office/drawing/2014/main" val="3275291168"/>
                    </a:ext>
                  </a:extLst>
                </a:gridCol>
                <a:gridCol w="493776">
                  <a:extLst>
                    <a:ext uri="{9D8B030D-6E8A-4147-A177-3AD203B41FA5}">
                      <a16:colId xmlns:a16="http://schemas.microsoft.com/office/drawing/2014/main" val="2717258153"/>
                    </a:ext>
                  </a:extLst>
                </a:gridCol>
                <a:gridCol w="493776">
                  <a:extLst>
                    <a:ext uri="{9D8B030D-6E8A-4147-A177-3AD203B41FA5}">
                      <a16:colId xmlns:a16="http://schemas.microsoft.com/office/drawing/2014/main" val="1982201365"/>
                    </a:ext>
                  </a:extLst>
                </a:gridCol>
                <a:gridCol w="493776">
                  <a:extLst>
                    <a:ext uri="{9D8B030D-6E8A-4147-A177-3AD203B41FA5}">
                      <a16:colId xmlns:a16="http://schemas.microsoft.com/office/drawing/2014/main" val="238370624"/>
                    </a:ext>
                  </a:extLst>
                </a:gridCol>
                <a:gridCol w="493776">
                  <a:extLst>
                    <a:ext uri="{9D8B030D-6E8A-4147-A177-3AD203B41FA5}">
                      <a16:colId xmlns:a16="http://schemas.microsoft.com/office/drawing/2014/main" val="2185857164"/>
                    </a:ext>
                  </a:extLst>
                </a:gridCol>
                <a:gridCol w="493776">
                  <a:extLst>
                    <a:ext uri="{9D8B030D-6E8A-4147-A177-3AD203B41FA5}">
                      <a16:colId xmlns:a16="http://schemas.microsoft.com/office/drawing/2014/main" val="3255070842"/>
                    </a:ext>
                  </a:extLst>
                </a:gridCol>
                <a:gridCol w="493776">
                  <a:extLst>
                    <a:ext uri="{9D8B030D-6E8A-4147-A177-3AD203B41FA5}">
                      <a16:colId xmlns:a16="http://schemas.microsoft.com/office/drawing/2014/main" val="234513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132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12:00:41</a:t>
                      </a:r>
                      <a:r>
                        <a:rPr kumimoji="0" lang="es-ES" sz="1000" b="0" i="0" u="none" strike="noStrike" kern="1200" cap="none" spc="0" normalizeH="0" baseline="0" noProof="0">
                          <a:ln>
                            <a:noFill/>
                          </a:ln>
                          <a:solidFill>
                            <a:prstClr val="black"/>
                          </a:solidFill>
                          <a:effectLst/>
                          <a:uLnTx/>
                          <a:uFillTx/>
                          <a:latin typeface="+mn-lt"/>
                          <a:ea typeface="+mn-ea"/>
                          <a:cs typeface="+mn-cs"/>
                        </a:rPr>
                        <a:t>
 Porque la pasión que sentimos por Yamaha y nuestra bandera, es la misma. ¡Feliz Día de la Bandera! 🇦🇷 🇦🇷
#diadelabandera #banderaargentina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680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- 2021-06-24 12:00:31</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5073537"/>
                  </a:ext>
                </a:extLst>
              </a:tr>
            </a:tbl>
          </a:graphicData>
        </a:graphic>
      </p:graphicFrame>
      <p:sp>
        <p:nvSpPr>
          <p:cNvPr id="4" name="Text Placeholder 3">
            <a:extLst>
              <a:ext uri="{FF2B5EF4-FFF2-40B4-BE49-F238E27FC236}">
                <a16:creationId xmlns:a16="http://schemas.microsoft.com/office/drawing/2014/main" id="{7B26E235-773F-4868-A88F-76B9138BDD6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524025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597F-5669-49ED-822F-3BE5F245C324}"/>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C601C254-B2F5-4B66-8733-6269711CED8D}"/>
              </a:ext>
            </a:extLst>
          </p:cNvPr>
          <p:cNvGraphicFramePr>
            <a:graphicFrameLocks noGrp="1"/>
          </p:cNvGraphicFramePr>
          <p:nvPr>
            <p:ph type="tbl" sz="quarter" idx="13"/>
            <p:extLst>
              <p:ext uri="{D42A27DB-BD31-4B8C-83A1-F6EECF244321}">
                <p14:modId xmlns:p14="http://schemas.microsoft.com/office/powerpoint/2010/main" val="3051100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0033826"/>
                    </a:ext>
                  </a:extLst>
                </a:gridCol>
                <a:gridCol w="493776">
                  <a:extLst>
                    <a:ext uri="{9D8B030D-6E8A-4147-A177-3AD203B41FA5}">
                      <a16:colId xmlns:a16="http://schemas.microsoft.com/office/drawing/2014/main" val="928576149"/>
                    </a:ext>
                  </a:extLst>
                </a:gridCol>
                <a:gridCol w="493776">
                  <a:extLst>
                    <a:ext uri="{9D8B030D-6E8A-4147-A177-3AD203B41FA5}">
                      <a16:colId xmlns:a16="http://schemas.microsoft.com/office/drawing/2014/main" val="2406038522"/>
                    </a:ext>
                  </a:extLst>
                </a:gridCol>
                <a:gridCol w="493776">
                  <a:extLst>
                    <a:ext uri="{9D8B030D-6E8A-4147-A177-3AD203B41FA5}">
                      <a16:colId xmlns:a16="http://schemas.microsoft.com/office/drawing/2014/main" val="4262989305"/>
                    </a:ext>
                  </a:extLst>
                </a:gridCol>
                <a:gridCol w="493776">
                  <a:extLst>
                    <a:ext uri="{9D8B030D-6E8A-4147-A177-3AD203B41FA5}">
                      <a16:colId xmlns:a16="http://schemas.microsoft.com/office/drawing/2014/main" val="1346822864"/>
                    </a:ext>
                  </a:extLst>
                </a:gridCol>
                <a:gridCol w="493776">
                  <a:extLst>
                    <a:ext uri="{9D8B030D-6E8A-4147-A177-3AD203B41FA5}">
                      <a16:colId xmlns:a16="http://schemas.microsoft.com/office/drawing/2014/main" val="325878310"/>
                    </a:ext>
                  </a:extLst>
                </a:gridCol>
                <a:gridCol w="493776">
                  <a:extLst>
                    <a:ext uri="{9D8B030D-6E8A-4147-A177-3AD203B41FA5}">
                      <a16:colId xmlns:a16="http://schemas.microsoft.com/office/drawing/2014/main" val="3509090221"/>
                    </a:ext>
                  </a:extLst>
                </a:gridCol>
                <a:gridCol w="493776">
                  <a:extLst>
                    <a:ext uri="{9D8B030D-6E8A-4147-A177-3AD203B41FA5}">
                      <a16:colId xmlns:a16="http://schemas.microsoft.com/office/drawing/2014/main" val="3570502392"/>
                    </a:ext>
                  </a:extLst>
                </a:gridCol>
                <a:gridCol w="493776">
                  <a:extLst>
                    <a:ext uri="{9D8B030D-6E8A-4147-A177-3AD203B41FA5}">
                      <a16:colId xmlns:a16="http://schemas.microsoft.com/office/drawing/2014/main" val="1055147229"/>
                    </a:ext>
                  </a:extLst>
                </a:gridCol>
                <a:gridCol w="493776">
                  <a:extLst>
                    <a:ext uri="{9D8B030D-6E8A-4147-A177-3AD203B41FA5}">
                      <a16:colId xmlns:a16="http://schemas.microsoft.com/office/drawing/2014/main" val="2325569619"/>
                    </a:ext>
                  </a:extLst>
                </a:gridCol>
                <a:gridCol w="493776">
                  <a:extLst>
                    <a:ext uri="{9D8B030D-6E8A-4147-A177-3AD203B41FA5}">
                      <a16:colId xmlns:a16="http://schemas.microsoft.com/office/drawing/2014/main" val="456892054"/>
                    </a:ext>
                  </a:extLst>
                </a:gridCol>
                <a:gridCol w="493776">
                  <a:extLst>
                    <a:ext uri="{9D8B030D-6E8A-4147-A177-3AD203B41FA5}">
                      <a16:colId xmlns:a16="http://schemas.microsoft.com/office/drawing/2014/main" val="333559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841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- 2021-07-13 18:00:21</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612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- 2021-07-05 19:00:05</a:t>
                      </a:r>
                      <a:r>
                        <a:rPr kumimoji="0" lang="es-ES" sz="1000" b="0" i="0" u="none" strike="noStrike" kern="1200" cap="none" spc="0" normalizeH="0" baseline="0" noProof="0">
                          <a:ln>
                            <a:noFill/>
                          </a:ln>
                          <a:solidFill>
                            <a:prstClr val="black"/>
                          </a:solidFill>
                          <a:effectLst/>
                          <a:uLnTx/>
                          <a:uFillTx/>
                          <a:latin typeface="+mn-lt"/>
                          <a:ea typeface="+mn-ea"/>
                          <a:cs typeface="+mn-cs"/>
                        </a:rPr>
                        <a:t>
 La GLH150 llega con un motor a inyección de 149,2 cc No por nada es la más gaucha 😉 Conocela mejor en https://motos.honda.com.ar/modelos/glh150.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3034597"/>
                  </a:ext>
                </a:extLst>
              </a:tr>
            </a:tbl>
          </a:graphicData>
        </a:graphic>
      </p:graphicFrame>
      <p:sp>
        <p:nvSpPr>
          <p:cNvPr id="4" name="Text Placeholder 3">
            <a:extLst>
              <a:ext uri="{FF2B5EF4-FFF2-40B4-BE49-F238E27FC236}">
                <a16:creationId xmlns:a16="http://schemas.microsoft.com/office/drawing/2014/main" id="{C60E61FB-E592-40B4-8D76-EC389EF27664}"/>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166164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92D25-1948-40F9-822C-8AFD4A7A0335}"/>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B9AD8336-C615-474C-925B-06E52A26D714}"/>
              </a:ext>
            </a:extLst>
          </p:cNvPr>
          <p:cNvGraphicFramePr>
            <a:graphicFrameLocks noGrp="1"/>
          </p:cNvGraphicFramePr>
          <p:nvPr>
            <p:ph type="chart" sz="quarter" idx="13"/>
            <p:extLst>
              <p:ext uri="{D42A27DB-BD31-4B8C-83A1-F6EECF244321}">
                <p14:modId xmlns:p14="http://schemas.microsoft.com/office/powerpoint/2010/main" val="937516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1A8AA-7472-4280-A161-E77BCD336774}"/>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1240E965-34AC-482B-84F4-16E8330561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474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44A0-415E-4558-933F-35668B2E6D66}"/>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DF7DC23D-9B42-4D5C-8277-2C4A3ECAAD64}"/>
              </a:ext>
            </a:extLst>
          </p:cNvPr>
          <p:cNvGraphicFramePr>
            <a:graphicFrameLocks noGrp="1"/>
          </p:cNvGraphicFramePr>
          <p:nvPr>
            <p:ph type="tbl" sz="quarter" idx="13"/>
            <p:extLst>
              <p:ext uri="{D42A27DB-BD31-4B8C-83A1-F6EECF244321}">
                <p14:modId xmlns:p14="http://schemas.microsoft.com/office/powerpoint/2010/main" val="14506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73064058"/>
                    </a:ext>
                  </a:extLst>
                </a:gridCol>
                <a:gridCol w="1152144">
                  <a:extLst>
                    <a:ext uri="{9D8B030D-6E8A-4147-A177-3AD203B41FA5}">
                      <a16:colId xmlns:a16="http://schemas.microsoft.com/office/drawing/2014/main" val="2870037617"/>
                    </a:ext>
                  </a:extLst>
                </a:gridCol>
                <a:gridCol w="1152144">
                  <a:extLst>
                    <a:ext uri="{9D8B030D-6E8A-4147-A177-3AD203B41FA5}">
                      <a16:colId xmlns:a16="http://schemas.microsoft.com/office/drawing/2014/main" val="63292048"/>
                    </a:ext>
                  </a:extLst>
                </a:gridCol>
                <a:gridCol w="1152144">
                  <a:extLst>
                    <a:ext uri="{9D8B030D-6E8A-4147-A177-3AD203B41FA5}">
                      <a16:colId xmlns:a16="http://schemas.microsoft.com/office/drawing/2014/main" val="951264306"/>
                    </a:ext>
                  </a:extLst>
                </a:gridCol>
                <a:gridCol w="1152144">
                  <a:extLst>
                    <a:ext uri="{9D8B030D-6E8A-4147-A177-3AD203B41FA5}">
                      <a16:colId xmlns:a16="http://schemas.microsoft.com/office/drawing/2014/main" val="230674476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95022657"/>
                  </a:ext>
                </a:extLst>
              </a:tr>
              <a:tr h="370840">
                <a:tc>
                  <a:txBody>
                    <a:bodyPr/>
                    <a:lstStyle/>
                    <a:p>
                      <a:r>
                        <a:rPr lang="es-ES" sz="1000" b="1"/>
                        <a:t>Bajaj Argentina - 2021-06-17 13:00:49</a:t>
                      </a:r>
                      <a:r>
                        <a:rPr lang="es-ES" sz="1000"/>
                        <a:t>
 La nueva Dominar 250 de Bajaj es la hermana menor de la D400.
▪ Motor de 249cc con inyección electrónica
▪ ABS de doble canal
▪ Embrague antirrebote
▪ Escape de doble salida
Mirá la review en mi programa: https://bit.ly/2SEl5oY
Bajaj Argentina</a:t>
                      </a:r>
                      <a:endParaRPr lang="en-US" sz="1000"/>
                    </a:p>
                  </a:txBody>
                  <a:tcPr/>
                </a:tc>
                <a:tc>
                  <a:txBody>
                    <a:bodyPr/>
                    <a:lstStyle/>
                    <a:p>
                      <a:r>
                        <a:rPr lang="en-US" sz="1000"/>
                        <a:t>942</a:t>
                      </a:r>
                    </a:p>
                  </a:txBody>
                  <a:tcPr/>
                </a:tc>
                <a:tc>
                  <a:txBody>
                    <a:bodyPr/>
                    <a:lstStyle/>
                    <a:p>
                      <a:r>
                        <a:rPr lang="en-US" sz="1000"/>
                        <a:t>37</a:t>
                      </a:r>
                    </a:p>
                  </a:txBody>
                  <a:tcPr/>
                </a:tc>
                <a:tc>
                  <a:txBody>
                    <a:bodyPr/>
                    <a:lstStyle/>
                    <a:p>
                      <a:r>
                        <a:rPr lang="en-US" sz="1000"/>
                        <a:t>38</a:t>
                      </a:r>
                    </a:p>
                  </a:txBody>
                  <a:tcPr/>
                </a:tc>
                <a:tc>
                  <a:txBody>
                    <a:bodyPr/>
                    <a:lstStyle/>
                    <a:p>
                      <a:r>
                        <a:rPr lang="en-US" sz="1000"/>
                        <a:t>Photo</a:t>
                      </a:r>
                    </a:p>
                  </a:txBody>
                  <a:tcPr/>
                </a:tc>
                <a:extLst>
                  <a:ext uri="{0D108BD9-81ED-4DB2-BD59-A6C34878D82A}">
                    <a16:rowId xmlns:a16="http://schemas.microsoft.com/office/drawing/2014/main" val="3687644474"/>
                  </a:ext>
                </a:extLst>
              </a:tr>
              <a:tr h="370840">
                <a:tc>
                  <a:txBody>
                    <a:bodyPr/>
                    <a:lstStyle/>
                    <a:p>
                      <a:r>
                        <a:rPr lang="es-ES" sz="1000" b="1"/>
                        <a:t>Bajaj Argentina - 2021-06-16 22:45:55</a:t>
                      </a:r>
                      <a:r>
                        <a:rPr lang="es-ES" sz="1000"/>
                        <a:t>
 Hola, necesitaría por favor, si alguien sabe que batería lleva la BAJAJ V15.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79561249"/>
                  </a:ext>
                </a:extLst>
              </a:tr>
            </a:tbl>
          </a:graphicData>
        </a:graphic>
      </p:graphicFrame>
      <p:sp>
        <p:nvSpPr>
          <p:cNvPr id="4" name="Text Placeholder 3">
            <a:extLst>
              <a:ext uri="{FF2B5EF4-FFF2-40B4-BE49-F238E27FC236}">
                <a16:creationId xmlns:a16="http://schemas.microsoft.com/office/drawing/2014/main" id="{D49F1DF4-1EA4-42D5-9640-A7692C6BE3C6}"/>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214896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1361</Words>
  <Application>Microsoft Office PowerPoint</Application>
  <PresentationFormat>On-screen Show (4:3)</PresentationFormat>
  <Paragraphs>701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2021-07-14T22:05:35Z</dcterms:created>
  <dcterms:modified xsi:type="dcterms:W3CDTF">2021-07-14T22:06:39Z</dcterms:modified>
</cp:coreProperties>
</file>