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37.201300000000003</c:v>
                </c:pt>
                <c:pt idx="1">
                  <c:v>100</c:v>
                </c:pt>
                <c:pt idx="2">
                  <c:v>100</c:v>
                </c:pt>
                <c:pt idx="3">
                  <c:v>0</c:v>
                </c:pt>
                <c:pt idx="4">
                  <c:v>39.3538</c:v>
                </c:pt>
                <c:pt idx="5">
                  <c:v>100</c:v>
                </c:pt>
              </c:numCache>
            </c:numRef>
          </c:val>
          <c:extLst>
            <c:ext xmlns:c16="http://schemas.microsoft.com/office/drawing/2014/chart" uri="{C3380CC4-5D6E-409C-BE32-E72D297353CC}">
              <c16:uniqueId val="{00000000-DD39-4C90-8B3A-36BD32F5AE8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11.818199999999999</c:v>
                </c:pt>
                <c:pt idx="1">
                  <c:v>47.368400000000001</c:v>
                </c:pt>
                <c:pt idx="2">
                  <c:v>24.880400000000002</c:v>
                </c:pt>
                <c:pt idx="3">
                  <c:v>0</c:v>
                </c:pt>
                <c:pt idx="4">
                  <c:v>64.862300000000005</c:v>
                </c:pt>
                <c:pt idx="5">
                  <c:v>3.2229000000000001</c:v>
                </c:pt>
              </c:numCache>
            </c:numRef>
          </c:val>
          <c:extLst>
            <c:ext xmlns:c16="http://schemas.microsoft.com/office/drawing/2014/chart" uri="{C3380CC4-5D6E-409C-BE32-E72D297353CC}">
              <c16:uniqueId val="{00000001-DD39-4C90-8B3A-36BD32F5AE89}"/>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36.842100000000002</c:v>
                </c:pt>
                <c:pt idx="2">
                  <c:v>13.971299999999999</c:v>
                </c:pt>
                <c:pt idx="3">
                  <c:v>0</c:v>
                </c:pt>
                <c:pt idx="4">
                  <c:v>5.5301999999999998</c:v>
                </c:pt>
                <c:pt idx="5">
                  <c:v>-20.0718</c:v>
                </c:pt>
              </c:numCache>
            </c:numRef>
          </c:val>
          <c:extLst>
            <c:ext xmlns:c16="http://schemas.microsoft.com/office/drawing/2014/chart" uri="{C3380CC4-5D6E-409C-BE32-E72D297353CC}">
              <c16:uniqueId val="{00000002-DD39-4C90-8B3A-36BD32F5AE8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4.5952999999999999</c:v>
                </c:pt>
                <c:pt idx="1">
                  <c:v>52.631599999999999</c:v>
                </c:pt>
                <c:pt idx="2">
                  <c:v>16.555</c:v>
                </c:pt>
                <c:pt idx="3">
                  <c:v>0</c:v>
                </c:pt>
                <c:pt idx="4">
                  <c:v>100</c:v>
                </c:pt>
                <c:pt idx="5">
                  <c:v>35.069600000000001</c:v>
                </c:pt>
              </c:numCache>
            </c:numRef>
          </c:val>
          <c:extLst>
            <c:ext xmlns:c16="http://schemas.microsoft.com/office/drawing/2014/chart" uri="{C3380CC4-5D6E-409C-BE32-E72D297353CC}">
              <c16:uniqueId val="{00000003-DD39-4C90-8B3A-36BD32F5AE89}"/>
            </c:ext>
          </c:extLst>
        </c:ser>
        <c:dLbls>
          <c:showLegendKey val="0"/>
          <c:showVal val="0"/>
          <c:showCatName val="0"/>
          <c:showSerName val="0"/>
          <c:showPercent val="0"/>
          <c:showBubbleSize val="0"/>
        </c:dLbls>
        <c:axId val="385014976"/>
        <c:axId val="385010384"/>
      </c:radarChart>
      <c:catAx>
        <c:axId val="3850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10384"/>
        <c:crosses val="autoZero"/>
        <c:auto val="1"/>
        <c:lblAlgn val="ctr"/>
        <c:lblOffset val="100"/>
        <c:noMultiLvlLbl val="0"/>
      </c:catAx>
      <c:valAx>
        <c:axId val="38501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1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722351</c:v>
                </c:pt>
                <c:pt idx="1">
                  <c:v>268724</c:v>
                </c:pt>
                <c:pt idx="2">
                  <c:v>85369</c:v>
                </c:pt>
                <c:pt idx="3">
                  <c:v>33194</c:v>
                </c:pt>
              </c:numCache>
            </c:numRef>
          </c:val>
          <c:extLst>
            <c:ext xmlns:c16="http://schemas.microsoft.com/office/drawing/2014/chart" uri="{C3380CC4-5D6E-409C-BE32-E72D297353CC}">
              <c16:uniqueId val="{00000000-D4F1-4D16-8C4B-ED5F5F4C3BF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-950</c:v>
                </c:pt>
                <c:pt idx="1">
                  <c:v>1747</c:v>
                </c:pt>
                <c:pt idx="2">
                  <c:v>18</c:v>
                </c:pt>
                <c:pt idx="3">
                  <c:v>76</c:v>
                </c:pt>
              </c:numCache>
            </c:numRef>
          </c:val>
          <c:extLst>
            <c:ext xmlns:c16="http://schemas.microsoft.com/office/drawing/2014/chart" uri="{C3380CC4-5D6E-409C-BE32-E72D297353CC}">
              <c16:uniqueId val="{00000000-36C7-48B4-9D9F-C8E3DD4FC2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c:v>
                </c:pt>
                <c:pt idx="1">
                  <c:v>19</c:v>
                </c:pt>
                <c:pt idx="2">
                  <c:v>9</c:v>
                </c:pt>
                <c:pt idx="3">
                  <c:v>10</c:v>
                </c:pt>
              </c:numCache>
            </c:numRef>
          </c:val>
          <c:extLst>
            <c:ext xmlns:c16="http://schemas.microsoft.com/office/drawing/2014/chart" uri="{C3380CC4-5D6E-409C-BE32-E72D297353CC}">
              <c16:uniqueId val="{00000000-67C1-4151-A245-AB2DA4CD92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146</c:v>
                </c:pt>
                <c:pt idx="1">
                  <c:v>1045</c:v>
                </c:pt>
                <c:pt idx="2">
                  <c:v>260</c:v>
                </c:pt>
                <c:pt idx="3">
                  <c:v>173</c:v>
                </c:pt>
              </c:numCache>
            </c:numRef>
          </c:val>
          <c:extLst>
            <c:ext xmlns:c16="http://schemas.microsoft.com/office/drawing/2014/chart" uri="{C3380CC4-5D6E-409C-BE32-E72D297353CC}">
              <c16:uniqueId val="{00000000-FA54-43F4-BA48-E3E686D95A6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267010</c:v>
                </c:pt>
                <c:pt idx="1">
                  <c:v>267041</c:v>
                </c:pt>
                <c:pt idx="2">
                  <c:v>267076</c:v>
                </c:pt>
                <c:pt idx="3">
                  <c:v>267105</c:v>
                </c:pt>
                <c:pt idx="4">
                  <c:v>267130</c:v>
                </c:pt>
                <c:pt idx="5">
                  <c:v>267162</c:v>
                </c:pt>
                <c:pt idx="6">
                  <c:v>267228</c:v>
                </c:pt>
                <c:pt idx="7">
                  <c:v>267277</c:v>
                </c:pt>
                <c:pt idx="8">
                  <c:v>267311</c:v>
                </c:pt>
                <c:pt idx="9">
                  <c:v>267327</c:v>
                </c:pt>
                <c:pt idx="10">
                  <c:v>267372</c:v>
                </c:pt>
                <c:pt idx="11">
                  <c:v>267420</c:v>
                </c:pt>
                <c:pt idx="12">
                  <c:v>267441</c:v>
                </c:pt>
                <c:pt idx="13">
                  <c:v>267482</c:v>
                </c:pt>
                <c:pt idx="14">
                  <c:v>267515</c:v>
                </c:pt>
                <c:pt idx="15">
                  <c:v>267511</c:v>
                </c:pt>
                <c:pt idx="16">
                  <c:v>267511</c:v>
                </c:pt>
                <c:pt idx="17">
                  <c:v>267624</c:v>
                </c:pt>
                <c:pt idx="18">
                  <c:v>267791</c:v>
                </c:pt>
                <c:pt idx="19">
                  <c:v>267896</c:v>
                </c:pt>
                <c:pt idx="20">
                  <c:v>267986</c:v>
                </c:pt>
                <c:pt idx="21">
                  <c:v>268091</c:v>
                </c:pt>
                <c:pt idx="22">
                  <c:v>268197</c:v>
                </c:pt>
                <c:pt idx="23">
                  <c:v>268277</c:v>
                </c:pt>
                <c:pt idx="24">
                  <c:v>268373</c:v>
                </c:pt>
                <c:pt idx="25">
                  <c:v>268469</c:v>
                </c:pt>
                <c:pt idx="26">
                  <c:v>268562</c:v>
                </c:pt>
                <c:pt idx="27">
                  <c:v>268679</c:v>
                </c:pt>
                <c:pt idx="28">
                  <c:v>268724</c:v>
                </c:pt>
              </c:numCache>
            </c:numRef>
          </c:val>
          <c:smooth val="0"/>
          <c:extLst>
            <c:ext xmlns:c16="http://schemas.microsoft.com/office/drawing/2014/chart" uri="{C3380CC4-5D6E-409C-BE32-E72D297353CC}">
              <c16:uniqueId val="{00000000-0069-4596-985B-A8B0847E710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85354</c:v>
                </c:pt>
                <c:pt idx="1">
                  <c:v>85353</c:v>
                </c:pt>
                <c:pt idx="2">
                  <c:v>85355</c:v>
                </c:pt>
                <c:pt idx="3">
                  <c:v>85356</c:v>
                </c:pt>
                <c:pt idx="4">
                  <c:v>85355</c:v>
                </c:pt>
                <c:pt idx="5">
                  <c:v>85357</c:v>
                </c:pt>
                <c:pt idx="6">
                  <c:v>85358</c:v>
                </c:pt>
                <c:pt idx="7">
                  <c:v>85362</c:v>
                </c:pt>
                <c:pt idx="8">
                  <c:v>85357</c:v>
                </c:pt>
                <c:pt idx="9">
                  <c:v>85355</c:v>
                </c:pt>
                <c:pt idx="10">
                  <c:v>85367</c:v>
                </c:pt>
                <c:pt idx="11">
                  <c:v>85369</c:v>
                </c:pt>
                <c:pt idx="12">
                  <c:v>85365</c:v>
                </c:pt>
                <c:pt idx="13">
                  <c:v>85372</c:v>
                </c:pt>
                <c:pt idx="14">
                  <c:v>85372</c:v>
                </c:pt>
                <c:pt idx="15">
                  <c:v>85373</c:v>
                </c:pt>
                <c:pt idx="16">
                  <c:v>85372</c:v>
                </c:pt>
                <c:pt idx="17">
                  <c:v>85371</c:v>
                </c:pt>
                <c:pt idx="18">
                  <c:v>85369</c:v>
                </c:pt>
                <c:pt idx="19">
                  <c:v>85371</c:v>
                </c:pt>
                <c:pt idx="20">
                  <c:v>85370</c:v>
                </c:pt>
                <c:pt idx="21">
                  <c:v>85375</c:v>
                </c:pt>
                <c:pt idx="22">
                  <c:v>85373</c:v>
                </c:pt>
                <c:pt idx="23">
                  <c:v>85379</c:v>
                </c:pt>
                <c:pt idx="24">
                  <c:v>85375</c:v>
                </c:pt>
                <c:pt idx="25">
                  <c:v>85371</c:v>
                </c:pt>
                <c:pt idx="26">
                  <c:v>85373</c:v>
                </c:pt>
                <c:pt idx="27">
                  <c:v>85373</c:v>
                </c:pt>
                <c:pt idx="28">
                  <c:v>85369</c:v>
                </c:pt>
              </c:numCache>
            </c:numRef>
          </c:val>
          <c:smooth val="0"/>
          <c:extLst>
            <c:ext xmlns:c16="http://schemas.microsoft.com/office/drawing/2014/chart" uri="{C3380CC4-5D6E-409C-BE32-E72D297353CC}">
              <c16:uniqueId val="{00000001-0069-4596-985B-A8B0847E710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723276</c:v>
                </c:pt>
                <c:pt idx="1">
                  <c:v>723234</c:v>
                </c:pt>
                <c:pt idx="2">
                  <c:v>723198</c:v>
                </c:pt>
                <c:pt idx="3">
                  <c:v>723134</c:v>
                </c:pt>
                <c:pt idx="4">
                  <c:v>723097</c:v>
                </c:pt>
                <c:pt idx="5">
                  <c:v>723061</c:v>
                </c:pt>
                <c:pt idx="6">
                  <c:v>723031</c:v>
                </c:pt>
                <c:pt idx="7">
                  <c:v>723005</c:v>
                </c:pt>
                <c:pt idx="8">
                  <c:v>722966</c:v>
                </c:pt>
                <c:pt idx="9">
                  <c:v>722932</c:v>
                </c:pt>
                <c:pt idx="10">
                  <c:v>722896</c:v>
                </c:pt>
                <c:pt idx="11">
                  <c:v>722861</c:v>
                </c:pt>
                <c:pt idx="12">
                  <c:v>722825</c:v>
                </c:pt>
                <c:pt idx="13">
                  <c:v>722806</c:v>
                </c:pt>
                <c:pt idx="14">
                  <c:v>722777</c:v>
                </c:pt>
                <c:pt idx="15">
                  <c:v>722742</c:v>
                </c:pt>
                <c:pt idx="16">
                  <c:v>722689</c:v>
                </c:pt>
                <c:pt idx="17">
                  <c:v>722649</c:v>
                </c:pt>
                <c:pt idx="18">
                  <c:v>722622</c:v>
                </c:pt>
                <c:pt idx="19">
                  <c:v>722601</c:v>
                </c:pt>
                <c:pt idx="20">
                  <c:v>722565</c:v>
                </c:pt>
                <c:pt idx="21">
                  <c:v>722534</c:v>
                </c:pt>
                <c:pt idx="22">
                  <c:v>722516</c:v>
                </c:pt>
                <c:pt idx="23">
                  <c:v>722496</c:v>
                </c:pt>
                <c:pt idx="24">
                  <c:v>722468</c:v>
                </c:pt>
                <c:pt idx="25">
                  <c:v>722417</c:v>
                </c:pt>
                <c:pt idx="26">
                  <c:v>722391</c:v>
                </c:pt>
                <c:pt idx="27">
                  <c:v>722368</c:v>
                </c:pt>
                <c:pt idx="28">
                  <c:v>722351</c:v>
                </c:pt>
              </c:numCache>
            </c:numRef>
          </c:val>
          <c:smooth val="0"/>
          <c:extLst>
            <c:ext xmlns:c16="http://schemas.microsoft.com/office/drawing/2014/chart" uri="{C3380CC4-5D6E-409C-BE32-E72D297353CC}">
              <c16:uniqueId val="{00000002-0069-4596-985B-A8B0847E710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33122</c:v>
                </c:pt>
                <c:pt idx="1">
                  <c:v>33120</c:v>
                </c:pt>
                <c:pt idx="2">
                  <c:v>33119</c:v>
                </c:pt>
                <c:pt idx="3">
                  <c:v>33122</c:v>
                </c:pt>
                <c:pt idx="4">
                  <c:v>33126</c:v>
                </c:pt>
                <c:pt idx="5">
                  <c:v>33128</c:v>
                </c:pt>
                <c:pt idx="6">
                  <c:v>33130</c:v>
                </c:pt>
                <c:pt idx="7">
                  <c:v>33135</c:v>
                </c:pt>
                <c:pt idx="8">
                  <c:v>33136</c:v>
                </c:pt>
                <c:pt idx="9">
                  <c:v>33140</c:v>
                </c:pt>
                <c:pt idx="10">
                  <c:v>33145</c:v>
                </c:pt>
                <c:pt idx="11">
                  <c:v>33146</c:v>
                </c:pt>
                <c:pt idx="12">
                  <c:v>33150</c:v>
                </c:pt>
                <c:pt idx="13">
                  <c:v>33155</c:v>
                </c:pt>
                <c:pt idx="14">
                  <c:v>33156</c:v>
                </c:pt>
                <c:pt idx="15">
                  <c:v>33160</c:v>
                </c:pt>
                <c:pt idx="16">
                  <c:v>33161</c:v>
                </c:pt>
                <c:pt idx="17">
                  <c:v>33162</c:v>
                </c:pt>
                <c:pt idx="18">
                  <c:v>33167</c:v>
                </c:pt>
                <c:pt idx="19">
                  <c:v>33168</c:v>
                </c:pt>
                <c:pt idx="20">
                  <c:v>33173</c:v>
                </c:pt>
                <c:pt idx="21">
                  <c:v>33177</c:v>
                </c:pt>
                <c:pt idx="22">
                  <c:v>33179</c:v>
                </c:pt>
                <c:pt idx="23">
                  <c:v>33180</c:v>
                </c:pt>
                <c:pt idx="24">
                  <c:v>33184</c:v>
                </c:pt>
                <c:pt idx="25">
                  <c:v>33191</c:v>
                </c:pt>
                <c:pt idx="26">
                  <c:v>33192</c:v>
                </c:pt>
                <c:pt idx="27">
                  <c:v>33193</c:v>
                </c:pt>
                <c:pt idx="28">
                  <c:v>33194</c:v>
                </c:pt>
              </c:numCache>
            </c:numRef>
          </c:val>
          <c:smooth val="0"/>
          <c:extLst>
            <c:ext xmlns:c16="http://schemas.microsoft.com/office/drawing/2014/chart" uri="{C3380CC4-5D6E-409C-BE32-E72D297353CC}">
              <c16:uniqueId val="{00000003-0069-4596-985B-A8B0847E7109}"/>
            </c:ext>
          </c:extLst>
        </c:ser>
        <c:dLbls>
          <c:showLegendKey val="0"/>
          <c:showVal val="0"/>
          <c:showCatName val="0"/>
          <c:showSerName val="0"/>
          <c:showPercent val="0"/>
          <c:showBubbleSize val="0"/>
        </c:dLbls>
        <c:smooth val="0"/>
        <c:axId val="387670536"/>
        <c:axId val="387668896"/>
      </c:lineChart>
      <c:dateAx>
        <c:axId val="38767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68896"/>
        <c:crosses val="autoZero"/>
        <c:auto val="1"/>
        <c:lblOffset val="100"/>
        <c:baseTimeUnit val="days"/>
      </c:dateAx>
      <c:valAx>
        <c:axId val="38766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7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33</c:v>
                </c:pt>
                <c:pt idx="1">
                  <c:v>31</c:v>
                </c:pt>
                <c:pt idx="2">
                  <c:v>35</c:v>
                </c:pt>
                <c:pt idx="3">
                  <c:v>29</c:v>
                </c:pt>
                <c:pt idx="4">
                  <c:v>25</c:v>
                </c:pt>
                <c:pt idx="5">
                  <c:v>32</c:v>
                </c:pt>
                <c:pt idx="6">
                  <c:v>66</c:v>
                </c:pt>
                <c:pt idx="7">
                  <c:v>49</c:v>
                </c:pt>
                <c:pt idx="8">
                  <c:v>34</c:v>
                </c:pt>
                <c:pt idx="9">
                  <c:v>16</c:v>
                </c:pt>
                <c:pt idx="10">
                  <c:v>45</c:v>
                </c:pt>
                <c:pt idx="11">
                  <c:v>48</c:v>
                </c:pt>
                <c:pt idx="12">
                  <c:v>21</c:v>
                </c:pt>
                <c:pt idx="13">
                  <c:v>41</c:v>
                </c:pt>
                <c:pt idx="14">
                  <c:v>33</c:v>
                </c:pt>
                <c:pt idx="15">
                  <c:v>-4</c:v>
                </c:pt>
                <c:pt idx="16">
                  <c:v>0</c:v>
                </c:pt>
                <c:pt idx="17">
                  <c:v>113</c:v>
                </c:pt>
                <c:pt idx="18">
                  <c:v>167</c:v>
                </c:pt>
                <c:pt idx="19">
                  <c:v>105</c:v>
                </c:pt>
                <c:pt idx="20">
                  <c:v>90</c:v>
                </c:pt>
                <c:pt idx="21">
                  <c:v>105</c:v>
                </c:pt>
                <c:pt idx="22">
                  <c:v>106</c:v>
                </c:pt>
                <c:pt idx="23">
                  <c:v>80</c:v>
                </c:pt>
                <c:pt idx="24">
                  <c:v>96</c:v>
                </c:pt>
                <c:pt idx="25">
                  <c:v>96</c:v>
                </c:pt>
                <c:pt idx="26">
                  <c:v>93</c:v>
                </c:pt>
                <c:pt idx="27">
                  <c:v>117</c:v>
                </c:pt>
                <c:pt idx="28">
                  <c:v>45</c:v>
                </c:pt>
              </c:numCache>
            </c:numRef>
          </c:val>
          <c:smooth val="0"/>
          <c:extLst>
            <c:ext xmlns:c16="http://schemas.microsoft.com/office/drawing/2014/chart" uri="{C3380CC4-5D6E-409C-BE32-E72D297353CC}">
              <c16:uniqueId val="{00000000-9616-4FBB-957B-CA0FAFD04BB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3</c:v>
                </c:pt>
                <c:pt idx="1">
                  <c:v>-1</c:v>
                </c:pt>
                <c:pt idx="2">
                  <c:v>2</c:v>
                </c:pt>
                <c:pt idx="3">
                  <c:v>1</c:v>
                </c:pt>
                <c:pt idx="4">
                  <c:v>-1</c:v>
                </c:pt>
                <c:pt idx="5">
                  <c:v>2</c:v>
                </c:pt>
                <c:pt idx="6">
                  <c:v>1</c:v>
                </c:pt>
                <c:pt idx="7">
                  <c:v>4</c:v>
                </c:pt>
                <c:pt idx="8">
                  <c:v>-5</c:v>
                </c:pt>
                <c:pt idx="9">
                  <c:v>-2</c:v>
                </c:pt>
                <c:pt idx="10">
                  <c:v>12</c:v>
                </c:pt>
                <c:pt idx="11">
                  <c:v>2</c:v>
                </c:pt>
                <c:pt idx="12">
                  <c:v>-4</c:v>
                </c:pt>
                <c:pt idx="13">
                  <c:v>7</c:v>
                </c:pt>
                <c:pt idx="14">
                  <c:v>0</c:v>
                </c:pt>
                <c:pt idx="15">
                  <c:v>1</c:v>
                </c:pt>
                <c:pt idx="16">
                  <c:v>-1</c:v>
                </c:pt>
                <c:pt idx="17">
                  <c:v>-1</c:v>
                </c:pt>
                <c:pt idx="18">
                  <c:v>-2</c:v>
                </c:pt>
                <c:pt idx="19">
                  <c:v>2</c:v>
                </c:pt>
                <c:pt idx="20">
                  <c:v>-1</c:v>
                </c:pt>
                <c:pt idx="21">
                  <c:v>5</c:v>
                </c:pt>
                <c:pt idx="22">
                  <c:v>-2</c:v>
                </c:pt>
                <c:pt idx="23">
                  <c:v>6</c:v>
                </c:pt>
                <c:pt idx="24">
                  <c:v>-4</c:v>
                </c:pt>
                <c:pt idx="25">
                  <c:v>-4</c:v>
                </c:pt>
                <c:pt idx="26">
                  <c:v>2</c:v>
                </c:pt>
                <c:pt idx="27">
                  <c:v>0</c:v>
                </c:pt>
                <c:pt idx="28">
                  <c:v>-4</c:v>
                </c:pt>
              </c:numCache>
            </c:numRef>
          </c:val>
          <c:smooth val="0"/>
          <c:extLst>
            <c:ext xmlns:c16="http://schemas.microsoft.com/office/drawing/2014/chart" uri="{C3380CC4-5D6E-409C-BE32-E72D297353CC}">
              <c16:uniqueId val="{00000001-9616-4FBB-957B-CA0FAFD04BB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-25</c:v>
                </c:pt>
                <c:pt idx="1">
                  <c:v>-42</c:v>
                </c:pt>
                <c:pt idx="2">
                  <c:v>-36</c:v>
                </c:pt>
                <c:pt idx="3">
                  <c:v>-64</c:v>
                </c:pt>
                <c:pt idx="4">
                  <c:v>-37</c:v>
                </c:pt>
                <c:pt idx="5">
                  <c:v>-36</c:v>
                </c:pt>
                <c:pt idx="6">
                  <c:v>-30</c:v>
                </c:pt>
                <c:pt idx="7">
                  <c:v>-26</c:v>
                </c:pt>
                <c:pt idx="8">
                  <c:v>-39</c:v>
                </c:pt>
                <c:pt idx="9">
                  <c:v>-34</c:v>
                </c:pt>
                <c:pt idx="10">
                  <c:v>-36</c:v>
                </c:pt>
                <c:pt idx="11">
                  <c:v>-35</c:v>
                </c:pt>
                <c:pt idx="12">
                  <c:v>-36</c:v>
                </c:pt>
                <c:pt idx="13">
                  <c:v>-19</c:v>
                </c:pt>
                <c:pt idx="14">
                  <c:v>-29</c:v>
                </c:pt>
                <c:pt idx="15">
                  <c:v>-35</c:v>
                </c:pt>
                <c:pt idx="16">
                  <c:v>-53</c:v>
                </c:pt>
                <c:pt idx="17">
                  <c:v>-40</c:v>
                </c:pt>
                <c:pt idx="18">
                  <c:v>-27</c:v>
                </c:pt>
                <c:pt idx="19">
                  <c:v>-21</c:v>
                </c:pt>
                <c:pt idx="20">
                  <c:v>-36</c:v>
                </c:pt>
                <c:pt idx="21">
                  <c:v>-31</c:v>
                </c:pt>
                <c:pt idx="22">
                  <c:v>-18</c:v>
                </c:pt>
                <c:pt idx="23">
                  <c:v>-20</c:v>
                </c:pt>
                <c:pt idx="24">
                  <c:v>-28</c:v>
                </c:pt>
                <c:pt idx="25">
                  <c:v>-51</c:v>
                </c:pt>
                <c:pt idx="26">
                  <c:v>-26</c:v>
                </c:pt>
                <c:pt idx="27">
                  <c:v>-23</c:v>
                </c:pt>
                <c:pt idx="28">
                  <c:v>-17</c:v>
                </c:pt>
              </c:numCache>
            </c:numRef>
          </c:val>
          <c:smooth val="0"/>
          <c:extLst>
            <c:ext xmlns:c16="http://schemas.microsoft.com/office/drawing/2014/chart" uri="{C3380CC4-5D6E-409C-BE32-E72D297353CC}">
              <c16:uniqueId val="{00000002-9616-4FBB-957B-CA0FAFD04BB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4</c:v>
                </c:pt>
                <c:pt idx="1">
                  <c:v>-2</c:v>
                </c:pt>
                <c:pt idx="2">
                  <c:v>-1</c:v>
                </c:pt>
                <c:pt idx="3">
                  <c:v>3</c:v>
                </c:pt>
                <c:pt idx="4">
                  <c:v>4</c:v>
                </c:pt>
                <c:pt idx="5">
                  <c:v>2</c:v>
                </c:pt>
                <c:pt idx="6">
                  <c:v>2</c:v>
                </c:pt>
                <c:pt idx="7">
                  <c:v>5</c:v>
                </c:pt>
                <c:pt idx="8">
                  <c:v>1</c:v>
                </c:pt>
                <c:pt idx="9">
                  <c:v>4</c:v>
                </c:pt>
                <c:pt idx="10">
                  <c:v>5</c:v>
                </c:pt>
                <c:pt idx="11">
                  <c:v>1</c:v>
                </c:pt>
                <c:pt idx="12">
                  <c:v>4</c:v>
                </c:pt>
                <c:pt idx="13">
                  <c:v>5</c:v>
                </c:pt>
                <c:pt idx="14">
                  <c:v>1</c:v>
                </c:pt>
                <c:pt idx="15">
                  <c:v>4</c:v>
                </c:pt>
                <c:pt idx="16">
                  <c:v>1</c:v>
                </c:pt>
                <c:pt idx="17">
                  <c:v>1</c:v>
                </c:pt>
                <c:pt idx="18">
                  <c:v>5</c:v>
                </c:pt>
                <c:pt idx="19">
                  <c:v>1</c:v>
                </c:pt>
                <c:pt idx="20">
                  <c:v>5</c:v>
                </c:pt>
                <c:pt idx="21">
                  <c:v>4</c:v>
                </c:pt>
                <c:pt idx="22">
                  <c:v>2</c:v>
                </c:pt>
                <c:pt idx="23">
                  <c:v>1</c:v>
                </c:pt>
                <c:pt idx="24">
                  <c:v>4</c:v>
                </c:pt>
                <c:pt idx="25">
                  <c:v>7</c:v>
                </c:pt>
                <c:pt idx="26">
                  <c:v>1</c:v>
                </c:pt>
                <c:pt idx="27">
                  <c:v>1</c:v>
                </c:pt>
                <c:pt idx="28">
                  <c:v>1</c:v>
                </c:pt>
              </c:numCache>
            </c:numRef>
          </c:val>
          <c:smooth val="0"/>
          <c:extLst>
            <c:ext xmlns:c16="http://schemas.microsoft.com/office/drawing/2014/chart" uri="{C3380CC4-5D6E-409C-BE32-E72D297353CC}">
              <c16:uniqueId val="{00000003-9616-4FBB-957B-CA0FAFD04BB4}"/>
            </c:ext>
          </c:extLst>
        </c:ser>
        <c:dLbls>
          <c:showLegendKey val="0"/>
          <c:showVal val="0"/>
          <c:showCatName val="0"/>
          <c:showSerName val="0"/>
          <c:showPercent val="0"/>
          <c:showBubbleSize val="0"/>
        </c:dLbls>
        <c:smooth val="0"/>
        <c:axId val="387670208"/>
        <c:axId val="387665288"/>
      </c:lineChart>
      <c:dateAx>
        <c:axId val="38767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65288"/>
        <c:crosses val="autoZero"/>
        <c:auto val="1"/>
        <c:lblOffset val="100"/>
        <c:baseTimeUnit val="days"/>
      </c:dateAx>
      <c:valAx>
        <c:axId val="38766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7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c:v>
                </c:pt>
                <c:pt idx="1">
                  <c:v>79</c:v>
                </c:pt>
                <c:pt idx="2">
                  <c:v>53</c:v>
                </c:pt>
                <c:pt idx="3">
                  <c:v>42</c:v>
                </c:pt>
                <c:pt idx="4">
                  <c:v>33</c:v>
                </c:pt>
                <c:pt idx="5">
                  <c:v>71</c:v>
                </c:pt>
                <c:pt idx="6">
                  <c:v>84</c:v>
                </c:pt>
              </c:numCache>
            </c:numRef>
          </c:val>
          <c:extLst>
            <c:ext xmlns:c16="http://schemas.microsoft.com/office/drawing/2014/chart" uri="{C3380CC4-5D6E-409C-BE32-E72D297353CC}">
              <c16:uniqueId val="{00000000-0FA3-461B-B9A5-C2969D6B0C66}"/>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2</c:v>
                </c:pt>
                <c:pt idx="3">
                  <c:v>-2</c:v>
                </c:pt>
                <c:pt idx="4">
                  <c:v>1</c:v>
                </c:pt>
                <c:pt idx="5">
                  <c:v>2</c:v>
                </c:pt>
                <c:pt idx="6">
                  <c:v>-1</c:v>
                </c:pt>
              </c:numCache>
            </c:numRef>
          </c:val>
          <c:extLst>
            <c:ext xmlns:c16="http://schemas.microsoft.com/office/drawing/2014/chart" uri="{C3380CC4-5D6E-409C-BE32-E72D297353CC}">
              <c16:uniqueId val="{00000001-0FA3-461B-B9A5-C2969D6B0C66}"/>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c:v>
                </c:pt>
                <c:pt idx="1">
                  <c:v>-27</c:v>
                </c:pt>
                <c:pt idx="2">
                  <c:v>-26</c:v>
                </c:pt>
                <c:pt idx="3">
                  <c:v>-34</c:v>
                </c:pt>
                <c:pt idx="4">
                  <c:v>-36</c:v>
                </c:pt>
                <c:pt idx="5">
                  <c:v>-42</c:v>
                </c:pt>
                <c:pt idx="6">
                  <c:v>-38</c:v>
                </c:pt>
              </c:numCache>
            </c:numRef>
          </c:val>
          <c:extLst>
            <c:ext xmlns:c16="http://schemas.microsoft.com/office/drawing/2014/chart" uri="{C3380CC4-5D6E-409C-BE32-E72D297353CC}">
              <c16:uniqueId val="{00000002-0FA3-461B-B9A5-C2969D6B0C66}"/>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3</c:v>
                </c:pt>
                <c:pt idx="3">
                  <c:v>1</c:v>
                </c:pt>
                <c:pt idx="4">
                  <c:v>1</c:v>
                </c:pt>
                <c:pt idx="5">
                  <c:v>3</c:v>
                </c:pt>
                <c:pt idx="6">
                  <c:v>4</c:v>
                </c:pt>
              </c:numCache>
            </c:numRef>
          </c:val>
          <c:extLst>
            <c:ext xmlns:c16="http://schemas.microsoft.com/office/drawing/2014/chart" uri="{C3380CC4-5D6E-409C-BE32-E72D297353CC}">
              <c16:uniqueId val="{00000003-0FA3-461B-B9A5-C2969D6B0C66}"/>
            </c:ext>
          </c:extLst>
        </c:ser>
        <c:dLbls>
          <c:showLegendKey val="0"/>
          <c:showVal val="0"/>
          <c:showCatName val="0"/>
          <c:showSerName val="0"/>
          <c:showPercent val="0"/>
          <c:showBubbleSize val="0"/>
        </c:dLbls>
        <c:gapWidth val="219"/>
        <c:overlap val="-27"/>
        <c:axId val="64357232"/>
        <c:axId val="64352312"/>
      </c:barChart>
      <c:catAx>
        <c:axId val="6435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52312"/>
        <c:crosses val="autoZero"/>
        <c:auto val="1"/>
        <c:lblAlgn val="ctr"/>
        <c:lblOffset val="100"/>
        <c:noMultiLvlLbl val="0"/>
      </c:catAx>
      <c:valAx>
        <c:axId val="6435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1.2360615333905201E-2</c:v>
                </c:pt>
                <c:pt idx="1">
                  <c:v>1.16100520579754E-2</c:v>
                </c:pt>
                <c:pt idx="2">
                  <c:v>1.3106601607992799E-2</c:v>
                </c:pt>
                <c:pt idx="3">
                  <c:v>1.0858332459674399E-2</c:v>
                </c:pt>
                <c:pt idx="4">
                  <c:v>9.3596151326257506E-3</c:v>
                </c:pt>
                <c:pt idx="5">
                  <c:v>1.197918616404E-2</c:v>
                </c:pt>
                <c:pt idx="6">
                  <c:v>2.4704112111752399E-2</c:v>
                </c:pt>
                <c:pt idx="7">
                  <c:v>1.8336401874055101E-2</c:v>
                </c:pt>
                <c:pt idx="8">
                  <c:v>1.27208850742862E-2</c:v>
                </c:pt>
                <c:pt idx="9">
                  <c:v>5.9855374451481596E-3</c:v>
                </c:pt>
                <c:pt idx="10">
                  <c:v>1.68333165000168E-2</c:v>
                </c:pt>
                <c:pt idx="11">
                  <c:v>1.79525155962479E-2</c:v>
                </c:pt>
                <c:pt idx="12">
                  <c:v>7.8528157953780594E-3</c:v>
                </c:pt>
                <c:pt idx="13">
                  <c:v>1.5330484106775E-2</c:v>
                </c:pt>
                <c:pt idx="14">
                  <c:v>1.23372787701602E-2</c:v>
                </c:pt>
                <c:pt idx="15">
                  <c:v>-1.49524325738744E-3</c:v>
                </c:pt>
                <c:pt idx="16">
                  <c:v>0</c:v>
                </c:pt>
                <c:pt idx="17">
                  <c:v>4.2241253630691797E-2</c:v>
                </c:pt>
                <c:pt idx="18">
                  <c:v>6.2400980480076501E-2</c:v>
                </c:pt>
                <c:pt idx="19">
                  <c:v>3.9209682177519002E-2</c:v>
                </c:pt>
                <c:pt idx="20">
                  <c:v>3.3595126466987202E-2</c:v>
                </c:pt>
                <c:pt idx="21">
                  <c:v>3.9181151254170002E-2</c:v>
                </c:pt>
                <c:pt idx="22">
                  <c:v>3.9538813313389903E-2</c:v>
                </c:pt>
                <c:pt idx="23">
                  <c:v>2.9828819860028302E-2</c:v>
                </c:pt>
                <c:pt idx="24">
                  <c:v>3.5783909914006803E-2</c:v>
                </c:pt>
                <c:pt idx="25">
                  <c:v>3.5771109612367902E-2</c:v>
                </c:pt>
                <c:pt idx="26">
                  <c:v>3.46408710130406E-2</c:v>
                </c:pt>
                <c:pt idx="27">
                  <c:v>4.3565359209419098E-2</c:v>
                </c:pt>
                <c:pt idx="28">
                  <c:v>1.6748610795782298E-2</c:v>
                </c:pt>
              </c:numCache>
            </c:numRef>
          </c:val>
          <c:smooth val="0"/>
          <c:extLst>
            <c:ext xmlns:c16="http://schemas.microsoft.com/office/drawing/2014/chart" uri="{C3380CC4-5D6E-409C-BE32-E72D297353CC}">
              <c16:uniqueId val="{00000000-73FC-4012-87D6-413BC31ADCC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3.5148973064170301E-3</c:v>
                </c:pt>
                <c:pt idx="1">
                  <c:v>-1.1715912552428701E-3</c:v>
                </c:pt>
                <c:pt idx="2">
                  <c:v>2.3432099633287598E-3</c:v>
                </c:pt>
                <c:pt idx="3">
                  <c:v>1.1715775291429901E-3</c:v>
                </c:pt>
                <c:pt idx="4">
                  <c:v>-1.17156380336473E-3</c:v>
                </c:pt>
                <c:pt idx="5">
                  <c:v>2.3431550582859802E-3</c:v>
                </c:pt>
                <c:pt idx="6">
                  <c:v>1.1715500779080801E-3</c:v>
                </c:pt>
                <c:pt idx="7">
                  <c:v>4.6861454110921101E-3</c:v>
                </c:pt>
                <c:pt idx="8">
                  <c:v>-5.8574072772428001E-3</c:v>
                </c:pt>
                <c:pt idx="9">
                  <c:v>-2.3431001558161602E-3</c:v>
                </c:pt>
                <c:pt idx="10">
                  <c:v>1.4058930349715899E-2</c:v>
                </c:pt>
                <c:pt idx="11">
                  <c:v>2.34282568205513E-3</c:v>
                </c:pt>
                <c:pt idx="12">
                  <c:v>-4.6855415900385403E-3</c:v>
                </c:pt>
                <c:pt idx="13">
                  <c:v>8.2000820008200099E-3</c:v>
                </c:pt>
                <c:pt idx="14">
                  <c:v>0</c:v>
                </c:pt>
                <c:pt idx="15">
                  <c:v>1.1713442346436801E-3</c:v>
                </c:pt>
                <c:pt idx="16">
                  <c:v>-1.1713305143312301E-3</c:v>
                </c:pt>
                <c:pt idx="17">
                  <c:v>-1.1713442346436801E-3</c:v>
                </c:pt>
                <c:pt idx="18">
                  <c:v>-2.34271591055511E-3</c:v>
                </c:pt>
                <c:pt idx="19">
                  <c:v>2.3427707950192701E-3</c:v>
                </c:pt>
                <c:pt idx="20">
                  <c:v>-1.17135795527755E-3</c:v>
                </c:pt>
                <c:pt idx="21">
                  <c:v>5.8568583811643401E-3</c:v>
                </c:pt>
                <c:pt idx="22">
                  <c:v>-2.3426061493411398E-3</c:v>
                </c:pt>
                <c:pt idx="23">
                  <c:v>7.0279830859873698E-3</c:v>
                </c:pt>
                <c:pt idx="24">
                  <c:v>-4.6849927968235696E-3</c:v>
                </c:pt>
                <c:pt idx="25">
                  <c:v>-4.6852122986822797E-3</c:v>
                </c:pt>
                <c:pt idx="26">
                  <c:v>2.34271591055511E-3</c:v>
                </c:pt>
                <c:pt idx="27">
                  <c:v>0</c:v>
                </c:pt>
                <c:pt idx="28">
                  <c:v>-4.6853220573249204E-3</c:v>
                </c:pt>
              </c:numCache>
            </c:numRef>
          </c:val>
          <c:smooth val="0"/>
          <c:extLst>
            <c:ext xmlns:c16="http://schemas.microsoft.com/office/drawing/2014/chart" uri="{C3380CC4-5D6E-409C-BE32-E72D297353CC}">
              <c16:uniqueId val="{00000001-73FC-4012-87D6-413BC31ADCC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-3.4563756997432601E-3</c:v>
                </c:pt>
                <c:pt idx="1">
                  <c:v>-5.8069118842599497E-3</c:v>
                </c:pt>
                <c:pt idx="2">
                  <c:v>-4.9776420909415199E-3</c:v>
                </c:pt>
                <c:pt idx="3">
                  <c:v>-8.8495819955254299E-3</c:v>
                </c:pt>
                <c:pt idx="4">
                  <c:v>-5.1166173904144997E-3</c:v>
                </c:pt>
                <c:pt idx="5">
                  <c:v>-4.9785851690713704E-3</c:v>
                </c:pt>
                <c:pt idx="6">
                  <c:v>-4.1490275370957598E-3</c:v>
                </c:pt>
                <c:pt idx="7">
                  <c:v>-3.5959730633956201E-3</c:v>
                </c:pt>
                <c:pt idx="8">
                  <c:v>-5.3941535674027199E-3</c:v>
                </c:pt>
                <c:pt idx="9">
                  <c:v>-4.7028490966380199E-3</c:v>
                </c:pt>
                <c:pt idx="10">
                  <c:v>-4.9797214675792499E-3</c:v>
                </c:pt>
                <c:pt idx="11">
                  <c:v>-4.8416369712932401E-3</c:v>
                </c:pt>
                <c:pt idx="12">
                  <c:v>-4.9802105799040203E-3</c:v>
                </c:pt>
                <c:pt idx="13">
                  <c:v>-2.6285753813163602E-3</c:v>
                </c:pt>
                <c:pt idx="14">
                  <c:v>-4.0121415704905596E-3</c:v>
                </c:pt>
                <c:pt idx="15">
                  <c:v>-4.8424341117661498E-3</c:v>
                </c:pt>
                <c:pt idx="16">
                  <c:v>-7.3331839024160803E-3</c:v>
                </c:pt>
                <c:pt idx="17">
                  <c:v>-5.5348843001623103E-3</c:v>
                </c:pt>
                <c:pt idx="18">
                  <c:v>-3.7362536999290099E-3</c:v>
                </c:pt>
                <c:pt idx="19">
                  <c:v>-2.9060836786037499E-3</c:v>
                </c:pt>
                <c:pt idx="20">
                  <c:v>-4.9820025159112696E-3</c:v>
                </c:pt>
                <c:pt idx="21">
                  <c:v>-4.2902714634669497E-3</c:v>
                </c:pt>
                <c:pt idx="22">
                  <c:v>-2.4912322465102002E-3</c:v>
                </c:pt>
                <c:pt idx="23">
                  <c:v>-2.76810478937491E-3</c:v>
                </c:pt>
                <c:pt idx="24">
                  <c:v>-3.8754539817521501E-3</c:v>
                </c:pt>
                <c:pt idx="25">
                  <c:v>-7.0591361831942702E-3</c:v>
                </c:pt>
                <c:pt idx="26">
                  <c:v>-3.5990293694639001E-3</c:v>
                </c:pt>
                <c:pt idx="27">
                  <c:v>-3.1838713383749201E-3</c:v>
                </c:pt>
                <c:pt idx="28">
                  <c:v>-2.3533711349339901E-3</c:v>
                </c:pt>
              </c:numCache>
            </c:numRef>
          </c:val>
          <c:smooth val="0"/>
          <c:extLst>
            <c:ext xmlns:c16="http://schemas.microsoft.com/office/drawing/2014/chart" uri="{C3380CC4-5D6E-409C-BE32-E72D297353CC}">
              <c16:uniqueId val="{00000002-73FC-4012-87D6-413BC31ADCC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1.2078024035267801E-2</c:v>
                </c:pt>
                <c:pt idx="1">
                  <c:v>-6.0382827123965904E-3</c:v>
                </c:pt>
                <c:pt idx="2">
                  <c:v>-3.0193236714975802E-3</c:v>
                </c:pt>
                <c:pt idx="3">
                  <c:v>9.0582445122135303E-3</c:v>
                </c:pt>
                <c:pt idx="4">
                  <c:v>1.20765654247932E-2</c:v>
                </c:pt>
                <c:pt idx="5">
                  <c:v>6.03755358328805E-3</c:v>
                </c:pt>
                <c:pt idx="6">
                  <c:v>6.0371890847621297E-3</c:v>
                </c:pt>
                <c:pt idx="7">
                  <c:v>1.50920615756112E-2</c:v>
                </c:pt>
                <c:pt idx="8">
                  <c:v>3.0179568432171398E-3</c:v>
                </c:pt>
                <c:pt idx="9">
                  <c:v>1.2071463061323E-2</c:v>
                </c:pt>
                <c:pt idx="10">
                  <c:v>1.5087507543753801E-2</c:v>
                </c:pt>
                <c:pt idx="11">
                  <c:v>3.0170463116608801E-3</c:v>
                </c:pt>
                <c:pt idx="12">
                  <c:v>1.2067821154890499E-2</c:v>
                </c:pt>
                <c:pt idx="13">
                  <c:v>1.5082956259426799E-2</c:v>
                </c:pt>
                <c:pt idx="14">
                  <c:v>3.0161363293620901E-3</c:v>
                </c:pt>
                <c:pt idx="15">
                  <c:v>1.20641814452889E-2</c:v>
                </c:pt>
                <c:pt idx="16">
                  <c:v>3.01568154402895E-3</c:v>
                </c:pt>
                <c:pt idx="17">
                  <c:v>3.01559060341968E-3</c:v>
                </c:pt>
                <c:pt idx="18">
                  <c:v>1.50774983414752E-2</c:v>
                </c:pt>
                <c:pt idx="19">
                  <c:v>3.0150450749238701E-3</c:v>
                </c:pt>
                <c:pt idx="20">
                  <c:v>1.5074770863482899E-2</c:v>
                </c:pt>
                <c:pt idx="21">
                  <c:v>1.20579989750701E-2</c:v>
                </c:pt>
                <c:pt idx="22">
                  <c:v>6.0282725984869001E-3</c:v>
                </c:pt>
                <c:pt idx="23">
                  <c:v>3.0139546098435798E-3</c:v>
                </c:pt>
                <c:pt idx="24">
                  <c:v>1.20554550934298E-2</c:v>
                </c:pt>
                <c:pt idx="25">
                  <c:v>2.1094503375120501E-2</c:v>
                </c:pt>
                <c:pt idx="26">
                  <c:v>3.01286493326504E-3</c:v>
                </c:pt>
                <c:pt idx="27">
                  <c:v>3.0127741624487799E-3</c:v>
                </c:pt>
                <c:pt idx="28">
                  <c:v>3.0126833971018002E-3</c:v>
                </c:pt>
              </c:numCache>
            </c:numRef>
          </c:val>
          <c:smooth val="0"/>
          <c:extLst>
            <c:ext xmlns:c16="http://schemas.microsoft.com/office/drawing/2014/chart" uri="{C3380CC4-5D6E-409C-BE32-E72D297353CC}">
              <c16:uniqueId val="{00000003-73FC-4012-87D6-413BC31ADCC1}"/>
            </c:ext>
          </c:extLst>
        </c:ser>
        <c:dLbls>
          <c:showLegendKey val="0"/>
          <c:showVal val="0"/>
          <c:showCatName val="0"/>
          <c:showSerName val="0"/>
          <c:showPercent val="0"/>
          <c:showBubbleSize val="0"/>
        </c:dLbls>
        <c:smooth val="0"/>
        <c:axId val="380944032"/>
        <c:axId val="64371992"/>
      </c:lineChart>
      <c:dateAx>
        <c:axId val="38094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71992"/>
        <c:crosses val="autoZero"/>
        <c:auto val="1"/>
        <c:lblOffset val="100"/>
        <c:baseTimeUnit val="days"/>
      </c:dateAx>
      <c:valAx>
        <c:axId val="6437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2</c:v>
                </c:pt>
                <c:pt idx="1">
                  <c:v>1</c:v>
                </c:pt>
                <c:pt idx="2">
                  <c:v>0</c:v>
                </c:pt>
                <c:pt idx="3">
                  <c:v>0</c:v>
                </c:pt>
                <c:pt idx="4">
                  <c:v>2</c:v>
                </c:pt>
                <c:pt idx="5">
                  <c:v>0</c:v>
                </c:pt>
                <c:pt idx="6">
                  <c:v>1</c:v>
                </c:pt>
                <c:pt idx="7">
                  <c:v>0</c:v>
                </c:pt>
                <c:pt idx="8">
                  <c:v>2</c:v>
                </c:pt>
                <c:pt idx="9">
                  <c:v>1</c:v>
                </c:pt>
                <c:pt idx="10">
                  <c:v>0</c:v>
                </c:pt>
                <c:pt idx="11">
                  <c:v>0</c:v>
                </c:pt>
                <c:pt idx="12">
                  <c:v>0</c:v>
                </c:pt>
                <c:pt idx="13">
                  <c:v>1</c:v>
                </c:pt>
                <c:pt idx="14">
                  <c:v>1</c:v>
                </c:pt>
                <c:pt idx="15">
                  <c:v>1</c:v>
                </c:pt>
                <c:pt idx="16">
                  <c:v>0</c:v>
                </c:pt>
                <c:pt idx="17">
                  <c:v>0</c:v>
                </c:pt>
                <c:pt idx="18">
                  <c:v>0</c:v>
                </c:pt>
                <c:pt idx="19">
                  <c:v>0</c:v>
                </c:pt>
                <c:pt idx="20">
                  <c:v>1</c:v>
                </c:pt>
                <c:pt idx="21">
                  <c:v>0</c:v>
                </c:pt>
                <c:pt idx="22">
                  <c:v>1</c:v>
                </c:pt>
                <c:pt idx="23">
                  <c:v>1</c:v>
                </c:pt>
                <c:pt idx="24">
                  <c:v>2</c:v>
                </c:pt>
                <c:pt idx="25">
                  <c:v>0</c:v>
                </c:pt>
                <c:pt idx="26">
                  <c:v>1</c:v>
                </c:pt>
                <c:pt idx="27">
                  <c:v>1</c:v>
                </c:pt>
                <c:pt idx="28">
                  <c:v>0</c:v>
                </c:pt>
              </c:numCache>
            </c:numRef>
          </c:val>
          <c:smooth val="0"/>
          <c:extLst>
            <c:ext xmlns:c16="http://schemas.microsoft.com/office/drawing/2014/chart" uri="{C3380CC4-5D6E-409C-BE32-E72D297353CC}">
              <c16:uniqueId val="{00000000-3DDF-48A6-A4CD-E4CFB730010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1</c:v>
                </c:pt>
                <c:pt idx="1">
                  <c:v>0</c:v>
                </c:pt>
                <c:pt idx="2">
                  <c:v>0</c:v>
                </c:pt>
                <c:pt idx="3">
                  <c:v>0</c:v>
                </c:pt>
                <c:pt idx="4">
                  <c:v>0</c:v>
                </c:pt>
                <c:pt idx="5">
                  <c:v>0</c:v>
                </c:pt>
                <c:pt idx="6">
                  <c:v>0</c:v>
                </c:pt>
                <c:pt idx="7">
                  <c:v>0</c:v>
                </c:pt>
                <c:pt idx="8">
                  <c:v>0</c:v>
                </c:pt>
                <c:pt idx="9">
                  <c:v>1</c:v>
                </c:pt>
                <c:pt idx="10">
                  <c:v>1</c:v>
                </c:pt>
                <c:pt idx="11">
                  <c:v>1</c:v>
                </c:pt>
                <c:pt idx="12">
                  <c:v>2</c:v>
                </c:pt>
                <c:pt idx="13">
                  <c:v>0</c:v>
                </c:pt>
                <c:pt idx="14">
                  <c:v>1</c:v>
                </c:pt>
                <c:pt idx="15">
                  <c:v>0</c:v>
                </c:pt>
                <c:pt idx="16">
                  <c:v>0</c:v>
                </c:pt>
                <c:pt idx="17">
                  <c:v>0</c:v>
                </c:pt>
                <c:pt idx="18">
                  <c:v>1</c:v>
                </c:pt>
                <c:pt idx="19">
                  <c:v>0</c:v>
                </c:pt>
                <c:pt idx="20">
                  <c:v>1</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1-3DDF-48A6-A4CD-E4CFB730010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0</c:v>
                </c:pt>
                <c:pt idx="1">
                  <c:v>0</c:v>
                </c:pt>
                <c:pt idx="2">
                  <c:v>1</c:v>
                </c:pt>
                <c:pt idx="3">
                  <c:v>0</c:v>
                </c:pt>
                <c:pt idx="4">
                  <c:v>1</c:v>
                </c:pt>
                <c:pt idx="5">
                  <c:v>0</c:v>
                </c:pt>
                <c:pt idx="6">
                  <c:v>0</c:v>
                </c:pt>
                <c:pt idx="7">
                  <c:v>0</c:v>
                </c:pt>
                <c:pt idx="8">
                  <c:v>0</c:v>
                </c:pt>
                <c:pt idx="9">
                  <c:v>1</c:v>
                </c:pt>
                <c:pt idx="10">
                  <c:v>0</c:v>
                </c:pt>
                <c:pt idx="11">
                  <c:v>1</c:v>
                </c:pt>
                <c:pt idx="12">
                  <c:v>0</c:v>
                </c:pt>
                <c:pt idx="13">
                  <c:v>0</c:v>
                </c:pt>
                <c:pt idx="14">
                  <c:v>1</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3DDF-48A6-A4CD-E4CFB730010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1</c:v>
                </c:pt>
                <c:pt idx="1">
                  <c:v>0</c:v>
                </c:pt>
                <c:pt idx="2">
                  <c:v>1</c:v>
                </c:pt>
                <c:pt idx="3">
                  <c:v>0</c:v>
                </c:pt>
                <c:pt idx="4">
                  <c:v>0</c:v>
                </c:pt>
                <c:pt idx="5">
                  <c:v>0</c:v>
                </c:pt>
                <c:pt idx="6">
                  <c:v>0</c:v>
                </c:pt>
                <c:pt idx="7">
                  <c:v>1</c:v>
                </c:pt>
                <c:pt idx="8">
                  <c:v>0</c:v>
                </c:pt>
                <c:pt idx="9">
                  <c:v>0</c:v>
                </c:pt>
                <c:pt idx="10">
                  <c:v>0</c:v>
                </c:pt>
                <c:pt idx="11">
                  <c:v>0</c:v>
                </c:pt>
                <c:pt idx="12">
                  <c:v>0</c:v>
                </c:pt>
                <c:pt idx="13">
                  <c:v>1</c:v>
                </c:pt>
                <c:pt idx="14">
                  <c:v>0</c:v>
                </c:pt>
                <c:pt idx="15">
                  <c:v>0</c:v>
                </c:pt>
                <c:pt idx="16">
                  <c:v>2</c:v>
                </c:pt>
                <c:pt idx="17">
                  <c:v>0</c:v>
                </c:pt>
                <c:pt idx="18">
                  <c:v>0</c:v>
                </c:pt>
                <c:pt idx="19">
                  <c:v>2</c:v>
                </c:pt>
                <c:pt idx="20">
                  <c:v>0</c:v>
                </c:pt>
                <c:pt idx="21">
                  <c:v>1</c:v>
                </c:pt>
                <c:pt idx="22">
                  <c:v>0</c:v>
                </c:pt>
                <c:pt idx="23">
                  <c:v>0</c:v>
                </c:pt>
                <c:pt idx="24">
                  <c:v>0</c:v>
                </c:pt>
                <c:pt idx="25">
                  <c:v>0</c:v>
                </c:pt>
                <c:pt idx="26">
                  <c:v>0</c:v>
                </c:pt>
                <c:pt idx="27">
                  <c:v>0</c:v>
                </c:pt>
                <c:pt idx="28">
                  <c:v>1</c:v>
                </c:pt>
              </c:numCache>
            </c:numRef>
          </c:val>
          <c:smooth val="0"/>
          <c:extLst>
            <c:ext xmlns:c16="http://schemas.microsoft.com/office/drawing/2014/chart" uri="{C3380CC4-5D6E-409C-BE32-E72D297353CC}">
              <c16:uniqueId val="{00000003-3DDF-48A6-A4CD-E4CFB7300101}"/>
            </c:ext>
          </c:extLst>
        </c:ser>
        <c:dLbls>
          <c:showLegendKey val="0"/>
          <c:showVal val="0"/>
          <c:showCatName val="0"/>
          <c:showSerName val="0"/>
          <c:showPercent val="0"/>
          <c:showBubbleSize val="0"/>
        </c:dLbls>
        <c:smooth val="0"/>
        <c:axId val="64373960"/>
        <c:axId val="64372976"/>
      </c:lineChart>
      <c:dateAx>
        <c:axId val="6437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72976"/>
        <c:crosses val="autoZero"/>
        <c:auto val="1"/>
        <c:lblOffset val="100"/>
        <c:baseTimeUnit val="days"/>
      </c:dateAx>
      <c:valAx>
        <c:axId val="6437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7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0</c:v>
                </c:pt>
                <c:pt idx="13">
                  <c:v>0</c:v>
                </c:pt>
                <c:pt idx="14">
                  <c:v>4</c:v>
                </c:pt>
                <c:pt idx="15">
                  <c:v>1</c:v>
                </c:pt>
                <c:pt idx="16">
                  <c:v>3</c:v>
                </c:pt>
                <c:pt idx="17">
                  <c:v>1</c:v>
                </c:pt>
                <c:pt idx="18">
                  <c:v>3</c:v>
                </c:pt>
                <c:pt idx="19">
                  <c:v>0</c:v>
                </c:pt>
                <c:pt idx="20">
                  <c:v>0</c:v>
                </c:pt>
                <c:pt idx="21">
                  <c:v>1</c:v>
                </c:pt>
                <c:pt idx="22">
                  <c:v>0</c:v>
                </c:pt>
                <c:pt idx="23">
                  <c:v>1</c:v>
                </c:pt>
              </c:numCache>
            </c:numRef>
          </c:val>
          <c:smooth val="0"/>
          <c:extLst>
            <c:ext xmlns:c16="http://schemas.microsoft.com/office/drawing/2014/chart" uri="{C3380CC4-5D6E-409C-BE32-E72D297353CC}">
              <c16:uniqueId val="{00000000-2688-4AD9-B19A-3795192FA666}"/>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1</c:v>
                </c:pt>
                <c:pt idx="17">
                  <c:v>3</c:v>
                </c:pt>
                <c:pt idx="18">
                  <c:v>1</c:v>
                </c:pt>
                <c:pt idx="19">
                  <c:v>0</c:v>
                </c:pt>
                <c:pt idx="20">
                  <c:v>0</c:v>
                </c:pt>
                <c:pt idx="21">
                  <c:v>1</c:v>
                </c:pt>
                <c:pt idx="22">
                  <c:v>1</c:v>
                </c:pt>
                <c:pt idx="23">
                  <c:v>0</c:v>
                </c:pt>
              </c:numCache>
            </c:numRef>
          </c:val>
          <c:smooth val="0"/>
          <c:extLst>
            <c:ext xmlns:c16="http://schemas.microsoft.com/office/drawing/2014/chart" uri="{C3380CC4-5D6E-409C-BE32-E72D297353CC}">
              <c16:uniqueId val="{00000001-2688-4AD9-B19A-3795192FA666}"/>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0</c:v>
                </c:pt>
                <c:pt idx="13">
                  <c:v>0</c:v>
                </c:pt>
                <c:pt idx="14">
                  <c:v>1</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688-4AD9-B19A-3795192FA666}"/>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688-4AD9-B19A-3795192FA666}"/>
            </c:ext>
          </c:extLst>
        </c:ser>
        <c:dLbls>
          <c:showLegendKey val="0"/>
          <c:showVal val="0"/>
          <c:showCatName val="0"/>
          <c:showSerName val="0"/>
          <c:showPercent val="0"/>
          <c:showBubbleSize val="0"/>
        </c:dLbls>
        <c:smooth val="0"/>
        <c:axId val="64366416"/>
        <c:axId val="64365104"/>
      </c:lineChart>
      <c:catAx>
        <c:axId val="6436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5104"/>
        <c:crosses val="autoZero"/>
        <c:auto val="1"/>
        <c:lblAlgn val="ctr"/>
        <c:lblOffset val="100"/>
        <c:noMultiLvlLbl val="0"/>
      </c:catAx>
      <c:valAx>
        <c:axId val="6436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5</c:v>
                </c:pt>
                <c:pt idx="4">
                  <c:v>2</c:v>
                </c:pt>
                <c:pt idx="5">
                  <c:v>2</c:v>
                </c:pt>
                <c:pt idx="6">
                  <c:v>2</c:v>
                </c:pt>
              </c:numCache>
            </c:numRef>
          </c:val>
          <c:extLst>
            <c:ext xmlns:c16="http://schemas.microsoft.com/office/drawing/2014/chart" uri="{C3380CC4-5D6E-409C-BE32-E72D297353CC}">
              <c16:uniqueId val="{00000000-294C-4841-ABF3-5CBF5F584B00}"/>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0</c:v>
                </c:pt>
                <c:pt idx="4">
                  <c:v>1</c:v>
                </c:pt>
                <c:pt idx="5">
                  <c:v>1</c:v>
                </c:pt>
                <c:pt idx="6">
                  <c:v>2</c:v>
                </c:pt>
              </c:numCache>
            </c:numRef>
          </c:val>
          <c:extLst>
            <c:ext xmlns:c16="http://schemas.microsoft.com/office/drawing/2014/chart" uri="{C3380CC4-5D6E-409C-BE32-E72D297353CC}">
              <c16:uniqueId val="{00000001-294C-4841-ABF3-5CBF5F584B00}"/>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2</c:v>
                </c:pt>
                <c:pt idx="3">
                  <c:v>0</c:v>
                </c:pt>
                <c:pt idx="4">
                  <c:v>2</c:v>
                </c:pt>
                <c:pt idx="5">
                  <c:v>1</c:v>
                </c:pt>
                <c:pt idx="6">
                  <c:v>2</c:v>
                </c:pt>
              </c:numCache>
            </c:numRef>
          </c:val>
          <c:extLst>
            <c:ext xmlns:c16="http://schemas.microsoft.com/office/drawing/2014/chart" uri="{C3380CC4-5D6E-409C-BE32-E72D297353CC}">
              <c16:uniqueId val="{00000002-294C-4841-ABF3-5CBF5F584B00}"/>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4</c:v>
                </c:pt>
                <c:pt idx="3">
                  <c:v>0</c:v>
                </c:pt>
                <c:pt idx="4">
                  <c:v>3</c:v>
                </c:pt>
                <c:pt idx="5">
                  <c:v>0</c:v>
                </c:pt>
                <c:pt idx="6">
                  <c:v>0</c:v>
                </c:pt>
              </c:numCache>
            </c:numRef>
          </c:val>
          <c:extLst>
            <c:ext xmlns:c16="http://schemas.microsoft.com/office/drawing/2014/chart" uri="{C3380CC4-5D6E-409C-BE32-E72D297353CC}">
              <c16:uniqueId val="{00000003-294C-4841-ABF3-5CBF5F584B00}"/>
            </c:ext>
          </c:extLst>
        </c:ser>
        <c:dLbls>
          <c:showLegendKey val="0"/>
          <c:showVal val="0"/>
          <c:showCatName val="0"/>
          <c:showSerName val="0"/>
          <c:showPercent val="0"/>
          <c:showBubbleSize val="0"/>
        </c:dLbls>
        <c:gapWidth val="219"/>
        <c:overlap val="-27"/>
        <c:axId val="64365760"/>
        <c:axId val="64367072"/>
      </c:barChart>
      <c:catAx>
        <c:axId val="6436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7072"/>
        <c:crosses val="autoZero"/>
        <c:auto val="1"/>
        <c:lblAlgn val="ctr"/>
        <c:lblOffset val="100"/>
        <c:noMultiLvlLbl val="0"/>
      </c:catAx>
      <c:valAx>
        <c:axId val="6436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544</c:v>
                </c:pt>
                <c:pt idx="1">
                  <c:v>183</c:v>
                </c:pt>
                <c:pt idx="2">
                  <c:v>103</c:v>
                </c:pt>
                <c:pt idx="3">
                  <c:v>122</c:v>
                </c:pt>
              </c:numCache>
            </c:numRef>
          </c:val>
          <c:extLst>
            <c:ext xmlns:c16="http://schemas.microsoft.com/office/drawing/2014/chart" uri="{C3380CC4-5D6E-409C-BE32-E72D297353CC}">
              <c16:uniqueId val="{00000000-6E8F-4E40-98C8-402AD23AAEA5}"/>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87</c:v>
                </c:pt>
                <c:pt idx="1">
                  <c:v>16</c:v>
                </c:pt>
                <c:pt idx="2">
                  <c:v>1</c:v>
                </c:pt>
                <c:pt idx="3">
                  <c:v>4</c:v>
                </c:pt>
              </c:numCache>
            </c:numRef>
          </c:val>
          <c:extLst>
            <c:ext xmlns:c16="http://schemas.microsoft.com/office/drawing/2014/chart" uri="{C3380CC4-5D6E-409C-BE32-E72D297353CC}">
              <c16:uniqueId val="{00000001-6E8F-4E40-98C8-402AD23AAEA5}"/>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1</c:v>
                </c:pt>
              </c:numCache>
            </c:numRef>
          </c:val>
          <c:extLst>
            <c:ext xmlns:c16="http://schemas.microsoft.com/office/drawing/2014/chart" uri="{C3380CC4-5D6E-409C-BE32-E72D297353CC}">
              <c16:uniqueId val="{00000002-6E8F-4E40-98C8-402AD23AAEA5}"/>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3-6E8F-4E40-98C8-402AD23AAEA5}"/>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6E8F-4E40-98C8-402AD23AAEA5}"/>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6E8F-4E40-98C8-402AD23AAEA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208</c:v>
                </c:pt>
                <c:pt idx="1">
                  <c:v>45</c:v>
                </c:pt>
                <c:pt idx="2">
                  <c:v>37</c:v>
                </c:pt>
                <c:pt idx="3">
                  <c:v>9</c:v>
                </c:pt>
              </c:numCache>
            </c:numRef>
          </c:val>
          <c:extLst>
            <c:ext xmlns:c16="http://schemas.microsoft.com/office/drawing/2014/chart" uri="{C3380CC4-5D6E-409C-BE32-E72D297353CC}">
              <c16:uniqueId val="{00000006-6E8F-4E40-98C8-402AD23AAEA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202</c:v>
                </c:pt>
                <c:pt idx="1">
                  <c:v>15</c:v>
                </c:pt>
                <c:pt idx="2">
                  <c:v>5</c:v>
                </c:pt>
                <c:pt idx="3">
                  <c:v>36</c:v>
                </c:pt>
              </c:numCache>
            </c:numRef>
          </c:val>
          <c:extLst>
            <c:ext xmlns:c16="http://schemas.microsoft.com/office/drawing/2014/chart" uri="{C3380CC4-5D6E-409C-BE32-E72D297353CC}">
              <c16:uniqueId val="{00000007-6E8F-4E40-98C8-402AD23AAEA5}"/>
            </c:ext>
          </c:extLst>
        </c:ser>
        <c:dLbls>
          <c:showLegendKey val="0"/>
          <c:showVal val="0"/>
          <c:showCatName val="0"/>
          <c:showSerName val="0"/>
          <c:showPercent val="0"/>
          <c:showBubbleSize val="0"/>
        </c:dLbls>
        <c:gapWidth val="150"/>
        <c:overlap val="100"/>
        <c:axId val="64363136"/>
        <c:axId val="64364776"/>
      </c:barChart>
      <c:catAx>
        <c:axId val="6436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4776"/>
        <c:crosses val="autoZero"/>
        <c:auto val="1"/>
        <c:lblAlgn val="ctr"/>
        <c:lblOffset val="100"/>
        <c:noMultiLvlLbl val="0"/>
      </c:catAx>
      <c:valAx>
        <c:axId val="64364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6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c:v>
                </c:pt>
                <c:pt idx="1">
                  <c:v>1</c:v>
                </c:pt>
                <c:pt idx="2">
                  <c:v>1</c:v>
                </c:pt>
                <c:pt idx="3">
                  <c:v>0</c:v>
                </c:pt>
              </c:numCache>
            </c:numRef>
          </c:val>
          <c:extLst>
            <c:ext xmlns:c16="http://schemas.microsoft.com/office/drawing/2014/chart" uri="{C3380CC4-5D6E-409C-BE32-E72D297353CC}">
              <c16:uniqueId val="{00000000-482D-4077-8E08-E8821C13A89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10</c:v>
                </c:pt>
                <c:pt idx="1">
                  <c:v>7</c:v>
                </c:pt>
                <c:pt idx="2">
                  <c:v>3</c:v>
                </c:pt>
                <c:pt idx="3">
                  <c:v>10</c:v>
                </c:pt>
              </c:numCache>
            </c:numRef>
          </c:val>
          <c:extLst>
            <c:ext xmlns:c16="http://schemas.microsoft.com/office/drawing/2014/chart" uri="{C3380CC4-5D6E-409C-BE32-E72D297353CC}">
              <c16:uniqueId val="{00000001-482D-4077-8E08-E8821C13A89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6</c:v>
                </c:pt>
                <c:pt idx="1">
                  <c:v>1</c:v>
                </c:pt>
                <c:pt idx="2">
                  <c:v>3</c:v>
                </c:pt>
                <c:pt idx="3">
                  <c:v>0</c:v>
                </c:pt>
              </c:numCache>
            </c:numRef>
          </c:val>
          <c:extLst>
            <c:ext xmlns:c16="http://schemas.microsoft.com/office/drawing/2014/chart" uri="{C3380CC4-5D6E-409C-BE32-E72D297353CC}">
              <c16:uniqueId val="{00000002-482D-4077-8E08-E8821C13A89D}"/>
            </c:ext>
          </c:extLst>
        </c:ser>
        <c:dLbls>
          <c:showLegendKey val="0"/>
          <c:showVal val="0"/>
          <c:showCatName val="0"/>
          <c:showSerName val="0"/>
          <c:showPercent val="0"/>
          <c:showBubbleSize val="0"/>
        </c:dLbls>
        <c:gapWidth val="150"/>
        <c:overlap val="100"/>
        <c:axId val="388161720"/>
        <c:axId val="388157784"/>
      </c:barChart>
      <c:catAx>
        <c:axId val="38816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7784"/>
        <c:crosses val="autoZero"/>
        <c:auto val="1"/>
        <c:lblAlgn val="ctr"/>
        <c:lblOffset val="100"/>
        <c:noMultiLvlLbl val="0"/>
      </c:catAx>
      <c:valAx>
        <c:axId val="388157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4.4798351420667704E-3</c:v>
                </c:pt>
                <c:pt idx="1">
                  <c:v>1.20395569443044E-2</c:v>
                </c:pt>
                <c:pt idx="2">
                  <c:v>1.03285087997651E-2</c:v>
                </c:pt>
                <c:pt idx="3">
                  <c:v>1.39621528594414E-2</c:v>
                </c:pt>
                <c:pt idx="4">
                  <c:v>8.8850063650991004E-2</c:v>
                </c:pt>
                <c:pt idx="5">
                  <c:v>2.5945711864470099E-2</c:v>
                </c:pt>
                <c:pt idx="6">
                  <c:v>3.5465361541361898E-3</c:v>
                </c:pt>
              </c:numCache>
            </c:numRef>
          </c:val>
          <c:extLst>
            <c:ext xmlns:c16="http://schemas.microsoft.com/office/drawing/2014/chart" uri="{C3380CC4-5D6E-409C-BE32-E72D297353CC}">
              <c16:uniqueId val="{00000000-1493-4882-8045-E72EBCF201DC}"/>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4.8031302351190797E-2</c:v>
                </c:pt>
                <c:pt idx="1">
                  <c:v>1.64009325101627E-2</c:v>
                </c:pt>
                <c:pt idx="2">
                  <c:v>2.3429903585946701E-3</c:v>
                </c:pt>
                <c:pt idx="4">
                  <c:v>8.9033633626597594E-2</c:v>
                </c:pt>
                <c:pt idx="5">
                  <c:v>4.8031302351190797E-2</c:v>
                </c:pt>
                <c:pt idx="6">
                  <c:v>2.51871463548928E-2</c:v>
                </c:pt>
              </c:numCache>
            </c:numRef>
          </c:val>
          <c:extLst>
            <c:ext xmlns:c16="http://schemas.microsoft.com/office/drawing/2014/chart" uri="{C3380CC4-5D6E-409C-BE32-E72D297353CC}">
              <c16:uniqueId val="{00000001-1493-4882-8045-E72EBCF201DC}"/>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1.6601804339435001E-3</c:v>
                </c:pt>
                <c:pt idx="4">
                  <c:v>4.5654961933446099E-3</c:v>
                </c:pt>
                <c:pt idx="5">
                  <c:v>2.3519222814199501E-3</c:v>
                </c:pt>
                <c:pt idx="6">
                  <c:v>2.6977932051581799E-3</c:v>
                </c:pt>
              </c:numCache>
            </c:numRef>
          </c:val>
          <c:extLst>
            <c:ext xmlns:c16="http://schemas.microsoft.com/office/drawing/2014/chart" uri="{C3380CC4-5D6E-409C-BE32-E72D297353CC}">
              <c16:uniqueId val="{00000002-1493-4882-8045-E72EBCF201D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4.2222088183846998E-2</c:v>
                </c:pt>
                <c:pt idx="1">
                  <c:v>6.9364859159177297E-2</c:v>
                </c:pt>
                <c:pt idx="2">
                  <c:v>5.5793473671512203E-2</c:v>
                </c:pt>
                <c:pt idx="4">
                  <c:v>4.8253815067253798E-2</c:v>
                </c:pt>
              </c:numCache>
            </c:numRef>
          </c:val>
          <c:extLst>
            <c:ext xmlns:c16="http://schemas.microsoft.com/office/drawing/2014/chart" uri="{C3380CC4-5D6E-409C-BE32-E72D297353CC}">
              <c16:uniqueId val="{00000003-1493-4882-8045-E72EBCF201DC}"/>
            </c:ext>
          </c:extLst>
        </c:ser>
        <c:dLbls>
          <c:showLegendKey val="0"/>
          <c:showVal val="0"/>
          <c:showCatName val="0"/>
          <c:showSerName val="0"/>
          <c:showPercent val="0"/>
          <c:showBubbleSize val="0"/>
        </c:dLbls>
        <c:gapWidth val="219"/>
        <c:overlap val="-27"/>
        <c:axId val="388157456"/>
        <c:axId val="388158112"/>
      </c:barChart>
      <c:catAx>
        <c:axId val="38815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8112"/>
        <c:crosses val="autoZero"/>
        <c:auto val="1"/>
        <c:lblAlgn val="ctr"/>
        <c:lblOffset val="100"/>
        <c:noMultiLvlLbl val="0"/>
      </c:catAx>
      <c:valAx>
        <c:axId val="38815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8.2399164023026807E-3</c:v>
                </c:pt>
                <c:pt idx="1">
                  <c:v>7.4899353993071796E-4</c:v>
                </c:pt>
                <c:pt idx="2">
                  <c:v>0</c:v>
                </c:pt>
                <c:pt idx="3">
                  <c:v>0</c:v>
                </c:pt>
                <c:pt idx="4">
                  <c:v>3.5564939708067999E-3</c:v>
                </c:pt>
                <c:pt idx="5">
                  <c:v>0</c:v>
                </c:pt>
                <c:pt idx="6">
                  <c:v>1.8712925017309501E-3</c:v>
                </c:pt>
                <c:pt idx="7">
                  <c:v>0</c:v>
                </c:pt>
                <c:pt idx="8">
                  <c:v>8.2306374254566099E-3</c:v>
                </c:pt>
                <c:pt idx="9">
                  <c:v>1.7956074951649501E-2</c:v>
                </c:pt>
                <c:pt idx="10">
                  <c:v>0</c:v>
                </c:pt>
                <c:pt idx="11">
                  <c:v>0</c:v>
                </c:pt>
                <c:pt idx="12">
                  <c:v>0</c:v>
                </c:pt>
                <c:pt idx="13">
                  <c:v>2.28070634597194E-2</c:v>
                </c:pt>
                <c:pt idx="14">
                  <c:v>1.45795482583047E-2</c:v>
                </c:pt>
                <c:pt idx="15">
                  <c:v>3.9998056169232903E-2</c:v>
                </c:pt>
                <c:pt idx="16">
                  <c:v>0</c:v>
                </c:pt>
                <c:pt idx="17">
                  <c:v>0</c:v>
                </c:pt>
                <c:pt idx="18">
                  <c:v>0</c:v>
                </c:pt>
                <c:pt idx="19">
                  <c:v>0</c:v>
                </c:pt>
                <c:pt idx="20">
                  <c:v>1.7914391601136101E-2</c:v>
                </c:pt>
                <c:pt idx="21">
                  <c:v>0</c:v>
                </c:pt>
                <c:pt idx="22">
                  <c:v>1.2679754161942801E-2</c:v>
                </c:pt>
                <c:pt idx="23">
                  <c:v>0.15956038876068601</c:v>
                </c:pt>
                <c:pt idx="24">
                  <c:v>2.5901425510108999E-2</c:v>
                </c:pt>
                <c:pt idx="25">
                  <c:v>0</c:v>
                </c:pt>
                <c:pt idx="26">
                  <c:v>4.4690240768672099E-3</c:v>
                </c:pt>
                <c:pt idx="27">
                  <c:v>5.5840964931874E-3</c:v>
                </c:pt>
                <c:pt idx="28">
                  <c:v>0</c:v>
                </c:pt>
              </c:numCache>
            </c:numRef>
          </c:val>
          <c:smooth val="0"/>
          <c:extLst>
            <c:ext xmlns:c16="http://schemas.microsoft.com/office/drawing/2014/chart" uri="{C3380CC4-5D6E-409C-BE32-E72D297353CC}">
              <c16:uniqueId val="{00000000-9FE4-4412-80AA-E3EA042312B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2.3432374168150701E-3</c:v>
                </c:pt>
                <c:pt idx="1">
                  <c:v>0</c:v>
                </c:pt>
                <c:pt idx="2">
                  <c:v>0</c:v>
                </c:pt>
                <c:pt idx="3">
                  <c:v>0</c:v>
                </c:pt>
                <c:pt idx="4">
                  <c:v>0</c:v>
                </c:pt>
                <c:pt idx="5">
                  <c:v>0</c:v>
                </c:pt>
                <c:pt idx="6">
                  <c:v>0</c:v>
                </c:pt>
                <c:pt idx="7">
                  <c:v>0</c:v>
                </c:pt>
                <c:pt idx="8">
                  <c:v>0</c:v>
                </c:pt>
                <c:pt idx="9">
                  <c:v>8.9038849055719599E-2</c:v>
                </c:pt>
                <c:pt idx="10">
                  <c:v>4.8031302351190797E-2</c:v>
                </c:pt>
                <c:pt idx="11">
                  <c:v>3.63133726923437E-2</c:v>
                </c:pt>
                <c:pt idx="12">
                  <c:v>4.8027926482130098E-2</c:v>
                </c:pt>
                <c:pt idx="13">
                  <c:v>0</c:v>
                </c:pt>
                <c:pt idx="14">
                  <c:v>2.3426884692873502E-3</c:v>
                </c:pt>
                <c:pt idx="15">
                  <c:v>0</c:v>
                </c:pt>
                <c:pt idx="16">
                  <c:v>0</c:v>
                </c:pt>
                <c:pt idx="17">
                  <c:v>0</c:v>
                </c:pt>
                <c:pt idx="18">
                  <c:v>1.4056460114794399E-2</c:v>
                </c:pt>
                <c:pt idx="19">
                  <c:v>0</c:v>
                </c:pt>
                <c:pt idx="20">
                  <c:v>1.63992034672602E-2</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1-9FE4-4412-80AA-E3EA042312B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0</c:v>
                </c:pt>
                <c:pt idx="1">
                  <c:v>0</c:v>
                </c:pt>
                <c:pt idx="2">
                  <c:v>5.5308510873653197E-3</c:v>
                </c:pt>
                <c:pt idx="3">
                  <c:v>0</c:v>
                </c:pt>
                <c:pt idx="4">
                  <c:v>3.0423929803696501E-3</c:v>
                </c:pt>
                <c:pt idx="5">
                  <c:v>0</c:v>
                </c:pt>
                <c:pt idx="6">
                  <c:v>0</c:v>
                </c:pt>
                <c:pt idx="7">
                  <c:v>0</c:v>
                </c:pt>
                <c:pt idx="8">
                  <c:v>0</c:v>
                </c:pt>
                <c:pt idx="9">
                  <c:v>3.5963809342014399E-3</c:v>
                </c:pt>
                <c:pt idx="10">
                  <c:v>0</c:v>
                </c:pt>
                <c:pt idx="11">
                  <c:v>2.3517108004393501E-3</c:v>
                </c:pt>
                <c:pt idx="12">
                  <c:v>0</c:v>
                </c:pt>
                <c:pt idx="13">
                  <c:v>0</c:v>
                </c:pt>
                <c:pt idx="14">
                  <c:v>1.7985835462810101E-3</c:v>
                </c:pt>
                <c:pt idx="15">
                  <c:v>0</c:v>
                </c:pt>
                <c:pt idx="16">
                  <c:v>0</c:v>
                </c:pt>
                <c:pt idx="17">
                  <c:v>2.35239092862708E-3</c:v>
                </c:pt>
                <c:pt idx="18">
                  <c:v>0</c:v>
                </c:pt>
                <c:pt idx="19">
                  <c:v>0</c:v>
                </c:pt>
                <c:pt idx="20">
                  <c:v>0</c:v>
                </c:pt>
                <c:pt idx="21">
                  <c:v>1.5223881010146001E-3</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9FE4-4412-80AA-E3EA042312B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6.9444444444444406E-2</c:v>
                </c:pt>
                <c:pt idx="1">
                  <c:v>0</c:v>
                </c:pt>
                <c:pt idx="2">
                  <c:v>3.9252392886258598E-2</c:v>
                </c:pt>
                <c:pt idx="3">
                  <c:v>0</c:v>
                </c:pt>
                <c:pt idx="4">
                  <c:v>0</c:v>
                </c:pt>
                <c:pt idx="5">
                  <c:v>0</c:v>
                </c:pt>
                <c:pt idx="6">
                  <c:v>0</c:v>
                </c:pt>
                <c:pt idx="7">
                  <c:v>7.2437522636725801E-2</c:v>
                </c:pt>
                <c:pt idx="8">
                  <c:v>0</c:v>
                </c:pt>
                <c:pt idx="9">
                  <c:v>0</c:v>
                </c:pt>
                <c:pt idx="10">
                  <c:v>0</c:v>
                </c:pt>
                <c:pt idx="11">
                  <c:v>0</c:v>
                </c:pt>
                <c:pt idx="12">
                  <c:v>0</c:v>
                </c:pt>
                <c:pt idx="13">
                  <c:v>6.9377413127413107E-2</c:v>
                </c:pt>
                <c:pt idx="14">
                  <c:v>0</c:v>
                </c:pt>
                <c:pt idx="15">
                  <c:v>0</c:v>
                </c:pt>
                <c:pt idx="16">
                  <c:v>5.2774427020506602E-2</c:v>
                </c:pt>
                <c:pt idx="17">
                  <c:v>0</c:v>
                </c:pt>
                <c:pt idx="18">
                  <c:v>0</c:v>
                </c:pt>
                <c:pt idx="19">
                  <c:v>4.2210631048934202E-2</c:v>
                </c:pt>
                <c:pt idx="20">
                  <c:v>0</c:v>
                </c:pt>
                <c:pt idx="21">
                  <c:v>6.9329314242652595E-2</c:v>
                </c:pt>
                <c:pt idx="22">
                  <c:v>0</c:v>
                </c:pt>
                <c:pt idx="23">
                  <c:v>0</c:v>
                </c:pt>
                <c:pt idx="24">
                  <c:v>0</c:v>
                </c:pt>
                <c:pt idx="25">
                  <c:v>0</c:v>
                </c:pt>
                <c:pt idx="26">
                  <c:v>0</c:v>
                </c:pt>
                <c:pt idx="27">
                  <c:v>0</c:v>
                </c:pt>
                <c:pt idx="28">
                  <c:v>1.2050733588407201E-2</c:v>
                </c:pt>
              </c:numCache>
            </c:numRef>
          </c:val>
          <c:smooth val="0"/>
          <c:extLst>
            <c:ext xmlns:c16="http://schemas.microsoft.com/office/drawing/2014/chart" uri="{C3380CC4-5D6E-409C-BE32-E72D297353CC}">
              <c16:uniqueId val="{00000003-9FE4-4412-80AA-E3EA042312B0}"/>
            </c:ext>
          </c:extLst>
        </c:ser>
        <c:dLbls>
          <c:showLegendKey val="0"/>
          <c:showVal val="0"/>
          <c:showCatName val="0"/>
          <c:showSerName val="0"/>
          <c:showPercent val="0"/>
          <c:showBubbleSize val="0"/>
        </c:dLbls>
        <c:smooth val="0"/>
        <c:axId val="388169264"/>
        <c:axId val="388170248"/>
      </c:lineChart>
      <c:dateAx>
        <c:axId val="38816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70248"/>
        <c:crosses val="autoZero"/>
        <c:auto val="1"/>
        <c:lblOffset val="100"/>
        <c:baseTimeUnit val="days"/>
      </c:dateAx>
      <c:valAx>
        <c:axId val="38817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3.7443056627745699E-3</c:v>
                </c:pt>
                <c:pt idx="1">
                  <c:v>1.7811738311069601E-2</c:v>
                </c:pt>
                <c:pt idx="2">
                  <c:v>3.3438179836123398E-2</c:v>
                </c:pt>
              </c:numCache>
            </c:numRef>
          </c:val>
          <c:extLst>
            <c:ext xmlns:c16="http://schemas.microsoft.com/office/drawing/2014/chart" uri="{C3380CC4-5D6E-409C-BE32-E72D297353CC}">
              <c16:uniqueId val="{00000000-7C57-46C9-B394-7E3A3AE0C55F}"/>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2.3431825104857401E-3</c:v>
                </c:pt>
                <c:pt idx="1">
                  <c:v>3.0456784849967E-2</c:v>
                </c:pt>
                <c:pt idx="2">
                  <c:v>8.90398922148673E-2</c:v>
                </c:pt>
              </c:numCache>
            </c:numRef>
          </c:val>
          <c:extLst>
            <c:ext xmlns:c16="http://schemas.microsoft.com/office/drawing/2014/chart" uri="{C3380CC4-5D6E-409C-BE32-E72D297353CC}">
              <c16:uniqueId val="{00000001-7C57-46C9-B394-7E3A3AE0C55F}"/>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3.5964655043627899E-3</c:v>
                </c:pt>
                <c:pt idx="1">
                  <c:v>3.6417411896042702E-3</c:v>
                </c:pt>
                <c:pt idx="2">
                  <c:v>1.8911647079532001E-3</c:v>
                </c:pt>
              </c:numCache>
            </c:numRef>
          </c:val>
          <c:extLst>
            <c:ext xmlns:c16="http://schemas.microsoft.com/office/drawing/2014/chart" uri="{C3380CC4-5D6E-409C-BE32-E72D297353CC}">
              <c16:uniqueId val="{00000002-7C57-46C9-B394-7E3A3AE0C55F}"/>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5.2183463727804601E-2</c:v>
                </c:pt>
                <c:pt idx="2">
                  <c:v>0</c:v>
                </c:pt>
              </c:numCache>
            </c:numRef>
          </c:val>
          <c:extLst>
            <c:ext xmlns:c16="http://schemas.microsoft.com/office/drawing/2014/chart" uri="{C3380CC4-5D6E-409C-BE32-E72D297353CC}">
              <c16:uniqueId val="{00000003-7C57-46C9-B394-7E3A3AE0C55F}"/>
            </c:ext>
          </c:extLst>
        </c:ser>
        <c:dLbls>
          <c:showLegendKey val="0"/>
          <c:showVal val="0"/>
          <c:showCatName val="0"/>
          <c:showSerName val="0"/>
          <c:showPercent val="0"/>
          <c:showBubbleSize val="0"/>
        </c:dLbls>
        <c:gapWidth val="219"/>
        <c:overlap val="-27"/>
        <c:axId val="388166968"/>
        <c:axId val="388167296"/>
      </c:barChart>
      <c:catAx>
        <c:axId val="38816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7296"/>
        <c:crosses val="autoZero"/>
        <c:auto val="1"/>
        <c:lblAlgn val="ctr"/>
        <c:lblOffset val="100"/>
        <c:noMultiLvlLbl val="0"/>
      </c:catAx>
      <c:valAx>
        <c:axId val="38816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0.159787944970226</c:v>
                </c:pt>
                <c:pt idx="10">
                  <c:v>2.9866905601911502E-3</c:v>
                </c:pt>
                <c:pt idx="11">
                  <c:v>3.73336320023893E-3</c:v>
                </c:pt>
                <c:pt idx="12">
                  <c:v>0</c:v>
                </c:pt>
                <c:pt idx="13">
                  <c:v>0</c:v>
                </c:pt>
                <c:pt idx="14">
                  <c:v>6.3467174404061898E-3</c:v>
                </c:pt>
                <c:pt idx="15">
                  <c:v>3.9946986242556597E-2</c:v>
                </c:pt>
                <c:pt idx="16">
                  <c:v>1.2195653120780499E-2</c:v>
                </c:pt>
                <c:pt idx="17">
                  <c:v>1.4560116480931799E-2</c:v>
                </c:pt>
                <c:pt idx="18">
                  <c:v>1.2942325760828301E-2</c:v>
                </c:pt>
                <c:pt idx="19">
                  <c:v>0</c:v>
                </c:pt>
                <c:pt idx="20">
                  <c:v>0</c:v>
                </c:pt>
                <c:pt idx="21">
                  <c:v>1.4186780160908E-2</c:v>
                </c:pt>
                <c:pt idx="22">
                  <c:v>0</c:v>
                </c:pt>
                <c:pt idx="23">
                  <c:v>4.8160385283082301E-2</c:v>
                </c:pt>
              </c:numCache>
            </c:numRef>
          </c:val>
          <c:smooth val="0"/>
          <c:extLst>
            <c:ext xmlns:c16="http://schemas.microsoft.com/office/drawing/2014/chart" uri="{C3380CC4-5D6E-409C-BE32-E72D297353CC}">
              <c16:uniqueId val="{00000000-846C-4463-8CC7-1046689B9F5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2.3430452559191199E-3</c:v>
                </c:pt>
                <c:pt idx="14">
                  <c:v>0</c:v>
                </c:pt>
                <c:pt idx="15">
                  <c:v>1.64013167914338E-2</c:v>
                </c:pt>
                <c:pt idx="16">
                  <c:v>2.3430452559191199E-3</c:v>
                </c:pt>
                <c:pt idx="17">
                  <c:v>3.2802633582867703E-2</c:v>
                </c:pt>
                <c:pt idx="18">
                  <c:v>8.66926744690074E-2</c:v>
                </c:pt>
                <c:pt idx="19">
                  <c:v>0</c:v>
                </c:pt>
                <c:pt idx="20">
                  <c:v>0</c:v>
                </c:pt>
                <c:pt idx="21">
                  <c:v>8.9035719724926493E-2</c:v>
                </c:pt>
                <c:pt idx="22">
                  <c:v>9.3721810236764708E-3</c:v>
                </c:pt>
                <c:pt idx="23">
                  <c:v>0</c:v>
                </c:pt>
              </c:numCache>
            </c:numRef>
          </c:val>
          <c:smooth val="0"/>
          <c:extLst>
            <c:ext xmlns:c16="http://schemas.microsoft.com/office/drawing/2014/chart" uri="{C3380CC4-5D6E-409C-BE32-E72D297353CC}">
              <c16:uniqueId val="{00000001-846C-4463-8CC7-1046689B9F5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2.1674248041939201E-3</c:v>
                </c:pt>
                <c:pt idx="11">
                  <c:v>3.0436178101446599E-3</c:v>
                </c:pt>
                <c:pt idx="12">
                  <c:v>0</c:v>
                </c:pt>
                <c:pt idx="13">
                  <c:v>0</c:v>
                </c:pt>
                <c:pt idx="14">
                  <c:v>3.5970028665345899E-3</c:v>
                </c:pt>
                <c:pt idx="15">
                  <c:v>0</c:v>
                </c:pt>
                <c:pt idx="16">
                  <c:v>0</c:v>
                </c:pt>
                <c:pt idx="17">
                  <c:v>3.5278297344858499E-3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46C-4463-8CC7-1046689B9F5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5.2176011098712199E-2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46C-4463-8CC7-1046689B9F58}"/>
            </c:ext>
          </c:extLst>
        </c:ser>
        <c:dLbls>
          <c:showLegendKey val="0"/>
          <c:showVal val="0"/>
          <c:showCatName val="0"/>
          <c:showSerName val="0"/>
          <c:showPercent val="0"/>
          <c:showBubbleSize val="0"/>
        </c:dLbls>
        <c:smooth val="0"/>
        <c:axId val="64354608"/>
        <c:axId val="64357888"/>
      </c:lineChart>
      <c:catAx>
        <c:axId val="6435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57888"/>
        <c:crosses val="autoZero"/>
        <c:auto val="1"/>
        <c:lblAlgn val="ctr"/>
        <c:lblOffset val="100"/>
        <c:noMultiLvlLbl val="0"/>
      </c:catAx>
      <c:valAx>
        <c:axId val="6435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5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1945-4923-98BD-1E8BF8E20F7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numCache>
            </c:numRef>
          </c:val>
          <c:smooth val="0"/>
          <c:extLst>
            <c:ext xmlns:c16="http://schemas.microsoft.com/office/drawing/2014/chart" uri="{C3380CC4-5D6E-409C-BE32-E72D297353CC}">
              <c16:uniqueId val="{00000001-1945-4923-98BD-1E8BF8E20F7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1945-4923-98BD-1E8BF8E20F7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3-1945-4923-98BD-1E8BF8E20F78}"/>
            </c:ext>
          </c:extLst>
        </c:ser>
        <c:dLbls>
          <c:showLegendKey val="0"/>
          <c:showVal val="0"/>
          <c:showCatName val="0"/>
          <c:showSerName val="0"/>
          <c:showPercent val="0"/>
          <c:showBubbleSize val="0"/>
        </c:dLbls>
        <c:smooth val="0"/>
        <c:axId val="510477880"/>
        <c:axId val="510479192"/>
      </c:lineChart>
      <c:dateAx>
        <c:axId val="51047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79192"/>
        <c:crosses val="autoZero"/>
        <c:auto val="1"/>
        <c:lblOffset val="100"/>
        <c:baseTimeUnit val="days"/>
      </c:dateAx>
      <c:valAx>
        <c:axId val="51047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7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4B40-D8DE-4B1B-9819-70475E0C104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117EA98-EF74-457B-842C-748762B00C8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94381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8A13-83DD-4C54-A74C-0DD23CBCE14B}"/>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4AD1202E-BC09-4403-9F08-EC94EB4B08C4}"/>
              </a:ext>
            </a:extLst>
          </p:cNvPr>
          <p:cNvGraphicFramePr>
            <a:graphicFrameLocks noGrp="1"/>
          </p:cNvGraphicFramePr>
          <p:nvPr>
            <p:ph type="tbl" sz="quarter" idx="13"/>
            <p:extLst>
              <p:ext uri="{D42A27DB-BD31-4B8C-83A1-F6EECF244321}">
                <p14:modId xmlns:p14="http://schemas.microsoft.com/office/powerpoint/2010/main" val="24699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62984967"/>
                    </a:ext>
                  </a:extLst>
                </a:gridCol>
                <a:gridCol w="740664">
                  <a:extLst>
                    <a:ext uri="{9D8B030D-6E8A-4147-A177-3AD203B41FA5}">
                      <a16:colId xmlns:a16="http://schemas.microsoft.com/office/drawing/2014/main" val="2503353261"/>
                    </a:ext>
                  </a:extLst>
                </a:gridCol>
                <a:gridCol w="740664">
                  <a:extLst>
                    <a:ext uri="{9D8B030D-6E8A-4147-A177-3AD203B41FA5}">
                      <a16:colId xmlns:a16="http://schemas.microsoft.com/office/drawing/2014/main" val="1385325113"/>
                    </a:ext>
                  </a:extLst>
                </a:gridCol>
                <a:gridCol w="740664">
                  <a:extLst>
                    <a:ext uri="{9D8B030D-6E8A-4147-A177-3AD203B41FA5}">
                      <a16:colId xmlns:a16="http://schemas.microsoft.com/office/drawing/2014/main" val="2550843962"/>
                    </a:ext>
                  </a:extLst>
                </a:gridCol>
                <a:gridCol w="740664">
                  <a:extLst>
                    <a:ext uri="{9D8B030D-6E8A-4147-A177-3AD203B41FA5}">
                      <a16:colId xmlns:a16="http://schemas.microsoft.com/office/drawing/2014/main" val="3201167929"/>
                    </a:ext>
                  </a:extLst>
                </a:gridCol>
                <a:gridCol w="740664">
                  <a:extLst>
                    <a:ext uri="{9D8B030D-6E8A-4147-A177-3AD203B41FA5}">
                      <a16:colId xmlns:a16="http://schemas.microsoft.com/office/drawing/2014/main" val="1680578618"/>
                    </a:ext>
                  </a:extLst>
                </a:gridCol>
                <a:gridCol w="740664">
                  <a:extLst>
                    <a:ext uri="{9D8B030D-6E8A-4147-A177-3AD203B41FA5}">
                      <a16:colId xmlns:a16="http://schemas.microsoft.com/office/drawing/2014/main" val="131003834"/>
                    </a:ext>
                  </a:extLst>
                </a:gridCol>
                <a:gridCol w="740664">
                  <a:extLst>
                    <a:ext uri="{9D8B030D-6E8A-4147-A177-3AD203B41FA5}">
                      <a16:colId xmlns:a16="http://schemas.microsoft.com/office/drawing/2014/main" val="2566219440"/>
                    </a:ext>
                  </a:extLst>
                </a:gridCol>
                <a:gridCol w="740664">
                  <a:extLst>
                    <a:ext uri="{9D8B030D-6E8A-4147-A177-3AD203B41FA5}">
                      <a16:colId xmlns:a16="http://schemas.microsoft.com/office/drawing/2014/main" val="19604808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337519655"/>
                  </a:ext>
                </a:extLst>
              </a:tr>
              <a:tr h="370840">
                <a:tc>
                  <a:txBody>
                    <a:bodyPr/>
                    <a:lstStyle/>
                    <a:p>
                      <a:r>
                        <a:rPr lang="en-US" sz="1000"/>
                        <a:t>Zanella</a:t>
                      </a:r>
                    </a:p>
                  </a:txBody>
                  <a:tcPr/>
                </a:tc>
                <a:tc>
                  <a:txBody>
                    <a:bodyPr/>
                    <a:lstStyle/>
                    <a:p>
                      <a:r>
                        <a:rPr lang="en-US" sz="1000"/>
                        <a:t>722351</a:t>
                      </a:r>
                    </a:p>
                  </a:txBody>
                  <a:tcPr/>
                </a:tc>
                <a:tc>
                  <a:txBody>
                    <a:bodyPr/>
                    <a:lstStyle/>
                    <a:p>
                      <a:r>
                        <a:rPr lang="en-US" sz="1000"/>
                        <a:t>-950</a:t>
                      </a:r>
                    </a:p>
                  </a:txBody>
                  <a:tcPr/>
                </a:tc>
                <a:tc>
                  <a:txBody>
                    <a:bodyPr/>
                    <a:lstStyle/>
                    <a:p>
                      <a:r>
                        <a:rPr lang="en-US" sz="1000"/>
                        <a:t>7</a:t>
                      </a:r>
                    </a:p>
                  </a:txBody>
                  <a:tcPr/>
                </a:tc>
                <a:tc>
                  <a:txBody>
                    <a:bodyPr/>
                    <a:lstStyle/>
                    <a:p>
                      <a:r>
                        <a:rPr lang="en-US" sz="1000"/>
                        <a:t>104</a:t>
                      </a:r>
                    </a:p>
                  </a:txBody>
                  <a:tcPr/>
                </a:tc>
                <a:tc>
                  <a:txBody>
                    <a:bodyPr/>
                    <a:lstStyle/>
                    <a:p>
                      <a:r>
                        <a:rPr lang="en-US" sz="1000"/>
                        <a:t>37</a:t>
                      </a:r>
                    </a:p>
                  </a:txBody>
                  <a:tcPr/>
                </a:tc>
                <a:tc>
                  <a:txBody>
                    <a:bodyPr/>
                    <a:lstStyle/>
                    <a:p>
                      <a:r>
                        <a:rPr lang="en-US" sz="1000"/>
                        <a:t>5</a:t>
                      </a:r>
                    </a:p>
                  </a:txBody>
                  <a:tcPr/>
                </a:tc>
                <a:tc>
                  <a:txBody>
                    <a:bodyPr/>
                    <a:lstStyle/>
                    <a:p>
                      <a:r>
                        <a:rPr lang="en-US" sz="1000"/>
                        <a:t>0</a:t>
                      </a:r>
                    </a:p>
                  </a:txBody>
                  <a:tcPr/>
                </a:tc>
                <a:tc>
                  <a:txBody>
                    <a:bodyPr/>
                    <a:lstStyle/>
                    <a:p>
                      <a:r>
                        <a:rPr lang="en-US" sz="1000"/>
                        <a:t>0.0029 %</a:t>
                      </a:r>
                    </a:p>
                  </a:txBody>
                  <a:tcPr/>
                </a:tc>
                <a:extLst>
                  <a:ext uri="{0D108BD9-81ED-4DB2-BD59-A6C34878D82A}">
                    <a16:rowId xmlns:a16="http://schemas.microsoft.com/office/drawing/2014/main" val="3238633219"/>
                  </a:ext>
                </a:extLst>
              </a:tr>
              <a:tr h="370840">
                <a:tc>
                  <a:txBody>
                    <a:bodyPr/>
                    <a:lstStyle/>
                    <a:p>
                      <a:r>
                        <a:rPr lang="en-US" sz="1000"/>
                        <a:t>Motomel</a:t>
                      </a:r>
                    </a:p>
                  </a:txBody>
                  <a:tcPr/>
                </a:tc>
                <a:tc>
                  <a:txBody>
                    <a:bodyPr/>
                    <a:lstStyle/>
                    <a:p>
                      <a:r>
                        <a:rPr lang="en-US" sz="1000"/>
                        <a:t>268724</a:t>
                      </a:r>
                    </a:p>
                  </a:txBody>
                  <a:tcPr/>
                </a:tc>
                <a:tc>
                  <a:txBody>
                    <a:bodyPr/>
                    <a:lstStyle/>
                    <a:p>
                      <a:r>
                        <a:rPr lang="en-US" sz="1000"/>
                        <a:t>1747</a:t>
                      </a:r>
                    </a:p>
                  </a:txBody>
                  <a:tcPr/>
                </a:tc>
                <a:tc>
                  <a:txBody>
                    <a:bodyPr/>
                    <a:lstStyle/>
                    <a:p>
                      <a:r>
                        <a:rPr lang="en-US" sz="1000"/>
                        <a:t>19</a:t>
                      </a:r>
                    </a:p>
                  </a:txBody>
                  <a:tcPr/>
                </a:tc>
                <a:tc>
                  <a:txBody>
                    <a:bodyPr/>
                    <a:lstStyle/>
                    <a:p>
                      <a:r>
                        <a:rPr lang="en-US" sz="1000"/>
                        <a:t>635</a:t>
                      </a:r>
                    </a:p>
                  </a:txBody>
                  <a:tcPr/>
                </a:tc>
                <a:tc>
                  <a:txBody>
                    <a:bodyPr/>
                    <a:lstStyle/>
                    <a:p>
                      <a:r>
                        <a:rPr lang="en-US" sz="1000"/>
                        <a:t>208</a:t>
                      </a:r>
                    </a:p>
                  </a:txBody>
                  <a:tcPr/>
                </a:tc>
                <a:tc>
                  <a:txBody>
                    <a:bodyPr/>
                    <a:lstStyle/>
                    <a:p>
                      <a:r>
                        <a:rPr lang="en-US" sz="1000"/>
                        <a:t>202</a:t>
                      </a:r>
                    </a:p>
                  </a:txBody>
                  <a:tcPr/>
                </a:tc>
                <a:tc>
                  <a:txBody>
                    <a:bodyPr/>
                    <a:lstStyle/>
                    <a:p>
                      <a:r>
                        <a:rPr lang="en-US" sz="1000"/>
                        <a:t>0</a:t>
                      </a:r>
                    </a:p>
                  </a:txBody>
                  <a:tcPr/>
                </a:tc>
                <a:tc>
                  <a:txBody>
                    <a:bodyPr/>
                    <a:lstStyle/>
                    <a:p>
                      <a:r>
                        <a:rPr lang="en-US" sz="1000"/>
                        <a:t>0.0205 %</a:t>
                      </a:r>
                    </a:p>
                  </a:txBody>
                  <a:tcPr/>
                </a:tc>
                <a:extLst>
                  <a:ext uri="{0D108BD9-81ED-4DB2-BD59-A6C34878D82A}">
                    <a16:rowId xmlns:a16="http://schemas.microsoft.com/office/drawing/2014/main" val="3934761159"/>
                  </a:ext>
                </a:extLst>
              </a:tr>
              <a:tr h="370840">
                <a:tc>
                  <a:txBody>
                    <a:bodyPr/>
                    <a:lstStyle/>
                    <a:p>
                      <a:r>
                        <a:rPr lang="en-US" sz="1000"/>
                        <a:t>Corven Motos</a:t>
                      </a:r>
                    </a:p>
                  </a:txBody>
                  <a:tcPr/>
                </a:tc>
                <a:tc>
                  <a:txBody>
                    <a:bodyPr/>
                    <a:lstStyle/>
                    <a:p>
                      <a:r>
                        <a:rPr lang="en-US" sz="1000"/>
                        <a:t>85369</a:t>
                      </a:r>
                    </a:p>
                  </a:txBody>
                  <a:tcPr/>
                </a:tc>
                <a:tc>
                  <a:txBody>
                    <a:bodyPr/>
                    <a:lstStyle/>
                    <a:p>
                      <a:r>
                        <a:rPr lang="en-US" sz="1000"/>
                        <a:t>18</a:t>
                      </a:r>
                    </a:p>
                  </a:txBody>
                  <a:tcPr/>
                </a:tc>
                <a:tc>
                  <a:txBody>
                    <a:bodyPr/>
                    <a:lstStyle/>
                    <a:p>
                      <a:r>
                        <a:rPr lang="en-US" sz="1000"/>
                        <a:t>9</a:t>
                      </a:r>
                    </a:p>
                  </a:txBody>
                  <a:tcPr/>
                </a:tc>
                <a:tc>
                  <a:txBody>
                    <a:bodyPr/>
                    <a:lstStyle/>
                    <a:p>
                      <a:r>
                        <a:rPr lang="en-US" sz="1000"/>
                        <a:t>200</a:t>
                      </a:r>
                    </a:p>
                  </a:txBody>
                  <a:tcPr/>
                </a:tc>
                <a:tc>
                  <a:txBody>
                    <a:bodyPr/>
                    <a:lstStyle/>
                    <a:p>
                      <a:r>
                        <a:rPr lang="en-US" sz="1000"/>
                        <a:t>45</a:t>
                      </a:r>
                    </a:p>
                  </a:txBody>
                  <a:tcPr/>
                </a:tc>
                <a:tc>
                  <a:txBody>
                    <a:bodyPr/>
                    <a:lstStyle/>
                    <a:p>
                      <a:r>
                        <a:rPr lang="en-US" sz="1000"/>
                        <a:t>15</a:t>
                      </a:r>
                    </a:p>
                  </a:txBody>
                  <a:tcPr/>
                </a:tc>
                <a:tc>
                  <a:txBody>
                    <a:bodyPr/>
                    <a:lstStyle/>
                    <a:p>
                      <a:r>
                        <a:rPr lang="en-US" sz="1000"/>
                        <a:t>1</a:t>
                      </a:r>
                    </a:p>
                  </a:txBody>
                  <a:tcPr/>
                </a:tc>
                <a:tc>
                  <a:txBody>
                    <a:bodyPr/>
                    <a:lstStyle/>
                    <a:p>
                      <a:r>
                        <a:rPr lang="en-US" sz="1000"/>
                        <a:t>0.0338 %</a:t>
                      </a:r>
                    </a:p>
                  </a:txBody>
                  <a:tcPr/>
                </a:tc>
                <a:extLst>
                  <a:ext uri="{0D108BD9-81ED-4DB2-BD59-A6C34878D82A}">
                    <a16:rowId xmlns:a16="http://schemas.microsoft.com/office/drawing/2014/main" val="681215352"/>
                  </a:ext>
                </a:extLst>
              </a:tr>
              <a:tr h="370840">
                <a:tc>
                  <a:txBody>
                    <a:bodyPr/>
                    <a:lstStyle/>
                    <a:p>
                      <a:r>
                        <a:rPr lang="en-US" sz="1000"/>
                        <a:t>Gilera Motors Argentina</a:t>
                      </a:r>
                    </a:p>
                  </a:txBody>
                  <a:tcPr/>
                </a:tc>
                <a:tc>
                  <a:txBody>
                    <a:bodyPr/>
                    <a:lstStyle/>
                    <a:p>
                      <a:r>
                        <a:rPr lang="en-US" sz="1000"/>
                        <a:t>33194</a:t>
                      </a:r>
                    </a:p>
                  </a:txBody>
                  <a:tcPr/>
                </a:tc>
                <a:tc>
                  <a:txBody>
                    <a:bodyPr/>
                    <a:lstStyle/>
                    <a:p>
                      <a:r>
                        <a:rPr lang="en-US" sz="1000"/>
                        <a:t>76</a:t>
                      </a:r>
                    </a:p>
                  </a:txBody>
                  <a:tcPr/>
                </a:tc>
                <a:tc>
                  <a:txBody>
                    <a:bodyPr/>
                    <a:lstStyle/>
                    <a:p>
                      <a:r>
                        <a:rPr lang="en-US" sz="1000"/>
                        <a:t>10</a:t>
                      </a:r>
                    </a:p>
                  </a:txBody>
                  <a:tcPr/>
                </a:tc>
                <a:tc>
                  <a:txBody>
                    <a:bodyPr/>
                    <a:lstStyle/>
                    <a:p>
                      <a:r>
                        <a:rPr lang="en-US" sz="1000"/>
                        <a:t>128</a:t>
                      </a:r>
                    </a:p>
                  </a:txBody>
                  <a:tcPr/>
                </a:tc>
                <a:tc>
                  <a:txBody>
                    <a:bodyPr/>
                    <a:lstStyle/>
                    <a:p>
                      <a:r>
                        <a:rPr lang="en-US" sz="1000"/>
                        <a:t>9</a:t>
                      </a:r>
                    </a:p>
                  </a:txBody>
                  <a:tcPr/>
                </a:tc>
                <a:tc>
                  <a:txBody>
                    <a:bodyPr/>
                    <a:lstStyle/>
                    <a:p>
                      <a:r>
                        <a:rPr lang="en-US" sz="1000"/>
                        <a:t>36</a:t>
                      </a:r>
                    </a:p>
                  </a:txBody>
                  <a:tcPr/>
                </a:tc>
                <a:tc>
                  <a:txBody>
                    <a:bodyPr/>
                    <a:lstStyle/>
                    <a:p>
                      <a:r>
                        <a:rPr lang="en-US" sz="1000"/>
                        <a:t>0</a:t>
                      </a:r>
                    </a:p>
                  </a:txBody>
                  <a:tcPr/>
                </a:tc>
                <a:tc>
                  <a:txBody>
                    <a:bodyPr/>
                    <a:lstStyle/>
                    <a:p>
                      <a:r>
                        <a:rPr lang="en-US" sz="1000"/>
                        <a:t>0.0522 %</a:t>
                      </a:r>
                    </a:p>
                  </a:txBody>
                  <a:tcPr/>
                </a:tc>
                <a:extLst>
                  <a:ext uri="{0D108BD9-81ED-4DB2-BD59-A6C34878D82A}">
                    <a16:rowId xmlns:a16="http://schemas.microsoft.com/office/drawing/2014/main" val="1957160659"/>
                  </a:ext>
                </a:extLst>
              </a:tr>
            </a:tbl>
          </a:graphicData>
        </a:graphic>
      </p:graphicFrame>
      <p:sp>
        <p:nvSpPr>
          <p:cNvPr id="4" name="Text Placeholder 3">
            <a:extLst>
              <a:ext uri="{FF2B5EF4-FFF2-40B4-BE49-F238E27FC236}">
                <a16:creationId xmlns:a16="http://schemas.microsoft.com/office/drawing/2014/main" id="{EE6A2644-DB93-4AFC-B23B-0ED38251A95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375663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2FDF-0DEF-4F3A-B4A9-86CA1CCBB2E8}"/>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753BBF15-A9B8-4479-BF2E-9DFD109A02A2}"/>
              </a:ext>
            </a:extLst>
          </p:cNvPr>
          <p:cNvGraphicFramePr>
            <a:graphicFrameLocks noGrp="1"/>
          </p:cNvGraphicFramePr>
          <p:nvPr>
            <p:ph type="chart" sz="quarter" idx="13"/>
            <p:extLst>
              <p:ext uri="{D42A27DB-BD31-4B8C-83A1-F6EECF244321}">
                <p14:modId xmlns:p14="http://schemas.microsoft.com/office/powerpoint/2010/main" val="955966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98A6A-7523-49E7-8516-D180DBB022A2}"/>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790141C5-6888-4626-B145-F6137A1C11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7856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2680-B2DF-4DDE-9853-21F06451D5C7}"/>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92012838-0DBC-4233-B4DD-304B2C4FF7BD}"/>
              </a:ext>
            </a:extLst>
          </p:cNvPr>
          <p:cNvGraphicFramePr>
            <a:graphicFrameLocks noGrp="1"/>
          </p:cNvGraphicFramePr>
          <p:nvPr>
            <p:ph type="chart" sz="quarter" idx="13"/>
            <p:extLst>
              <p:ext uri="{D42A27DB-BD31-4B8C-83A1-F6EECF244321}">
                <p14:modId xmlns:p14="http://schemas.microsoft.com/office/powerpoint/2010/main" val="3160847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366D0-CE41-4C32-9E2B-68846E66F170}"/>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51C803ED-A67E-4371-991F-5E6C1F091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308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3341-64FD-4F97-B0C0-1EADB64D539B}"/>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FCA714A1-1069-4B5A-8DFF-190A182F4B9F}"/>
              </a:ext>
            </a:extLst>
          </p:cNvPr>
          <p:cNvGraphicFramePr>
            <a:graphicFrameLocks noGrp="1"/>
          </p:cNvGraphicFramePr>
          <p:nvPr>
            <p:ph type="chart" sz="quarter" idx="13"/>
            <p:extLst>
              <p:ext uri="{D42A27DB-BD31-4B8C-83A1-F6EECF244321}">
                <p14:modId xmlns:p14="http://schemas.microsoft.com/office/powerpoint/2010/main" val="3278797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39A38-DFB7-4DB3-B1B0-CBC2496981D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E06A14E6-9C41-4E20-B586-469C6AB8E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60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28F6A-E687-4504-A1F7-4405B23ECE5E}"/>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B8767877-8875-4F08-AB16-82D35BD5317B}"/>
              </a:ext>
            </a:extLst>
          </p:cNvPr>
          <p:cNvGraphicFramePr>
            <a:graphicFrameLocks noGrp="1"/>
          </p:cNvGraphicFramePr>
          <p:nvPr>
            <p:ph type="chart" sz="quarter" idx="13"/>
            <p:extLst>
              <p:ext uri="{D42A27DB-BD31-4B8C-83A1-F6EECF244321}">
                <p14:modId xmlns:p14="http://schemas.microsoft.com/office/powerpoint/2010/main" val="210341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FE274-A1DD-45DE-B3B9-CC96DE5FD58A}"/>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CF8F8B1E-BF9F-476D-BF1F-80CDAB1BB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93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5964-28A8-4A94-BB6C-D7F1C22CF239}"/>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39F562F9-FE30-44B6-942C-8031E035C57A}"/>
              </a:ext>
            </a:extLst>
          </p:cNvPr>
          <p:cNvGraphicFramePr>
            <a:graphicFrameLocks noGrp="1"/>
          </p:cNvGraphicFramePr>
          <p:nvPr>
            <p:ph type="chart" sz="quarter" idx="13"/>
            <p:extLst>
              <p:ext uri="{D42A27DB-BD31-4B8C-83A1-F6EECF244321}">
                <p14:modId xmlns:p14="http://schemas.microsoft.com/office/powerpoint/2010/main" val="201780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C84B98-EA6A-4D69-A199-A7F5BA2841CF}"/>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FC10B4E3-BF0B-4C58-B4EA-937E4E130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365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FB54-0AB3-4480-A5FE-8647B6306635}"/>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01C0659A-EFA3-4D78-9B47-89A5EA3879F9}"/>
              </a:ext>
            </a:extLst>
          </p:cNvPr>
          <p:cNvGraphicFramePr>
            <a:graphicFrameLocks noGrp="1"/>
          </p:cNvGraphicFramePr>
          <p:nvPr>
            <p:ph type="chart" sz="quarter" idx="13"/>
            <p:extLst>
              <p:ext uri="{D42A27DB-BD31-4B8C-83A1-F6EECF244321}">
                <p14:modId xmlns:p14="http://schemas.microsoft.com/office/powerpoint/2010/main" val="998402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DACD9-CEC7-47F7-BE13-21116491E75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198E370-B3E3-49FF-AD66-28F641A33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909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0285-3F71-443D-9F60-4D97B7C3939D}"/>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78C62693-FC70-44C5-8360-A8895D6A4732}"/>
              </a:ext>
            </a:extLst>
          </p:cNvPr>
          <p:cNvGraphicFramePr>
            <a:graphicFrameLocks noGrp="1"/>
          </p:cNvGraphicFramePr>
          <p:nvPr>
            <p:ph type="chart" sz="quarter" idx="13"/>
            <p:extLst>
              <p:ext uri="{D42A27DB-BD31-4B8C-83A1-F6EECF244321}">
                <p14:modId xmlns:p14="http://schemas.microsoft.com/office/powerpoint/2010/main" val="3231451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B67059-32D4-4388-B982-AE19ACE05630}"/>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3D28B68-9A6B-48C5-9DF6-DD88B40E92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95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BCC76-A182-4E4E-A8FA-0ECF332B6C32}"/>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735BCA0F-93FF-42C7-AFB6-8B428128BC50}"/>
              </a:ext>
            </a:extLst>
          </p:cNvPr>
          <p:cNvGraphicFramePr>
            <a:graphicFrameLocks noGrp="1"/>
          </p:cNvGraphicFramePr>
          <p:nvPr>
            <p:ph type="chart" sz="quarter" idx="13"/>
            <p:extLst>
              <p:ext uri="{D42A27DB-BD31-4B8C-83A1-F6EECF244321}">
                <p14:modId xmlns:p14="http://schemas.microsoft.com/office/powerpoint/2010/main" val="1269402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C775B-99A2-49CA-8059-C5541679681B}"/>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974931DF-01CA-4EAB-921C-2BA069CA7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190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38138-E042-4E94-8B38-B7C2C135B13C}"/>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25042432-9CA8-430A-B209-F04C0FE4731E}"/>
              </a:ext>
            </a:extLst>
          </p:cNvPr>
          <p:cNvGraphicFramePr>
            <a:graphicFrameLocks noGrp="1"/>
          </p:cNvGraphicFramePr>
          <p:nvPr>
            <p:ph type="chart" sz="quarter" idx="13"/>
            <p:extLst>
              <p:ext uri="{D42A27DB-BD31-4B8C-83A1-F6EECF244321}">
                <p14:modId xmlns:p14="http://schemas.microsoft.com/office/powerpoint/2010/main" val="1682931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5DC0D-A421-4BFF-8663-4ACFA9FCFC1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00FD3FAE-DE74-4EBC-BB4B-DC8F51416C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780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96E4-49B4-4B18-B2A1-A6997E5B4481}"/>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34D747CA-4A5C-41C9-90F6-7608D5179135}"/>
              </a:ext>
            </a:extLst>
          </p:cNvPr>
          <p:cNvGraphicFramePr>
            <a:graphicFrameLocks noGrp="1"/>
          </p:cNvGraphicFramePr>
          <p:nvPr>
            <p:ph type="chart" sz="quarter" idx="13"/>
            <p:extLst>
              <p:ext uri="{D42A27DB-BD31-4B8C-83A1-F6EECF244321}">
                <p14:modId xmlns:p14="http://schemas.microsoft.com/office/powerpoint/2010/main" val="425163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B6920-0754-4CB6-94D4-C57B92C74B9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34479953-647F-42C3-A74B-997DFE058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794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9DF4-0245-4737-B8A1-D9B30DA42883}"/>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CAD25EC9-A284-4566-9CD9-72C41C655DFE}"/>
              </a:ext>
            </a:extLst>
          </p:cNvPr>
          <p:cNvGraphicFramePr>
            <a:graphicFrameLocks noGrp="1"/>
          </p:cNvGraphicFramePr>
          <p:nvPr>
            <p:ph type="chart" sz="quarter" idx="13"/>
            <p:extLst>
              <p:ext uri="{D42A27DB-BD31-4B8C-83A1-F6EECF244321}">
                <p14:modId xmlns:p14="http://schemas.microsoft.com/office/powerpoint/2010/main" val="2118091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FDD72-CF08-4803-B704-AF294684A5F0}"/>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1054722-CA66-40E5-B9A9-2DCEB7FA8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872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FC8F0-6BF9-466B-BB18-D4B7DEE21800}"/>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F1B77CC8-0D5D-4947-A137-7B7649F8B93F}"/>
              </a:ext>
            </a:extLst>
          </p:cNvPr>
          <p:cNvGraphicFramePr>
            <a:graphicFrameLocks noGrp="1"/>
          </p:cNvGraphicFramePr>
          <p:nvPr>
            <p:ph type="chart" sz="quarter" idx="13"/>
            <p:extLst>
              <p:ext uri="{D42A27DB-BD31-4B8C-83A1-F6EECF244321}">
                <p14:modId xmlns:p14="http://schemas.microsoft.com/office/powerpoint/2010/main" val="431615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79369-5628-4624-9322-5FFC76D71F70}"/>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80E8A82-1627-4E82-9EBF-D406DBEA34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2489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F62B-046E-4019-B72B-52A732814157}"/>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A682EEA6-7EA0-4721-A3CA-F778BB1654E2}"/>
              </a:ext>
            </a:extLst>
          </p:cNvPr>
          <p:cNvGraphicFramePr>
            <a:graphicFrameLocks noGrp="1"/>
          </p:cNvGraphicFramePr>
          <p:nvPr>
            <p:ph type="chart" sz="quarter" idx="13"/>
            <p:extLst>
              <p:ext uri="{D42A27DB-BD31-4B8C-83A1-F6EECF244321}">
                <p14:modId xmlns:p14="http://schemas.microsoft.com/office/powerpoint/2010/main" val="1629593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335B5-5623-421A-B03C-7801B140E23E}"/>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F2A36BC9-1030-49D0-8C6B-53436C3AF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96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D2C9-40FD-4AFD-AE66-852D6DB783FE}"/>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9ABB7242-E94D-4EFB-9903-880A3A774784}"/>
              </a:ext>
            </a:extLst>
          </p:cNvPr>
          <p:cNvGraphicFramePr>
            <a:graphicFrameLocks noGrp="1"/>
          </p:cNvGraphicFramePr>
          <p:nvPr>
            <p:ph type="chart" sz="quarter" idx="13"/>
            <p:extLst>
              <p:ext uri="{D42A27DB-BD31-4B8C-83A1-F6EECF244321}">
                <p14:modId xmlns:p14="http://schemas.microsoft.com/office/powerpoint/2010/main" val="2260081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1237B-FAA7-4F63-A711-2FC605A2A2EF}"/>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6FE9E6A-3E7B-41BB-B2F3-B725F5ED4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349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87B54-3580-4373-8E53-F5F15C74E6C0}"/>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7A851242-BEEB-4DC3-B8D1-76F4CF6CEE73}"/>
              </a:ext>
            </a:extLst>
          </p:cNvPr>
          <p:cNvGraphicFramePr>
            <a:graphicFrameLocks noGrp="1"/>
          </p:cNvGraphicFramePr>
          <p:nvPr>
            <p:ph type="chart" sz="quarter" idx="13"/>
            <p:extLst>
              <p:ext uri="{D42A27DB-BD31-4B8C-83A1-F6EECF244321}">
                <p14:modId xmlns:p14="http://schemas.microsoft.com/office/powerpoint/2010/main" val="1446865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97BD5-4C1B-4BE3-A104-6A6BD0E2EFB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B14CF36D-3BA6-4CB9-A364-049C1467D7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6766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D096-B39B-4B62-88D3-E4F41C051F98}"/>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49213DF7-7FEC-499C-9036-C6430DFBD377}"/>
              </a:ext>
            </a:extLst>
          </p:cNvPr>
          <p:cNvGraphicFramePr>
            <a:graphicFrameLocks noGrp="1"/>
          </p:cNvGraphicFramePr>
          <p:nvPr>
            <p:ph type="chart" sz="quarter" idx="13"/>
            <p:extLst>
              <p:ext uri="{D42A27DB-BD31-4B8C-83A1-F6EECF244321}">
                <p14:modId xmlns:p14="http://schemas.microsoft.com/office/powerpoint/2010/main" val="2791507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B20E8-6A93-4C13-BBAF-A5105833803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58382C87-2E94-4B73-8D02-0918D3454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031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FBC8-0E8E-4582-BA63-DED71E647B9F}"/>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8228E830-1530-4FA5-8CFC-FC263EFAF562}"/>
              </a:ext>
            </a:extLst>
          </p:cNvPr>
          <p:cNvGraphicFramePr>
            <a:graphicFrameLocks noGrp="1"/>
          </p:cNvGraphicFramePr>
          <p:nvPr>
            <p:ph type="chart" sz="quarter" idx="13"/>
            <p:extLst>
              <p:ext uri="{D42A27DB-BD31-4B8C-83A1-F6EECF244321}">
                <p14:modId xmlns:p14="http://schemas.microsoft.com/office/powerpoint/2010/main" val="3997602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4F5EB-ED51-4B9C-89B4-66622A02E927}"/>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8BA3F27-15F3-46CC-BC54-4716F0292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130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D2827-3103-4B95-BE91-9B713F1504F2}"/>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4512AE48-D9C2-4BCA-A05B-12ED41291919}"/>
              </a:ext>
            </a:extLst>
          </p:cNvPr>
          <p:cNvGraphicFramePr>
            <a:graphicFrameLocks noGrp="1"/>
          </p:cNvGraphicFramePr>
          <p:nvPr>
            <p:ph type="chart" sz="quarter" idx="13"/>
            <p:extLst>
              <p:ext uri="{D42A27DB-BD31-4B8C-83A1-F6EECF244321}">
                <p14:modId xmlns:p14="http://schemas.microsoft.com/office/powerpoint/2010/main" val="4125204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B7DDF-3E12-4D9E-9123-6471725AC5F2}"/>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221E397-02F0-4089-96BF-AD7124234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301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E094-6349-4840-A694-9F16AAE25B08}"/>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2EC22573-5329-41EA-A536-CE7A02B62800}"/>
              </a:ext>
            </a:extLst>
          </p:cNvPr>
          <p:cNvGraphicFramePr>
            <a:graphicFrameLocks noGrp="1"/>
          </p:cNvGraphicFramePr>
          <p:nvPr>
            <p:ph type="tbl" sz="quarter" idx="13"/>
            <p:extLst>
              <p:ext uri="{D42A27DB-BD31-4B8C-83A1-F6EECF244321}">
                <p14:modId xmlns:p14="http://schemas.microsoft.com/office/powerpoint/2010/main" val="2579739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3671515"/>
                    </a:ext>
                  </a:extLst>
                </a:gridCol>
                <a:gridCol w="1152144">
                  <a:extLst>
                    <a:ext uri="{9D8B030D-6E8A-4147-A177-3AD203B41FA5}">
                      <a16:colId xmlns:a16="http://schemas.microsoft.com/office/drawing/2014/main" val="1286536479"/>
                    </a:ext>
                  </a:extLst>
                </a:gridCol>
                <a:gridCol w="1152144">
                  <a:extLst>
                    <a:ext uri="{9D8B030D-6E8A-4147-A177-3AD203B41FA5}">
                      <a16:colId xmlns:a16="http://schemas.microsoft.com/office/drawing/2014/main" val="2651702537"/>
                    </a:ext>
                  </a:extLst>
                </a:gridCol>
                <a:gridCol w="1152144">
                  <a:extLst>
                    <a:ext uri="{9D8B030D-6E8A-4147-A177-3AD203B41FA5}">
                      <a16:colId xmlns:a16="http://schemas.microsoft.com/office/drawing/2014/main" val="3034044640"/>
                    </a:ext>
                  </a:extLst>
                </a:gridCol>
                <a:gridCol w="1152144">
                  <a:extLst>
                    <a:ext uri="{9D8B030D-6E8A-4147-A177-3AD203B41FA5}">
                      <a16:colId xmlns:a16="http://schemas.microsoft.com/office/drawing/2014/main" val="1020339363"/>
                    </a:ext>
                  </a:extLst>
                </a:gridCol>
                <a:gridCol w="1152144">
                  <a:extLst>
                    <a:ext uri="{9D8B030D-6E8A-4147-A177-3AD203B41FA5}">
                      <a16:colId xmlns:a16="http://schemas.microsoft.com/office/drawing/2014/main" val="376242860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544467544"/>
                  </a:ext>
                </a:extLst>
              </a:tr>
              <a:tr h="370840">
                <a:tc>
                  <a:txBody>
                    <a:bodyPr/>
                    <a:lstStyle/>
                    <a:p>
                      <a:r>
                        <a:rPr lang="en-US" sz="1000"/>
                        <a:t>#Gilera</a:t>
                      </a:r>
                    </a:p>
                  </a:txBody>
                  <a:tcPr/>
                </a:tc>
                <a:tc>
                  <a:txBody>
                    <a:bodyPr/>
                    <a:lstStyle/>
                    <a:p>
                      <a:r>
                        <a:rPr lang="en-US" sz="1000"/>
                        <a:t>13</a:t>
                      </a:r>
                    </a:p>
                  </a:txBody>
                  <a:tcPr/>
                </a:tc>
                <a:tc>
                  <a:txBody>
                    <a:bodyPr/>
                    <a:lstStyle/>
                    <a:p>
                      <a:r>
                        <a:rPr lang="en-US" sz="1000"/>
                        <a:t>13.153846153846</a:t>
                      </a:r>
                    </a:p>
                  </a:txBody>
                  <a:tcPr/>
                </a:tc>
                <a:tc>
                  <a:txBody>
                    <a:bodyPr/>
                    <a:lstStyle/>
                    <a:p>
                      <a:r>
                        <a:rPr lang="en-US" sz="1000"/>
                        <a:t>1.0769230769231</a:t>
                      </a:r>
                    </a:p>
                  </a:txBody>
                  <a:tcPr/>
                </a:tc>
                <a:tc>
                  <a:txBody>
                    <a:bodyPr/>
                    <a:lstStyle/>
                    <a:p>
                      <a:r>
                        <a:rPr lang="en-US" sz="1000"/>
                        <a:t>3.5384615384615</a:t>
                      </a:r>
                    </a:p>
                  </a:txBody>
                  <a:tcPr/>
                </a:tc>
                <a:tc>
                  <a:txBody>
                    <a:bodyPr/>
                    <a:lstStyle/>
                    <a:p>
                      <a:r>
                        <a:rPr lang="en-US" sz="1000"/>
                        <a:t>17.769230769231</a:t>
                      </a:r>
                    </a:p>
                  </a:txBody>
                  <a:tcPr/>
                </a:tc>
                <a:extLst>
                  <a:ext uri="{0D108BD9-81ED-4DB2-BD59-A6C34878D82A}">
                    <a16:rowId xmlns:a16="http://schemas.microsoft.com/office/drawing/2014/main" val="4179830292"/>
                  </a:ext>
                </a:extLst>
              </a:tr>
              <a:tr h="370840">
                <a:tc>
                  <a:txBody>
                    <a:bodyPr/>
                    <a:lstStyle/>
                    <a:p>
                      <a:r>
                        <a:rPr lang="en-US" sz="1000"/>
                        <a:t>#MotomelTeBanca</a:t>
                      </a:r>
                    </a:p>
                  </a:txBody>
                  <a:tcPr/>
                </a:tc>
                <a:tc>
                  <a:txBody>
                    <a:bodyPr/>
                    <a:lstStyle/>
                    <a:p>
                      <a:r>
                        <a:rPr lang="en-US" sz="1000"/>
                        <a:t>11</a:t>
                      </a:r>
                    </a:p>
                  </a:txBody>
                  <a:tcPr/>
                </a:tc>
                <a:tc>
                  <a:txBody>
                    <a:bodyPr/>
                    <a:lstStyle/>
                    <a:p>
                      <a:r>
                        <a:rPr lang="en-US" sz="1000"/>
                        <a:t>17.545454545455</a:t>
                      </a:r>
                    </a:p>
                  </a:txBody>
                  <a:tcPr/>
                </a:tc>
                <a:tc>
                  <a:txBody>
                    <a:bodyPr/>
                    <a:lstStyle/>
                    <a:p>
                      <a:r>
                        <a:rPr lang="en-US" sz="1000"/>
                        <a:t>15.545454545455</a:t>
                      </a:r>
                    </a:p>
                  </a:txBody>
                  <a:tcPr/>
                </a:tc>
                <a:tc>
                  <a:txBody>
                    <a:bodyPr/>
                    <a:lstStyle/>
                    <a:p>
                      <a:r>
                        <a:rPr lang="en-US" sz="1000"/>
                        <a:t>2.7272727272727</a:t>
                      </a:r>
                    </a:p>
                  </a:txBody>
                  <a:tcPr/>
                </a:tc>
                <a:tc>
                  <a:txBody>
                    <a:bodyPr/>
                    <a:lstStyle/>
                    <a:p>
                      <a:r>
                        <a:rPr lang="en-US" sz="1000"/>
                        <a:t>35.818181818182</a:t>
                      </a:r>
                    </a:p>
                  </a:txBody>
                  <a:tcPr/>
                </a:tc>
                <a:extLst>
                  <a:ext uri="{0D108BD9-81ED-4DB2-BD59-A6C34878D82A}">
                    <a16:rowId xmlns:a16="http://schemas.microsoft.com/office/drawing/2014/main" val="1193010291"/>
                  </a:ext>
                </a:extLst>
              </a:tr>
              <a:tr h="370840">
                <a:tc>
                  <a:txBody>
                    <a:bodyPr/>
                    <a:lstStyle/>
                    <a:p>
                      <a:r>
                        <a:rPr lang="en-US" sz="1000"/>
                        <a:t>#GileraMotors</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930828743"/>
                  </a:ext>
                </a:extLst>
              </a:tr>
              <a:tr h="370840">
                <a:tc>
                  <a:txBody>
                    <a:bodyPr/>
                    <a:lstStyle/>
                    <a:p>
                      <a:r>
                        <a:rPr lang="en-US" sz="1000"/>
                        <a:t>#GileraArgentina</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4279594013"/>
                  </a:ext>
                </a:extLst>
              </a:tr>
              <a:tr h="370840">
                <a:tc>
                  <a:txBody>
                    <a:bodyPr/>
                    <a:lstStyle/>
                    <a:p>
                      <a:r>
                        <a:rPr lang="en-US" sz="1000"/>
                        <a:t>#InfinitosCaminosTeEsperan</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2313684576"/>
                  </a:ext>
                </a:extLst>
              </a:tr>
              <a:tr h="370840">
                <a:tc>
                  <a:txBody>
                    <a:bodyPr/>
                    <a:lstStyle/>
                    <a:p>
                      <a:r>
                        <a:rPr lang="en-US" sz="1000"/>
                        <a:t>#motos</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2761503474"/>
                  </a:ext>
                </a:extLst>
              </a:tr>
              <a:tr h="370840">
                <a:tc>
                  <a:txBody>
                    <a:bodyPr/>
                    <a:lstStyle/>
                    <a:p>
                      <a:r>
                        <a:rPr lang="en-US" sz="1000"/>
                        <a:t>#0km</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3288656930"/>
                  </a:ext>
                </a:extLst>
              </a:tr>
              <a:tr h="370840">
                <a:tc>
                  <a:txBody>
                    <a:bodyPr/>
                    <a:lstStyle/>
                    <a:p>
                      <a:r>
                        <a:rPr lang="en-US" sz="1000"/>
                        <a:t>#LaMarcadeSiempre</a:t>
                      </a:r>
                    </a:p>
                  </a:txBody>
                  <a:tcPr/>
                </a:tc>
                <a:tc>
                  <a:txBody>
                    <a:bodyPr/>
                    <a:lstStyle/>
                    <a:p>
                      <a:r>
                        <a:rPr lang="en-US" sz="1000"/>
                        <a:t>10</a:t>
                      </a:r>
                    </a:p>
                  </a:txBody>
                  <a:tcPr/>
                </a:tc>
                <a:tc>
                  <a:txBody>
                    <a:bodyPr/>
                    <a:lstStyle/>
                    <a:p>
                      <a:r>
                        <a:rPr lang="en-US" sz="1000"/>
                        <a:t>12.8</a:t>
                      </a:r>
                    </a:p>
                  </a:txBody>
                  <a:tcPr/>
                </a:tc>
                <a:tc>
                  <a:txBody>
                    <a:bodyPr/>
                    <a:lstStyle/>
                    <a:p>
                      <a:r>
                        <a:rPr lang="en-US" sz="1000"/>
                        <a:t>0.9</a:t>
                      </a:r>
                    </a:p>
                  </a:txBody>
                  <a:tcPr/>
                </a:tc>
                <a:tc>
                  <a:txBody>
                    <a:bodyPr/>
                    <a:lstStyle/>
                    <a:p>
                      <a:r>
                        <a:rPr lang="en-US" sz="1000"/>
                        <a:t>3.6</a:t>
                      </a:r>
                    </a:p>
                  </a:txBody>
                  <a:tcPr/>
                </a:tc>
                <a:tc>
                  <a:txBody>
                    <a:bodyPr/>
                    <a:lstStyle/>
                    <a:p>
                      <a:r>
                        <a:rPr lang="en-US" sz="1000"/>
                        <a:t>17.3</a:t>
                      </a:r>
                    </a:p>
                  </a:txBody>
                  <a:tcPr/>
                </a:tc>
                <a:extLst>
                  <a:ext uri="{0D108BD9-81ED-4DB2-BD59-A6C34878D82A}">
                    <a16:rowId xmlns:a16="http://schemas.microsoft.com/office/drawing/2014/main" val="2611475293"/>
                  </a:ext>
                </a:extLst>
              </a:tr>
              <a:tr h="370840">
                <a:tc>
                  <a:txBody>
                    <a:bodyPr/>
                    <a:lstStyle/>
                    <a:p>
                      <a:r>
                        <a:rPr lang="en-US" sz="1000"/>
                        <a:t>#YaSabésADóndeIr</a:t>
                      </a:r>
                    </a:p>
                  </a:txBody>
                  <a:tcPr/>
                </a:tc>
                <a:tc>
                  <a:txBody>
                    <a:bodyPr/>
                    <a:lstStyle/>
                    <a:p>
                      <a:r>
                        <a:rPr lang="en-US" sz="1000"/>
                        <a:t>8</a:t>
                      </a:r>
                    </a:p>
                  </a:txBody>
                  <a:tcPr/>
                </a:tc>
                <a:tc>
                  <a:txBody>
                    <a:bodyPr/>
                    <a:lstStyle/>
                    <a:p>
                      <a:r>
                        <a:rPr lang="en-US" sz="1000"/>
                        <a:t>15.75</a:t>
                      </a:r>
                    </a:p>
                  </a:txBody>
                  <a:tcPr/>
                </a:tc>
                <a:tc>
                  <a:txBody>
                    <a:bodyPr/>
                    <a:lstStyle/>
                    <a:p>
                      <a:r>
                        <a:rPr lang="en-US" sz="1000"/>
                        <a:t>5.625</a:t>
                      </a:r>
                    </a:p>
                  </a:txBody>
                  <a:tcPr/>
                </a:tc>
                <a:tc>
                  <a:txBody>
                    <a:bodyPr/>
                    <a:lstStyle/>
                    <a:p>
                      <a:r>
                        <a:rPr lang="en-US" sz="1000"/>
                        <a:t>1.875</a:t>
                      </a:r>
                    </a:p>
                  </a:txBody>
                  <a:tcPr/>
                </a:tc>
                <a:tc>
                  <a:txBody>
                    <a:bodyPr/>
                    <a:lstStyle/>
                    <a:p>
                      <a:r>
                        <a:rPr lang="en-US" sz="1000"/>
                        <a:t>23.25</a:t>
                      </a:r>
                    </a:p>
                  </a:txBody>
                  <a:tcPr/>
                </a:tc>
                <a:extLst>
                  <a:ext uri="{0D108BD9-81ED-4DB2-BD59-A6C34878D82A}">
                    <a16:rowId xmlns:a16="http://schemas.microsoft.com/office/drawing/2014/main" val="4207691507"/>
                  </a:ext>
                </a:extLst>
              </a:tr>
              <a:tr h="370840">
                <a:tc>
                  <a:txBody>
                    <a:bodyPr/>
                    <a:lstStyle/>
                    <a:p>
                      <a:r>
                        <a:rPr lang="en-US" sz="1000"/>
                        <a:t>#Corven</a:t>
                      </a:r>
                    </a:p>
                  </a:txBody>
                  <a:tcPr/>
                </a:tc>
                <a:tc>
                  <a:txBody>
                    <a:bodyPr/>
                    <a:lstStyle/>
                    <a:p>
                      <a:r>
                        <a:rPr lang="en-US" sz="1000"/>
                        <a:t>8</a:t>
                      </a:r>
                    </a:p>
                  </a:txBody>
                  <a:tcPr/>
                </a:tc>
                <a:tc>
                  <a:txBody>
                    <a:bodyPr/>
                    <a:lstStyle/>
                    <a:p>
                      <a:r>
                        <a:rPr lang="en-US" sz="1000"/>
                        <a:t>15.75</a:t>
                      </a:r>
                    </a:p>
                  </a:txBody>
                  <a:tcPr/>
                </a:tc>
                <a:tc>
                  <a:txBody>
                    <a:bodyPr/>
                    <a:lstStyle/>
                    <a:p>
                      <a:r>
                        <a:rPr lang="en-US" sz="1000"/>
                        <a:t>5.625</a:t>
                      </a:r>
                    </a:p>
                  </a:txBody>
                  <a:tcPr/>
                </a:tc>
                <a:tc>
                  <a:txBody>
                    <a:bodyPr/>
                    <a:lstStyle/>
                    <a:p>
                      <a:r>
                        <a:rPr lang="en-US" sz="1000"/>
                        <a:t>1.875</a:t>
                      </a:r>
                    </a:p>
                  </a:txBody>
                  <a:tcPr/>
                </a:tc>
                <a:tc>
                  <a:txBody>
                    <a:bodyPr/>
                    <a:lstStyle/>
                    <a:p>
                      <a:r>
                        <a:rPr lang="en-US" sz="1000"/>
                        <a:t>23.25</a:t>
                      </a:r>
                    </a:p>
                  </a:txBody>
                  <a:tcPr/>
                </a:tc>
                <a:extLst>
                  <a:ext uri="{0D108BD9-81ED-4DB2-BD59-A6C34878D82A}">
                    <a16:rowId xmlns:a16="http://schemas.microsoft.com/office/drawing/2014/main" val="2734035853"/>
                  </a:ext>
                </a:extLst>
              </a:tr>
            </a:tbl>
          </a:graphicData>
        </a:graphic>
      </p:graphicFrame>
      <p:sp>
        <p:nvSpPr>
          <p:cNvPr id="4" name="Text Placeholder 3">
            <a:extLst>
              <a:ext uri="{FF2B5EF4-FFF2-40B4-BE49-F238E27FC236}">
                <a16:creationId xmlns:a16="http://schemas.microsoft.com/office/drawing/2014/main" id="{49C89D73-E000-4571-85A2-2398C0644DEC}"/>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070822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BFEF-3174-4051-AFB3-28B592C077A8}"/>
              </a:ext>
            </a:extLst>
          </p:cNvPr>
          <p:cNvSpPr>
            <a:spLocks noGrp="1"/>
          </p:cNvSpPr>
          <p:nvPr>
            <p:ph type="title"/>
          </p:nvPr>
        </p:nvSpPr>
        <p:spPr/>
        <p:txBody>
          <a:bodyPr/>
          <a:lstStyle/>
          <a:p>
            <a:r>
              <a:rPr lang="en-US"/>
              <a:t>Facebook Post Table + Reactions | Motomel - 1 of 20</a:t>
            </a:r>
          </a:p>
        </p:txBody>
      </p:sp>
      <p:graphicFrame>
        <p:nvGraphicFramePr>
          <p:cNvPr id="5" name="Table Placeholder 4">
            <a:extLst>
              <a:ext uri="{FF2B5EF4-FFF2-40B4-BE49-F238E27FC236}">
                <a16:creationId xmlns:a16="http://schemas.microsoft.com/office/drawing/2014/main" id="{2EF14597-2CCE-43DC-B1C3-810DF95556CD}"/>
              </a:ext>
            </a:extLst>
          </p:cNvPr>
          <p:cNvGraphicFramePr>
            <a:graphicFrameLocks noGrp="1"/>
          </p:cNvGraphicFramePr>
          <p:nvPr>
            <p:ph type="tbl" sz="quarter" idx="13"/>
            <p:extLst>
              <p:ext uri="{D42A27DB-BD31-4B8C-83A1-F6EECF244321}">
                <p14:modId xmlns:p14="http://schemas.microsoft.com/office/powerpoint/2010/main" val="274133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839033"/>
                    </a:ext>
                  </a:extLst>
                </a:gridCol>
                <a:gridCol w="493776">
                  <a:extLst>
                    <a:ext uri="{9D8B030D-6E8A-4147-A177-3AD203B41FA5}">
                      <a16:colId xmlns:a16="http://schemas.microsoft.com/office/drawing/2014/main" val="4242172728"/>
                    </a:ext>
                  </a:extLst>
                </a:gridCol>
                <a:gridCol w="493776">
                  <a:extLst>
                    <a:ext uri="{9D8B030D-6E8A-4147-A177-3AD203B41FA5}">
                      <a16:colId xmlns:a16="http://schemas.microsoft.com/office/drawing/2014/main" val="601537598"/>
                    </a:ext>
                  </a:extLst>
                </a:gridCol>
                <a:gridCol w="493776">
                  <a:extLst>
                    <a:ext uri="{9D8B030D-6E8A-4147-A177-3AD203B41FA5}">
                      <a16:colId xmlns:a16="http://schemas.microsoft.com/office/drawing/2014/main" val="3808201429"/>
                    </a:ext>
                  </a:extLst>
                </a:gridCol>
                <a:gridCol w="493776">
                  <a:extLst>
                    <a:ext uri="{9D8B030D-6E8A-4147-A177-3AD203B41FA5}">
                      <a16:colId xmlns:a16="http://schemas.microsoft.com/office/drawing/2014/main" val="1073608873"/>
                    </a:ext>
                  </a:extLst>
                </a:gridCol>
                <a:gridCol w="493776">
                  <a:extLst>
                    <a:ext uri="{9D8B030D-6E8A-4147-A177-3AD203B41FA5}">
                      <a16:colId xmlns:a16="http://schemas.microsoft.com/office/drawing/2014/main" val="1797632868"/>
                    </a:ext>
                  </a:extLst>
                </a:gridCol>
                <a:gridCol w="493776">
                  <a:extLst>
                    <a:ext uri="{9D8B030D-6E8A-4147-A177-3AD203B41FA5}">
                      <a16:colId xmlns:a16="http://schemas.microsoft.com/office/drawing/2014/main" val="3707720143"/>
                    </a:ext>
                  </a:extLst>
                </a:gridCol>
                <a:gridCol w="493776">
                  <a:extLst>
                    <a:ext uri="{9D8B030D-6E8A-4147-A177-3AD203B41FA5}">
                      <a16:colId xmlns:a16="http://schemas.microsoft.com/office/drawing/2014/main" val="1294578349"/>
                    </a:ext>
                  </a:extLst>
                </a:gridCol>
                <a:gridCol w="493776">
                  <a:extLst>
                    <a:ext uri="{9D8B030D-6E8A-4147-A177-3AD203B41FA5}">
                      <a16:colId xmlns:a16="http://schemas.microsoft.com/office/drawing/2014/main" val="2553733675"/>
                    </a:ext>
                  </a:extLst>
                </a:gridCol>
                <a:gridCol w="493776">
                  <a:extLst>
                    <a:ext uri="{9D8B030D-6E8A-4147-A177-3AD203B41FA5}">
                      <a16:colId xmlns:a16="http://schemas.microsoft.com/office/drawing/2014/main" val="2190421116"/>
                    </a:ext>
                  </a:extLst>
                </a:gridCol>
                <a:gridCol w="493776">
                  <a:extLst>
                    <a:ext uri="{9D8B030D-6E8A-4147-A177-3AD203B41FA5}">
                      <a16:colId xmlns:a16="http://schemas.microsoft.com/office/drawing/2014/main" val="2993696756"/>
                    </a:ext>
                  </a:extLst>
                </a:gridCol>
                <a:gridCol w="493776">
                  <a:extLst>
                    <a:ext uri="{9D8B030D-6E8A-4147-A177-3AD203B41FA5}">
                      <a16:colId xmlns:a16="http://schemas.microsoft.com/office/drawing/2014/main" val="248584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94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- 2021-07-09 09:09:38</a:t>
                      </a:r>
                      <a:r>
                        <a:rPr kumimoji="0" lang="es-ES" sz="1000" b="0" i="0" u="none" strike="noStrike" kern="1200" cap="none" spc="0" normalizeH="0" baseline="0" noProof="0">
                          <a:ln>
                            <a:noFill/>
                          </a:ln>
                          <a:solidFill>
                            <a:prstClr val="black"/>
                          </a:solidFill>
                          <a:effectLst/>
                          <a:uLnTx/>
                          <a:uFillTx/>
                          <a:latin typeface="+mn-lt"/>
                          <a:ea typeface="+mn-ea"/>
                          <a:cs typeface="+mn-cs"/>
                        </a:rPr>
                        <a:t>
 Somos el mate, el dulce de leche, el río más ancho, el asado de los domingos, el bondi, la mano de dios, el guardapolvo blanco, el himno más coreado, el locro y las empanadas, un bandoneón sonando, el cerro de 7 colores, un camino con 7 lagos y la tierra colorada, el grito sagrado ¡LIBERTAD, LIBERTAD LIBERTAD!
Al gran pueblo argentino, SALUD.
﻿¡Feliz día de la Independencia!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479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- 2021-07-10 23:40:52</a:t>
                      </a:r>
                      <a:r>
                        <a:rPr kumimoji="0" lang="es-ES" sz="1000" b="0" i="0" u="none" strike="noStrike" kern="1200" cap="none" spc="0" normalizeH="0" baseline="0" noProof="0">
                          <a:ln>
                            <a:noFill/>
                          </a:ln>
                          <a:solidFill>
                            <a:prstClr val="black"/>
                          </a:solidFill>
                          <a:effectLst/>
                          <a:uLnTx/>
                          <a:uFillTx/>
                          <a:latin typeface="+mn-lt"/>
                          <a:ea typeface="+mn-ea"/>
                          <a:cs typeface="+mn-cs"/>
                        </a:rPr>
                        <a:t>
 GRACIAS POR TANTO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2194686"/>
                  </a:ext>
                </a:extLst>
              </a:tr>
            </a:tbl>
          </a:graphicData>
        </a:graphic>
      </p:graphicFrame>
      <p:sp>
        <p:nvSpPr>
          <p:cNvPr id="4" name="Text Placeholder 3">
            <a:extLst>
              <a:ext uri="{FF2B5EF4-FFF2-40B4-BE49-F238E27FC236}">
                <a16:creationId xmlns:a16="http://schemas.microsoft.com/office/drawing/2014/main" id="{7A16B944-085D-4675-926C-F2F6C3322D9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80136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6EA4D-F2BE-43A3-B01D-25BB393A9BDC}"/>
              </a:ext>
            </a:extLst>
          </p:cNvPr>
          <p:cNvSpPr>
            <a:spLocks noGrp="1"/>
          </p:cNvSpPr>
          <p:nvPr>
            <p:ph type="title"/>
          </p:nvPr>
        </p:nvSpPr>
        <p:spPr/>
        <p:txBody>
          <a:bodyPr/>
          <a:lstStyle/>
          <a:p>
            <a:r>
              <a:rPr lang="en-US"/>
              <a:t>Facebook Post Table + Reactions | Motomel - 2 of 20</a:t>
            </a:r>
          </a:p>
        </p:txBody>
      </p:sp>
      <p:graphicFrame>
        <p:nvGraphicFramePr>
          <p:cNvPr id="5" name="Table Placeholder 4">
            <a:extLst>
              <a:ext uri="{FF2B5EF4-FFF2-40B4-BE49-F238E27FC236}">
                <a16:creationId xmlns:a16="http://schemas.microsoft.com/office/drawing/2014/main" id="{D820BAC7-445B-4035-B9A9-AE51B5510D20}"/>
              </a:ext>
            </a:extLst>
          </p:cNvPr>
          <p:cNvGraphicFramePr>
            <a:graphicFrameLocks noGrp="1"/>
          </p:cNvGraphicFramePr>
          <p:nvPr>
            <p:ph type="tbl" sz="quarter" idx="13"/>
            <p:extLst>
              <p:ext uri="{D42A27DB-BD31-4B8C-83A1-F6EECF244321}">
                <p14:modId xmlns:p14="http://schemas.microsoft.com/office/powerpoint/2010/main" val="289209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9811057"/>
                    </a:ext>
                  </a:extLst>
                </a:gridCol>
                <a:gridCol w="493776">
                  <a:extLst>
                    <a:ext uri="{9D8B030D-6E8A-4147-A177-3AD203B41FA5}">
                      <a16:colId xmlns:a16="http://schemas.microsoft.com/office/drawing/2014/main" val="2739114515"/>
                    </a:ext>
                  </a:extLst>
                </a:gridCol>
                <a:gridCol w="493776">
                  <a:extLst>
                    <a:ext uri="{9D8B030D-6E8A-4147-A177-3AD203B41FA5}">
                      <a16:colId xmlns:a16="http://schemas.microsoft.com/office/drawing/2014/main" val="2175633238"/>
                    </a:ext>
                  </a:extLst>
                </a:gridCol>
                <a:gridCol w="493776">
                  <a:extLst>
                    <a:ext uri="{9D8B030D-6E8A-4147-A177-3AD203B41FA5}">
                      <a16:colId xmlns:a16="http://schemas.microsoft.com/office/drawing/2014/main" val="464429921"/>
                    </a:ext>
                  </a:extLst>
                </a:gridCol>
                <a:gridCol w="493776">
                  <a:extLst>
                    <a:ext uri="{9D8B030D-6E8A-4147-A177-3AD203B41FA5}">
                      <a16:colId xmlns:a16="http://schemas.microsoft.com/office/drawing/2014/main" val="723234459"/>
                    </a:ext>
                  </a:extLst>
                </a:gridCol>
                <a:gridCol w="493776">
                  <a:extLst>
                    <a:ext uri="{9D8B030D-6E8A-4147-A177-3AD203B41FA5}">
                      <a16:colId xmlns:a16="http://schemas.microsoft.com/office/drawing/2014/main" val="3778151550"/>
                    </a:ext>
                  </a:extLst>
                </a:gridCol>
                <a:gridCol w="493776">
                  <a:extLst>
                    <a:ext uri="{9D8B030D-6E8A-4147-A177-3AD203B41FA5}">
                      <a16:colId xmlns:a16="http://schemas.microsoft.com/office/drawing/2014/main" val="1569974461"/>
                    </a:ext>
                  </a:extLst>
                </a:gridCol>
                <a:gridCol w="493776">
                  <a:extLst>
                    <a:ext uri="{9D8B030D-6E8A-4147-A177-3AD203B41FA5}">
                      <a16:colId xmlns:a16="http://schemas.microsoft.com/office/drawing/2014/main" val="1194943601"/>
                    </a:ext>
                  </a:extLst>
                </a:gridCol>
                <a:gridCol w="493776">
                  <a:extLst>
                    <a:ext uri="{9D8B030D-6E8A-4147-A177-3AD203B41FA5}">
                      <a16:colId xmlns:a16="http://schemas.microsoft.com/office/drawing/2014/main" val="3875310581"/>
                    </a:ext>
                  </a:extLst>
                </a:gridCol>
                <a:gridCol w="493776">
                  <a:extLst>
                    <a:ext uri="{9D8B030D-6E8A-4147-A177-3AD203B41FA5}">
                      <a16:colId xmlns:a16="http://schemas.microsoft.com/office/drawing/2014/main" val="3822433766"/>
                    </a:ext>
                  </a:extLst>
                </a:gridCol>
                <a:gridCol w="493776">
                  <a:extLst>
                    <a:ext uri="{9D8B030D-6E8A-4147-A177-3AD203B41FA5}">
                      <a16:colId xmlns:a16="http://schemas.microsoft.com/office/drawing/2014/main" val="2080779594"/>
                    </a:ext>
                  </a:extLst>
                </a:gridCol>
                <a:gridCol w="493776">
                  <a:extLst>
                    <a:ext uri="{9D8B030D-6E8A-4147-A177-3AD203B41FA5}">
                      <a16:colId xmlns:a16="http://schemas.microsoft.com/office/drawing/2014/main" val="96466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042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- 2021-07-01 15:59:06</a:t>
                      </a:r>
                      <a:r>
                        <a:rPr kumimoji="0" lang="es-ES" sz="1000" b="0" i="0" u="none" strike="noStrike" kern="1200" cap="none" spc="0" normalizeH="0" baseline="0" noProof="0">
                          <a:ln>
                            <a:noFill/>
                          </a:ln>
                          <a:solidFill>
                            <a:prstClr val="black"/>
                          </a:solidFill>
                          <a:effectLst/>
                          <a:uLnTx/>
                          <a:uFillTx/>
                          <a:latin typeface="+mn-lt"/>
                          <a:ea typeface="+mn-ea"/>
                          <a:cs typeface="+mn-cs"/>
                        </a:rPr>
                        <a:t>
 ¿Te gustaría moverte por la cuidad con comodidad, seguridad y elegancia?⁣
⁣
Dale Like a tu próxima scooter #StratoAlpino.⁣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809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- 2021-06-25 21:05:02</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Subite a una Corven. Dale play y activá tu propia aventura.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0305117"/>
                  </a:ext>
                </a:extLst>
              </a:tr>
            </a:tbl>
          </a:graphicData>
        </a:graphic>
      </p:graphicFrame>
      <p:sp>
        <p:nvSpPr>
          <p:cNvPr id="4" name="Text Placeholder 3">
            <a:extLst>
              <a:ext uri="{FF2B5EF4-FFF2-40B4-BE49-F238E27FC236}">
                <a16:creationId xmlns:a16="http://schemas.microsoft.com/office/drawing/2014/main" id="{EA962E12-D9E3-45C7-86E5-524BFB9D313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362064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0122-1CC7-486E-8FCC-CDDA574FD526}"/>
              </a:ext>
            </a:extLst>
          </p:cNvPr>
          <p:cNvSpPr>
            <a:spLocks noGrp="1"/>
          </p:cNvSpPr>
          <p:nvPr>
            <p:ph type="title"/>
          </p:nvPr>
        </p:nvSpPr>
        <p:spPr/>
        <p:txBody>
          <a:bodyPr/>
          <a:lstStyle/>
          <a:p>
            <a:r>
              <a:rPr lang="en-US"/>
              <a:t>Facebook Post Table + Reactions | Motomel - 3 of 20</a:t>
            </a:r>
          </a:p>
        </p:txBody>
      </p:sp>
      <p:graphicFrame>
        <p:nvGraphicFramePr>
          <p:cNvPr id="5" name="Table Placeholder 4">
            <a:extLst>
              <a:ext uri="{FF2B5EF4-FFF2-40B4-BE49-F238E27FC236}">
                <a16:creationId xmlns:a16="http://schemas.microsoft.com/office/drawing/2014/main" id="{DE8C5329-3D44-4E20-AF88-1ABE3E3C8E00}"/>
              </a:ext>
            </a:extLst>
          </p:cNvPr>
          <p:cNvGraphicFramePr>
            <a:graphicFrameLocks noGrp="1"/>
          </p:cNvGraphicFramePr>
          <p:nvPr>
            <p:ph type="tbl" sz="quarter" idx="13"/>
            <p:extLst>
              <p:ext uri="{D42A27DB-BD31-4B8C-83A1-F6EECF244321}">
                <p14:modId xmlns:p14="http://schemas.microsoft.com/office/powerpoint/2010/main" val="403926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8205868"/>
                    </a:ext>
                  </a:extLst>
                </a:gridCol>
                <a:gridCol w="493776">
                  <a:extLst>
                    <a:ext uri="{9D8B030D-6E8A-4147-A177-3AD203B41FA5}">
                      <a16:colId xmlns:a16="http://schemas.microsoft.com/office/drawing/2014/main" val="3253827620"/>
                    </a:ext>
                  </a:extLst>
                </a:gridCol>
                <a:gridCol w="493776">
                  <a:extLst>
                    <a:ext uri="{9D8B030D-6E8A-4147-A177-3AD203B41FA5}">
                      <a16:colId xmlns:a16="http://schemas.microsoft.com/office/drawing/2014/main" val="4118503306"/>
                    </a:ext>
                  </a:extLst>
                </a:gridCol>
                <a:gridCol w="493776">
                  <a:extLst>
                    <a:ext uri="{9D8B030D-6E8A-4147-A177-3AD203B41FA5}">
                      <a16:colId xmlns:a16="http://schemas.microsoft.com/office/drawing/2014/main" val="1563844801"/>
                    </a:ext>
                  </a:extLst>
                </a:gridCol>
                <a:gridCol w="493776">
                  <a:extLst>
                    <a:ext uri="{9D8B030D-6E8A-4147-A177-3AD203B41FA5}">
                      <a16:colId xmlns:a16="http://schemas.microsoft.com/office/drawing/2014/main" val="434029361"/>
                    </a:ext>
                  </a:extLst>
                </a:gridCol>
                <a:gridCol w="493776">
                  <a:extLst>
                    <a:ext uri="{9D8B030D-6E8A-4147-A177-3AD203B41FA5}">
                      <a16:colId xmlns:a16="http://schemas.microsoft.com/office/drawing/2014/main" val="4079559833"/>
                    </a:ext>
                  </a:extLst>
                </a:gridCol>
                <a:gridCol w="493776">
                  <a:extLst>
                    <a:ext uri="{9D8B030D-6E8A-4147-A177-3AD203B41FA5}">
                      <a16:colId xmlns:a16="http://schemas.microsoft.com/office/drawing/2014/main" val="3044312955"/>
                    </a:ext>
                  </a:extLst>
                </a:gridCol>
                <a:gridCol w="493776">
                  <a:extLst>
                    <a:ext uri="{9D8B030D-6E8A-4147-A177-3AD203B41FA5}">
                      <a16:colId xmlns:a16="http://schemas.microsoft.com/office/drawing/2014/main" val="146551912"/>
                    </a:ext>
                  </a:extLst>
                </a:gridCol>
                <a:gridCol w="493776">
                  <a:extLst>
                    <a:ext uri="{9D8B030D-6E8A-4147-A177-3AD203B41FA5}">
                      <a16:colId xmlns:a16="http://schemas.microsoft.com/office/drawing/2014/main" val="1537975465"/>
                    </a:ext>
                  </a:extLst>
                </a:gridCol>
                <a:gridCol w="493776">
                  <a:extLst>
                    <a:ext uri="{9D8B030D-6E8A-4147-A177-3AD203B41FA5}">
                      <a16:colId xmlns:a16="http://schemas.microsoft.com/office/drawing/2014/main" val="2328470302"/>
                    </a:ext>
                  </a:extLst>
                </a:gridCol>
                <a:gridCol w="493776">
                  <a:extLst>
                    <a:ext uri="{9D8B030D-6E8A-4147-A177-3AD203B41FA5}">
                      <a16:colId xmlns:a16="http://schemas.microsoft.com/office/drawing/2014/main" val="1963759187"/>
                    </a:ext>
                  </a:extLst>
                </a:gridCol>
                <a:gridCol w="493776">
                  <a:extLst>
                    <a:ext uri="{9D8B030D-6E8A-4147-A177-3AD203B41FA5}">
                      <a16:colId xmlns:a16="http://schemas.microsoft.com/office/drawing/2014/main" val="140445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38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- 2021-06-28 18:39:24</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0500234"/>
                  </a:ext>
                </a:extLst>
              </a:tr>
            </a:tbl>
          </a:graphicData>
        </a:graphic>
      </p:graphicFrame>
      <p:sp>
        <p:nvSpPr>
          <p:cNvPr id="4" name="Text Placeholder 3">
            <a:extLst>
              <a:ext uri="{FF2B5EF4-FFF2-40B4-BE49-F238E27FC236}">
                <a16:creationId xmlns:a16="http://schemas.microsoft.com/office/drawing/2014/main" id="{1BE0B74F-0AE9-4278-85DB-81841F07BEB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81552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627C-E4A6-4E98-B6ED-4BE7E5ABB6B5}"/>
              </a:ext>
            </a:extLst>
          </p:cNvPr>
          <p:cNvSpPr>
            <a:spLocks noGrp="1"/>
          </p:cNvSpPr>
          <p:nvPr>
            <p:ph type="title"/>
          </p:nvPr>
        </p:nvSpPr>
        <p:spPr/>
        <p:txBody>
          <a:bodyPr/>
          <a:lstStyle/>
          <a:p>
            <a:r>
              <a:rPr lang="en-US"/>
              <a:t>Facebook Post Table + Reactions | Motomel - 4 of 20</a:t>
            </a:r>
          </a:p>
        </p:txBody>
      </p:sp>
      <p:graphicFrame>
        <p:nvGraphicFramePr>
          <p:cNvPr id="5" name="Table Placeholder 4">
            <a:extLst>
              <a:ext uri="{FF2B5EF4-FFF2-40B4-BE49-F238E27FC236}">
                <a16:creationId xmlns:a16="http://schemas.microsoft.com/office/drawing/2014/main" id="{2DC37AA1-7D7B-47AB-A9E8-80B3709D9771}"/>
              </a:ext>
            </a:extLst>
          </p:cNvPr>
          <p:cNvGraphicFramePr>
            <a:graphicFrameLocks noGrp="1"/>
          </p:cNvGraphicFramePr>
          <p:nvPr>
            <p:ph type="tbl" sz="quarter" idx="13"/>
            <p:extLst>
              <p:ext uri="{D42A27DB-BD31-4B8C-83A1-F6EECF244321}">
                <p14:modId xmlns:p14="http://schemas.microsoft.com/office/powerpoint/2010/main" val="100213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248163"/>
                    </a:ext>
                  </a:extLst>
                </a:gridCol>
                <a:gridCol w="493776">
                  <a:extLst>
                    <a:ext uri="{9D8B030D-6E8A-4147-A177-3AD203B41FA5}">
                      <a16:colId xmlns:a16="http://schemas.microsoft.com/office/drawing/2014/main" val="2961755114"/>
                    </a:ext>
                  </a:extLst>
                </a:gridCol>
                <a:gridCol w="493776">
                  <a:extLst>
                    <a:ext uri="{9D8B030D-6E8A-4147-A177-3AD203B41FA5}">
                      <a16:colId xmlns:a16="http://schemas.microsoft.com/office/drawing/2014/main" val="1511398889"/>
                    </a:ext>
                  </a:extLst>
                </a:gridCol>
                <a:gridCol w="493776">
                  <a:extLst>
                    <a:ext uri="{9D8B030D-6E8A-4147-A177-3AD203B41FA5}">
                      <a16:colId xmlns:a16="http://schemas.microsoft.com/office/drawing/2014/main" val="1764339622"/>
                    </a:ext>
                  </a:extLst>
                </a:gridCol>
                <a:gridCol w="493776">
                  <a:extLst>
                    <a:ext uri="{9D8B030D-6E8A-4147-A177-3AD203B41FA5}">
                      <a16:colId xmlns:a16="http://schemas.microsoft.com/office/drawing/2014/main" val="811889449"/>
                    </a:ext>
                  </a:extLst>
                </a:gridCol>
                <a:gridCol w="493776">
                  <a:extLst>
                    <a:ext uri="{9D8B030D-6E8A-4147-A177-3AD203B41FA5}">
                      <a16:colId xmlns:a16="http://schemas.microsoft.com/office/drawing/2014/main" val="4290816840"/>
                    </a:ext>
                  </a:extLst>
                </a:gridCol>
                <a:gridCol w="493776">
                  <a:extLst>
                    <a:ext uri="{9D8B030D-6E8A-4147-A177-3AD203B41FA5}">
                      <a16:colId xmlns:a16="http://schemas.microsoft.com/office/drawing/2014/main" val="249230894"/>
                    </a:ext>
                  </a:extLst>
                </a:gridCol>
                <a:gridCol w="493776">
                  <a:extLst>
                    <a:ext uri="{9D8B030D-6E8A-4147-A177-3AD203B41FA5}">
                      <a16:colId xmlns:a16="http://schemas.microsoft.com/office/drawing/2014/main" val="2172988177"/>
                    </a:ext>
                  </a:extLst>
                </a:gridCol>
                <a:gridCol w="493776">
                  <a:extLst>
                    <a:ext uri="{9D8B030D-6E8A-4147-A177-3AD203B41FA5}">
                      <a16:colId xmlns:a16="http://schemas.microsoft.com/office/drawing/2014/main" val="3325951937"/>
                    </a:ext>
                  </a:extLst>
                </a:gridCol>
                <a:gridCol w="493776">
                  <a:extLst>
                    <a:ext uri="{9D8B030D-6E8A-4147-A177-3AD203B41FA5}">
                      <a16:colId xmlns:a16="http://schemas.microsoft.com/office/drawing/2014/main" val="159706530"/>
                    </a:ext>
                  </a:extLst>
                </a:gridCol>
                <a:gridCol w="493776">
                  <a:extLst>
                    <a:ext uri="{9D8B030D-6E8A-4147-A177-3AD203B41FA5}">
                      <a16:colId xmlns:a16="http://schemas.microsoft.com/office/drawing/2014/main" val="4175458668"/>
                    </a:ext>
                  </a:extLst>
                </a:gridCol>
                <a:gridCol w="493776">
                  <a:extLst>
                    <a:ext uri="{9D8B030D-6E8A-4147-A177-3AD203B41FA5}">
                      <a16:colId xmlns:a16="http://schemas.microsoft.com/office/drawing/2014/main" val="219546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041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- 2021-06-29 16:37:29</a:t>
                      </a:r>
                      <a:r>
                        <a:rPr kumimoji="0" lang="es-ES" sz="1000" b="0" i="0" u="none" strike="noStrike" kern="1200" cap="none" spc="0" normalizeH="0" baseline="0" noProof="0">
                          <a:ln>
                            <a:noFill/>
                          </a:ln>
                          <a:solidFill>
                            <a:prstClr val="black"/>
                          </a:solidFill>
                          <a:effectLst/>
                          <a:uLnTx/>
                          <a:uFillTx/>
                          <a:latin typeface="+mn-lt"/>
                          <a:ea typeface="+mn-ea"/>
                          <a:cs typeface="+mn-cs"/>
                        </a:rPr>
                        <a:t>
 Elegí moverte en tu #Blitz⁣
✅Más rápido, porque tu tiempo vale.⁣
✅Más ahorro: gastá menos en seguro y nafta.⁣
✅Más seguro: evitá el trasporte público, te cuidás a vos y a los tuyos.⁣
⁣
¿A dónde te lleva tu Blitz hoy?⁣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2868617"/>
                  </a:ext>
                </a:extLst>
              </a:tr>
            </a:tbl>
          </a:graphicData>
        </a:graphic>
      </p:graphicFrame>
      <p:sp>
        <p:nvSpPr>
          <p:cNvPr id="4" name="Text Placeholder 3">
            <a:extLst>
              <a:ext uri="{FF2B5EF4-FFF2-40B4-BE49-F238E27FC236}">
                <a16:creationId xmlns:a16="http://schemas.microsoft.com/office/drawing/2014/main" id="{299536C0-30A0-4D57-A7D1-84CD3F57F28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177141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5430-99F6-4CB9-8880-17B582D7BD99}"/>
              </a:ext>
            </a:extLst>
          </p:cNvPr>
          <p:cNvSpPr>
            <a:spLocks noGrp="1"/>
          </p:cNvSpPr>
          <p:nvPr>
            <p:ph type="title"/>
          </p:nvPr>
        </p:nvSpPr>
        <p:spPr/>
        <p:txBody>
          <a:bodyPr/>
          <a:lstStyle/>
          <a:p>
            <a:r>
              <a:rPr lang="en-US"/>
              <a:t>Facebook Post Table + Reactions | Motomel - 5 of 20</a:t>
            </a:r>
          </a:p>
        </p:txBody>
      </p:sp>
      <p:graphicFrame>
        <p:nvGraphicFramePr>
          <p:cNvPr id="5" name="Table Placeholder 4">
            <a:extLst>
              <a:ext uri="{FF2B5EF4-FFF2-40B4-BE49-F238E27FC236}">
                <a16:creationId xmlns:a16="http://schemas.microsoft.com/office/drawing/2014/main" id="{328BD0B7-E425-4A90-91EB-88A27D7A2332}"/>
              </a:ext>
            </a:extLst>
          </p:cNvPr>
          <p:cNvGraphicFramePr>
            <a:graphicFrameLocks noGrp="1"/>
          </p:cNvGraphicFramePr>
          <p:nvPr>
            <p:ph type="tbl" sz="quarter" idx="13"/>
            <p:extLst>
              <p:ext uri="{D42A27DB-BD31-4B8C-83A1-F6EECF244321}">
                <p14:modId xmlns:p14="http://schemas.microsoft.com/office/powerpoint/2010/main" val="366080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4327834"/>
                    </a:ext>
                  </a:extLst>
                </a:gridCol>
                <a:gridCol w="493776">
                  <a:extLst>
                    <a:ext uri="{9D8B030D-6E8A-4147-A177-3AD203B41FA5}">
                      <a16:colId xmlns:a16="http://schemas.microsoft.com/office/drawing/2014/main" val="2937467287"/>
                    </a:ext>
                  </a:extLst>
                </a:gridCol>
                <a:gridCol w="493776">
                  <a:extLst>
                    <a:ext uri="{9D8B030D-6E8A-4147-A177-3AD203B41FA5}">
                      <a16:colId xmlns:a16="http://schemas.microsoft.com/office/drawing/2014/main" val="4098102011"/>
                    </a:ext>
                  </a:extLst>
                </a:gridCol>
                <a:gridCol w="493776">
                  <a:extLst>
                    <a:ext uri="{9D8B030D-6E8A-4147-A177-3AD203B41FA5}">
                      <a16:colId xmlns:a16="http://schemas.microsoft.com/office/drawing/2014/main" val="1379153209"/>
                    </a:ext>
                  </a:extLst>
                </a:gridCol>
                <a:gridCol w="493776">
                  <a:extLst>
                    <a:ext uri="{9D8B030D-6E8A-4147-A177-3AD203B41FA5}">
                      <a16:colId xmlns:a16="http://schemas.microsoft.com/office/drawing/2014/main" val="3959331862"/>
                    </a:ext>
                  </a:extLst>
                </a:gridCol>
                <a:gridCol w="493776">
                  <a:extLst>
                    <a:ext uri="{9D8B030D-6E8A-4147-A177-3AD203B41FA5}">
                      <a16:colId xmlns:a16="http://schemas.microsoft.com/office/drawing/2014/main" val="1568297755"/>
                    </a:ext>
                  </a:extLst>
                </a:gridCol>
                <a:gridCol w="493776">
                  <a:extLst>
                    <a:ext uri="{9D8B030D-6E8A-4147-A177-3AD203B41FA5}">
                      <a16:colId xmlns:a16="http://schemas.microsoft.com/office/drawing/2014/main" val="3511895633"/>
                    </a:ext>
                  </a:extLst>
                </a:gridCol>
                <a:gridCol w="493776">
                  <a:extLst>
                    <a:ext uri="{9D8B030D-6E8A-4147-A177-3AD203B41FA5}">
                      <a16:colId xmlns:a16="http://schemas.microsoft.com/office/drawing/2014/main" val="567528645"/>
                    </a:ext>
                  </a:extLst>
                </a:gridCol>
                <a:gridCol w="493776">
                  <a:extLst>
                    <a:ext uri="{9D8B030D-6E8A-4147-A177-3AD203B41FA5}">
                      <a16:colId xmlns:a16="http://schemas.microsoft.com/office/drawing/2014/main" val="920059326"/>
                    </a:ext>
                  </a:extLst>
                </a:gridCol>
                <a:gridCol w="493776">
                  <a:extLst>
                    <a:ext uri="{9D8B030D-6E8A-4147-A177-3AD203B41FA5}">
                      <a16:colId xmlns:a16="http://schemas.microsoft.com/office/drawing/2014/main" val="2469222085"/>
                    </a:ext>
                  </a:extLst>
                </a:gridCol>
                <a:gridCol w="493776">
                  <a:extLst>
                    <a:ext uri="{9D8B030D-6E8A-4147-A177-3AD203B41FA5}">
                      <a16:colId xmlns:a16="http://schemas.microsoft.com/office/drawing/2014/main" val="3884572917"/>
                    </a:ext>
                  </a:extLst>
                </a:gridCol>
                <a:gridCol w="493776">
                  <a:extLst>
                    <a:ext uri="{9D8B030D-6E8A-4147-A177-3AD203B41FA5}">
                      <a16:colId xmlns:a16="http://schemas.microsoft.com/office/drawing/2014/main" val="212419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997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- 2021-06-25 14:00:37</a:t>
                      </a:r>
                      <a:r>
                        <a:rPr kumimoji="0" lang="es-ES" sz="1000" b="0" i="0" u="none" strike="noStrike" kern="1200" cap="none" spc="0" normalizeH="0" baseline="0" noProof="0">
                          <a:ln>
                            <a:noFill/>
                          </a:ln>
                          <a:solidFill>
                            <a:prstClr val="black"/>
                          </a:solidFill>
                          <a:effectLst/>
                          <a:uLnTx/>
                          <a:uFillTx/>
                          <a:latin typeface="+mn-lt"/>
                          <a:ea typeface="+mn-ea"/>
                          <a:cs typeface="+mn-cs"/>
                        </a:rPr>
                        <a:t>
 #StratoEuro es un #scooter de calidad y práctico, ideal para trasladarte por la ciudad. Conocé las cualidades y elegí la mejor opción precio calidad del mercado.⁣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610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- 2021-07-06 18:33:23</a:t>
                      </a:r>
                      <a:r>
                        <a:rPr kumimoji="0" lang="es-ES" sz="1000" b="0" i="0" u="none" strike="noStrike" kern="1200" cap="none" spc="0" normalizeH="0" baseline="0" noProof="0">
                          <a:ln>
                            <a:noFill/>
                          </a:ln>
                          <a:solidFill>
                            <a:prstClr val="black"/>
                          </a:solidFill>
                          <a:effectLst/>
                          <a:uLnTx/>
                          <a:uFillTx/>
                          <a:latin typeface="+mn-lt"/>
                          <a:ea typeface="+mn-ea"/>
                          <a:cs typeface="+mn-cs"/>
                        </a:rPr>
                        <a:t>
 La #S2 es tu mejor alternativa para movilizarte por la ciudad de forma segura, cómoda y económica. ⁣
⁣
Viví la experiencia #Motomel en tu #S2.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3755627"/>
                  </a:ext>
                </a:extLst>
              </a:tr>
            </a:tbl>
          </a:graphicData>
        </a:graphic>
      </p:graphicFrame>
      <p:sp>
        <p:nvSpPr>
          <p:cNvPr id="4" name="Text Placeholder 3">
            <a:extLst>
              <a:ext uri="{FF2B5EF4-FFF2-40B4-BE49-F238E27FC236}">
                <a16:creationId xmlns:a16="http://schemas.microsoft.com/office/drawing/2014/main" id="{F55D35EE-0AF1-446C-A364-580729D1F96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761937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5967-CD7B-47B9-BD91-F33D7559433D}"/>
              </a:ext>
            </a:extLst>
          </p:cNvPr>
          <p:cNvSpPr>
            <a:spLocks noGrp="1"/>
          </p:cNvSpPr>
          <p:nvPr>
            <p:ph type="title"/>
          </p:nvPr>
        </p:nvSpPr>
        <p:spPr/>
        <p:txBody>
          <a:bodyPr/>
          <a:lstStyle/>
          <a:p>
            <a:r>
              <a:rPr lang="en-US"/>
              <a:t>Facebook Post Table + Reactions | Motomel - 6 of 20</a:t>
            </a:r>
          </a:p>
        </p:txBody>
      </p:sp>
      <p:graphicFrame>
        <p:nvGraphicFramePr>
          <p:cNvPr id="5" name="Table Placeholder 4">
            <a:extLst>
              <a:ext uri="{FF2B5EF4-FFF2-40B4-BE49-F238E27FC236}">
                <a16:creationId xmlns:a16="http://schemas.microsoft.com/office/drawing/2014/main" id="{D8BA9900-A45C-422E-B4B9-C7EF907AC64B}"/>
              </a:ext>
            </a:extLst>
          </p:cNvPr>
          <p:cNvGraphicFramePr>
            <a:graphicFrameLocks noGrp="1"/>
          </p:cNvGraphicFramePr>
          <p:nvPr>
            <p:ph type="tbl" sz="quarter" idx="13"/>
            <p:extLst>
              <p:ext uri="{D42A27DB-BD31-4B8C-83A1-F6EECF244321}">
                <p14:modId xmlns:p14="http://schemas.microsoft.com/office/powerpoint/2010/main" val="367701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681657"/>
                    </a:ext>
                  </a:extLst>
                </a:gridCol>
                <a:gridCol w="493776">
                  <a:extLst>
                    <a:ext uri="{9D8B030D-6E8A-4147-A177-3AD203B41FA5}">
                      <a16:colId xmlns:a16="http://schemas.microsoft.com/office/drawing/2014/main" val="2512288657"/>
                    </a:ext>
                  </a:extLst>
                </a:gridCol>
                <a:gridCol w="493776">
                  <a:extLst>
                    <a:ext uri="{9D8B030D-6E8A-4147-A177-3AD203B41FA5}">
                      <a16:colId xmlns:a16="http://schemas.microsoft.com/office/drawing/2014/main" val="1240782867"/>
                    </a:ext>
                  </a:extLst>
                </a:gridCol>
                <a:gridCol w="493776">
                  <a:extLst>
                    <a:ext uri="{9D8B030D-6E8A-4147-A177-3AD203B41FA5}">
                      <a16:colId xmlns:a16="http://schemas.microsoft.com/office/drawing/2014/main" val="1111265671"/>
                    </a:ext>
                  </a:extLst>
                </a:gridCol>
                <a:gridCol w="493776">
                  <a:extLst>
                    <a:ext uri="{9D8B030D-6E8A-4147-A177-3AD203B41FA5}">
                      <a16:colId xmlns:a16="http://schemas.microsoft.com/office/drawing/2014/main" val="77553518"/>
                    </a:ext>
                  </a:extLst>
                </a:gridCol>
                <a:gridCol w="493776">
                  <a:extLst>
                    <a:ext uri="{9D8B030D-6E8A-4147-A177-3AD203B41FA5}">
                      <a16:colId xmlns:a16="http://schemas.microsoft.com/office/drawing/2014/main" val="3058943913"/>
                    </a:ext>
                  </a:extLst>
                </a:gridCol>
                <a:gridCol w="493776">
                  <a:extLst>
                    <a:ext uri="{9D8B030D-6E8A-4147-A177-3AD203B41FA5}">
                      <a16:colId xmlns:a16="http://schemas.microsoft.com/office/drawing/2014/main" val="2829651337"/>
                    </a:ext>
                  </a:extLst>
                </a:gridCol>
                <a:gridCol w="493776">
                  <a:extLst>
                    <a:ext uri="{9D8B030D-6E8A-4147-A177-3AD203B41FA5}">
                      <a16:colId xmlns:a16="http://schemas.microsoft.com/office/drawing/2014/main" val="1775006872"/>
                    </a:ext>
                  </a:extLst>
                </a:gridCol>
                <a:gridCol w="493776">
                  <a:extLst>
                    <a:ext uri="{9D8B030D-6E8A-4147-A177-3AD203B41FA5}">
                      <a16:colId xmlns:a16="http://schemas.microsoft.com/office/drawing/2014/main" val="3712930909"/>
                    </a:ext>
                  </a:extLst>
                </a:gridCol>
                <a:gridCol w="493776">
                  <a:extLst>
                    <a:ext uri="{9D8B030D-6E8A-4147-A177-3AD203B41FA5}">
                      <a16:colId xmlns:a16="http://schemas.microsoft.com/office/drawing/2014/main" val="2616616746"/>
                    </a:ext>
                  </a:extLst>
                </a:gridCol>
                <a:gridCol w="493776">
                  <a:extLst>
                    <a:ext uri="{9D8B030D-6E8A-4147-A177-3AD203B41FA5}">
                      <a16:colId xmlns:a16="http://schemas.microsoft.com/office/drawing/2014/main" val="1523871546"/>
                    </a:ext>
                  </a:extLst>
                </a:gridCol>
                <a:gridCol w="493776">
                  <a:extLst>
                    <a:ext uri="{9D8B030D-6E8A-4147-A177-3AD203B41FA5}">
                      <a16:colId xmlns:a16="http://schemas.microsoft.com/office/drawing/2014/main" val="99435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79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- 2021-06-26 17:09:43</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8298004"/>
                  </a:ext>
                </a:extLst>
              </a:tr>
            </a:tbl>
          </a:graphicData>
        </a:graphic>
      </p:graphicFrame>
      <p:sp>
        <p:nvSpPr>
          <p:cNvPr id="4" name="Text Placeholder 3">
            <a:extLst>
              <a:ext uri="{FF2B5EF4-FFF2-40B4-BE49-F238E27FC236}">
                <a16:creationId xmlns:a16="http://schemas.microsoft.com/office/drawing/2014/main" id="{507AC3FA-9560-4071-B27D-131BFC2662D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002817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8C56-DA6A-4D6E-81D5-93BE2E782D19}"/>
              </a:ext>
            </a:extLst>
          </p:cNvPr>
          <p:cNvSpPr>
            <a:spLocks noGrp="1"/>
          </p:cNvSpPr>
          <p:nvPr>
            <p:ph type="title"/>
          </p:nvPr>
        </p:nvSpPr>
        <p:spPr/>
        <p:txBody>
          <a:bodyPr/>
          <a:lstStyle/>
          <a:p>
            <a:r>
              <a:rPr lang="en-US"/>
              <a:t>Facebook Post Table + Reactions | Motomel - 7 of 20</a:t>
            </a:r>
          </a:p>
        </p:txBody>
      </p:sp>
      <p:graphicFrame>
        <p:nvGraphicFramePr>
          <p:cNvPr id="5" name="Table Placeholder 4">
            <a:extLst>
              <a:ext uri="{FF2B5EF4-FFF2-40B4-BE49-F238E27FC236}">
                <a16:creationId xmlns:a16="http://schemas.microsoft.com/office/drawing/2014/main" id="{26A25682-41D2-4DDD-ABEF-410E5E645508}"/>
              </a:ext>
            </a:extLst>
          </p:cNvPr>
          <p:cNvGraphicFramePr>
            <a:graphicFrameLocks noGrp="1"/>
          </p:cNvGraphicFramePr>
          <p:nvPr>
            <p:ph type="tbl" sz="quarter" idx="13"/>
            <p:extLst>
              <p:ext uri="{D42A27DB-BD31-4B8C-83A1-F6EECF244321}">
                <p14:modId xmlns:p14="http://schemas.microsoft.com/office/powerpoint/2010/main" val="362261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1886866"/>
                    </a:ext>
                  </a:extLst>
                </a:gridCol>
                <a:gridCol w="493776">
                  <a:extLst>
                    <a:ext uri="{9D8B030D-6E8A-4147-A177-3AD203B41FA5}">
                      <a16:colId xmlns:a16="http://schemas.microsoft.com/office/drawing/2014/main" val="1779010688"/>
                    </a:ext>
                  </a:extLst>
                </a:gridCol>
                <a:gridCol w="493776">
                  <a:extLst>
                    <a:ext uri="{9D8B030D-6E8A-4147-A177-3AD203B41FA5}">
                      <a16:colId xmlns:a16="http://schemas.microsoft.com/office/drawing/2014/main" val="3778657727"/>
                    </a:ext>
                  </a:extLst>
                </a:gridCol>
                <a:gridCol w="493776">
                  <a:extLst>
                    <a:ext uri="{9D8B030D-6E8A-4147-A177-3AD203B41FA5}">
                      <a16:colId xmlns:a16="http://schemas.microsoft.com/office/drawing/2014/main" val="244293589"/>
                    </a:ext>
                  </a:extLst>
                </a:gridCol>
                <a:gridCol w="493776">
                  <a:extLst>
                    <a:ext uri="{9D8B030D-6E8A-4147-A177-3AD203B41FA5}">
                      <a16:colId xmlns:a16="http://schemas.microsoft.com/office/drawing/2014/main" val="1302815363"/>
                    </a:ext>
                  </a:extLst>
                </a:gridCol>
                <a:gridCol w="493776">
                  <a:extLst>
                    <a:ext uri="{9D8B030D-6E8A-4147-A177-3AD203B41FA5}">
                      <a16:colId xmlns:a16="http://schemas.microsoft.com/office/drawing/2014/main" val="1685249531"/>
                    </a:ext>
                  </a:extLst>
                </a:gridCol>
                <a:gridCol w="493776">
                  <a:extLst>
                    <a:ext uri="{9D8B030D-6E8A-4147-A177-3AD203B41FA5}">
                      <a16:colId xmlns:a16="http://schemas.microsoft.com/office/drawing/2014/main" val="1123575220"/>
                    </a:ext>
                  </a:extLst>
                </a:gridCol>
                <a:gridCol w="493776">
                  <a:extLst>
                    <a:ext uri="{9D8B030D-6E8A-4147-A177-3AD203B41FA5}">
                      <a16:colId xmlns:a16="http://schemas.microsoft.com/office/drawing/2014/main" val="708900085"/>
                    </a:ext>
                  </a:extLst>
                </a:gridCol>
                <a:gridCol w="493776">
                  <a:extLst>
                    <a:ext uri="{9D8B030D-6E8A-4147-A177-3AD203B41FA5}">
                      <a16:colId xmlns:a16="http://schemas.microsoft.com/office/drawing/2014/main" val="2879693384"/>
                    </a:ext>
                  </a:extLst>
                </a:gridCol>
                <a:gridCol w="493776">
                  <a:extLst>
                    <a:ext uri="{9D8B030D-6E8A-4147-A177-3AD203B41FA5}">
                      <a16:colId xmlns:a16="http://schemas.microsoft.com/office/drawing/2014/main" val="3343395103"/>
                    </a:ext>
                  </a:extLst>
                </a:gridCol>
                <a:gridCol w="493776">
                  <a:extLst>
                    <a:ext uri="{9D8B030D-6E8A-4147-A177-3AD203B41FA5}">
                      <a16:colId xmlns:a16="http://schemas.microsoft.com/office/drawing/2014/main" val="4032388757"/>
                    </a:ext>
                  </a:extLst>
                </a:gridCol>
                <a:gridCol w="493776">
                  <a:extLst>
                    <a:ext uri="{9D8B030D-6E8A-4147-A177-3AD203B41FA5}">
                      <a16:colId xmlns:a16="http://schemas.microsoft.com/office/drawing/2014/main" val="75190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757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- 2021-06-18 17:00:01</a:t>
                      </a:r>
                      <a:r>
                        <a:rPr kumimoji="0" lang="es-ES" sz="1000" b="0" i="0" u="none" strike="noStrike" kern="1200" cap="none" spc="0" normalizeH="0" baseline="0" noProof="0">
                          <a:ln>
                            <a:noFill/>
                          </a:ln>
                          <a:solidFill>
                            <a:prstClr val="black"/>
                          </a:solidFill>
                          <a:effectLst/>
                          <a:uLnTx/>
                          <a:uFillTx/>
                          <a:latin typeface="+mn-lt"/>
                          <a:ea typeface="+mn-ea"/>
                          <a:cs typeface="+mn-cs"/>
                        </a:rPr>
                        <a:t>
 Conectate con tus sueños con la Zanella ZB110 🛵  Práctica con puerto USB y bajo consumo. 
Conseguila en 48 cuotas ❗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778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- 2021-06-30 17:54:23</a:t>
                      </a:r>
                      <a:r>
                        <a:rPr kumimoji="0" lang="es-ES" sz="1000" b="0" i="0" u="none" strike="noStrike" kern="1200" cap="none" spc="0" normalizeH="0" baseline="0" noProof="0">
                          <a:ln>
                            <a:noFill/>
                          </a:ln>
                          <a:solidFill>
                            <a:prstClr val="black"/>
                          </a:solidFill>
                          <a:effectLst/>
                          <a:uLnTx/>
                          <a:uFillTx/>
                          <a:latin typeface="+mn-lt"/>
                          <a:ea typeface="+mn-ea"/>
                          <a:cs typeface="+mn-cs"/>
                        </a:rPr>
                        <a:t>
 Viví la experiencia Motomel, movete fácil. La #S2 te da todo lo que necesitás: motor de bajo mantenimiento y consumo reducido, arranque eléctrico y por patada y un asiento con agarre trasero, tapizado antideslizante y mucho más.
⁣¿Qué esperás para tener la tuya?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3875278"/>
                  </a:ext>
                </a:extLst>
              </a:tr>
            </a:tbl>
          </a:graphicData>
        </a:graphic>
      </p:graphicFrame>
      <p:sp>
        <p:nvSpPr>
          <p:cNvPr id="4" name="Text Placeholder 3">
            <a:extLst>
              <a:ext uri="{FF2B5EF4-FFF2-40B4-BE49-F238E27FC236}">
                <a16:creationId xmlns:a16="http://schemas.microsoft.com/office/drawing/2014/main" id="{035918DF-3C74-44C3-8A08-9D646CE4005D}"/>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9289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45906-F39B-4C0E-B417-9CE402853606}"/>
              </a:ext>
            </a:extLst>
          </p:cNvPr>
          <p:cNvSpPr>
            <a:spLocks noGrp="1"/>
          </p:cNvSpPr>
          <p:nvPr>
            <p:ph type="title"/>
          </p:nvPr>
        </p:nvSpPr>
        <p:spPr/>
        <p:txBody>
          <a:bodyPr/>
          <a:lstStyle/>
          <a:p>
            <a:r>
              <a:rPr lang="en-US"/>
              <a:t>Facebook Post Table + Reactions | Motomel - 8 of 20</a:t>
            </a:r>
          </a:p>
        </p:txBody>
      </p:sp>
      <p:graphicFrame>
        <p:nvGraphicFramePr>
          <p:cNvPr id="5" name="Table Placeholder 4">
            <a:extLst>
              <a:ext uri="{FF2B5EF4-FFF2-40B4-BE49-F238E27FC236}">
                <a16:creationId xmlns:a16="http://schemas.microsoft.com/office/drawing/2014/main" id="{BE9A3C21-E9D0-4070-909E-018BC9F02FEC}"/>
              </a:ext>
            </a:extLst>
          </p:cNvPr>
          <p:cNvGraphicFramePr>
            <a:graphicFrameLocks noGrp="1"/>
          </p:cNvGraphicFramePr>
          <p:nvPr>
            <p:ph type="tbl" sz="quarter" idx="13"/>
            <p:extLst>
              <p:ext uri="{D42A27DB-BD31-4B8C-83A1-F6EECF244321}">
                <p14:modId xmlns:p14="http://schemas.microsoft.com/office/powerpoint/2010/main" val="57264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1224591"/>
                    </a:ext>
                  </a:extLst>
                </a:gridCol>
                <a:gridCol w="493776">
                  <a:extLst>
                    <a:ext uri="{9D8B030D-6E8A-4147-A177-3AD203B41FA5}">
                      <a16:colId xmlns:a16="http://schemas.microsoft.com/office/drawing/2014/main" val="4101156024"/>
                    </a:ext>
                  </a:extLst>
                </a:gridCol>
                <a:gridCol w="493776">
                  <a:extLst>
                    <a:ext uri="{9D8B030D-6E8A-4147-A177-3AD203B41FA5}">
                      <a16:colId xmlns:a16="http://schemas.microsoft.com/office/drawing/2014/main" val="1630693751"/>
                    </a:ext>
                  </a:extLst>
                </a:gridCol>
                <a:gridCol w="493776">
                  <a:extLst>
                    <a:ext uri="{9D8B030D-6E8A-4147-A177-3AD203B41FA5}">
                      <a16:colId xmlns:a16="http://schemas.microsoft.com/office/drawing/2014/main" val="3463003694"/>
                    </a:ext>
                  </a:extLst>
                </a:gridCol>
                <a:gridCol w="493776">
                  <a:extLst>
                    <a:ext uri="{9D8B030D-6E8A-4147-A177-3AD203B41FA5}">
                      <a16:colId xmlns:a16="http://schemas.microsoft.com/office/drawing/2014/main" val="4072376351"/>
                    </a:ext>
                  </a:extLst>
                </a:gridCol>
                <a:gridCol w="493776">
                  <a:extLst>
                    <a:ext uri="{9D8B030D-6E8A-4147-A177-3AD203B41FA5}">
                      <a16:colId xmlns:a16="http://schemas.microsoft.com/office/drawing/2014/main" val="1235156272"/>
                    </a:ext>
                  </a:extLst>
                </a:gridCol>
                <a:gridCol w="493776">
                  <a:extLst>
                    <a:ext uri="{9D8B030D-6E8A-4147-A177-3AD203B41FA5}">
                      <a16:colId xmlns:a16="http://schemas.microsoft.com/office/drawing/2014/main" val="2115895629"/>
                    </a:ext>
                  </a:extLst>
                </a:gridCol>
                <a:gridCol w="493776">
                  <a:extLst>
                    <a:ext uri="{9D8B030D-6E8A-4147-A177-3AD203B41FA5}">
                      <a16:colId xmlns:a16="http://schemas.microsoft.com/office/drawing/2014/main" val="3621449662"/>
                    </a:ext>
                  </a:extLst>
                </a:gridCol>
                <a:gridCol w="493776">
                  <a:extLst>
                    <a:ext uri="{9D8B030D-6E8A-4147-A177-3AD203B41FA5}">
                      <a16:colId xmlns:a16="http://schemas.microsoft.com/office/drawing/2014/main" val="3164862716"/>
                    </a:ext>
                  </a:extLst>
                </a:gridCol>
                <a:gridCol w="493776">
                  <a:extLst>
                    <a:ext uri="{9D8B030D-6E8A-4147-A177-3AD203B41FA5}">
                      <a16:colId xmlns:a16="http://schemas.microsoft.com/office/drawing/2014/main" val="3950529300"/>
                    </a:ext>
                  </a:extLst>
                </a:gridCol>
                <a:gridCol w="493776">
                  <a:extLst>
                    <a:ext uri="{9D8B030D-6E8A-4147-A177-3AD203B41FA5}">
                      <a16:colId xmlns:a16="http://schemas.microsoft.com/office/drawing/2014/main" val="2789015941"/>
                    </a:ext>
                  </a:extLst>
                </a:gridCol>
                <a:gridCol w="493776">
                  <a:extLst>
                    <a:ext uri="{9D8B030D-6E8A-4147-A177-3AD203B41FA5}">
                      <a16:colId xmlns:a16="http://schemas.microsoft.com/office/drawing/2014/main" val="120201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30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- 2021-06-24 21:00:09</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y te acompaña también en los fines de semana.
¿A dónde te acompaña tu #S2?⁣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892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- 2021-07-08 18:17:16</a:t>
                      </a:r>
                      <a:r>
                        <a:rPr kumimoji="0" lang="es-ES" sz="1000" b="0" i="0" u="none" strike="noStrike" kern="1200" cap="none" spc="0" normalizeH="0" baseline="0" noProof="0">
                          <a:ln>
                            <a:noFill/>
                          </a:ln>
                          <a:solidFill>
                            <a:prstClr val="black"/>
                          </a:solidFill>
                          <a:effectLst/>
                          <a:uLnTx/>
                          <a:uFillTx/>
                          <a:latin typeface="+mn-lt"/>
                          <a:ea typeface="+mn-ea"/>
                          <a:cs typeface="+mn-cs"/>
                        </a:rPr>
                        <a:t>
 La moto más elegida por los argentinos .#Blitz te banca. De gran comodidad para guardar el casco, la mochila y la cartera bajo su asiento.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4952709"/>
                  </a:ext>
                </a:extLst>
              </a:tr>
            </a:tbl>
          </a:graphicData>
        </a:graphic>
      </p:graphicFrame>
      <p:sp>
        <p:nvSpPr>
          <p:cNvPr id="4" name="Text Placeholder 3">
            <a:extLst>
              <a:ext uri="{FF2B5EF4-FFF2-40B4-BE49-F238E27FC236}">
                <a16:creationId xmlns:a16="http://schemas.microsoft.com/office/drawing/2014/main" id="{B1BA7AA0-BA3F-41C2-A8CE-4F9B607759B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220010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092E-FB23-4831-9A1A-60C33861DA92}"/>
              </a:ext>
            </a:extLst>
          </p:cNvPr>
          <p:cNvSpPr>
            <a:spLocks noGrp="1"/>
          </p:cNvSpPr>
          <p:nvPr>
            <p:ph type="title"/>
          </p:nvPr>
        </p:nvSpPr>
        <p:spPr/>
        <p:txBody>
          <a:bodyPr/>
          <a:lstStyle/>
          <a:p>
            <a:r>
              <a:rPr lang="en-US"/>
              <a:t>Facebook Post Table + Reactions | Motomel - 9 of 20</a:t>
            </a:r>
          </a:p>
        </p:txBody>
      </p:sp>
      <p:graphicFrame>
        <p:nvGraphicFramePr>
          <p:cNvPr id="5" name="Table Placeholder 4">
            <a:extLst>
              <a:ext uri="{FF2B5EF4-FFF2-40B4-BE49-F238E27FC236}">
                <a16:creationId xmlns:a16="http://schemas.microsoft.com/office/drawing/2014/main" id="{C9FA3CCE-5DFF-45F1-8FC5-24225CBED90D}"/>
              </a:ext>
            </a:extLst>
          </p:cNvPr>
          <p:cNvGraphicFramePr>
            <a:graphicFrameLocks noGrp="1"/>
          </p:cNvGraphicFramePr>
          <p:nvPr>
            <p:ph type="tbl" sz="quarter" idx="13"/>
            <p:extLst>
              <p:ext uri="{D42A27DB-BD31-4B8C-83A1-F6EECF244321}">
                <p14:modId xmlns:p14="http://schemas.microsoft.com/office/powerpoint/2010/main" val="402452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053512"/>
                    </a:ext>
                  </a:extLst>
                </a:gridCol>
                <a:gridCol w="493776">
                  <a:extLst>
                    <a:ext uri="{9D8B030D-6E8A-4147-A177-3AD203B41FA5}">
                      <a16:colId xmlns:a16="http://schemas.microsoft.com/office/drawing/2014/main" val="2917099896"/>
                    </a:ext>
                  </a:extLst>
                </a:gridCol>
                <a:gridCol w="493776">
                  <a:extLst>
                    <a:ext uri="{9D8B030D-6E8A-4147-A177-3AD203B41FA5}">
                      <a16:colId xmlns:a16="http://schemas.microsoft.com/office/drawing/2014/main" val="3846802391"/>
                    </a:ext>
                  </a:extLst>
                </a:gridCol>
                <a:gridCol w="493776">
                  <a:extLst>
                    <a:ext uri="{9D8B030D-6E8A-4147-A177-3AD203B41FA5}">
                      <a16:colId xmlns:a16="http://schemas.microsoft.com/office/drawing/2014/main" val="800453932"/>
                    </a:ext>
                  </a:extLst>
                </a:gridCol>
                <a:gridCol w="493776">
                  <a:extLst>
                    <a:ext uri="{9D8B030D-6E8A-4147-A177-3AD203B41FA5}">
                      <a16:colId xmlns:a16="http://schemas.microsoft.com/office/drawing/2014/main" val="2678654484"/>
                    </a:ext>
                  </a:extLst>
                </a:gridCol>
                <a:gridCol w="493776">
                  <a:extLst>
                    <a:ext uri="{9D8B030D-6E8A-4147-A177-3AD203B41FA5}">
                      <a16:colId xmlns:a16="http://schemas.microsoft.com/office/drawing/2014/main" val="1208773619"/>
                    </a:ext>
                  </a:extLst>
                </a:gridCol>
                <a:gridCol w="493776">
                  <a:extLst>
                    <a:ext uri="{9D8B030D-6E8A-4147-A177-3AD203B41FA5}">
                      <a16:colId xmlns:a16="http://schemas.microsoft.com/office/drawing/2014/main" val="3946917793"/>
                    </a:ext>
                  </a:extLst>
                </a:gridCol>
                <a:gridCol w="493776">
                  <a:extLst>
                    <a:ext uri="{9D8B030D-6E8A-4147-A177-3AD203B41FA5}">
                      <a16:colId xmlns:a16="http://schemas.microsoft.com/office/drawing/2014/main" val="504095668"/>
                    </a:ext>
                  </a:extLst>
                </a:gridCol>
                <a:gridCol w="493776">
                  <a:extLst>
                    <a:ext uri="{9D8B030D-6E8A-4147-A177-3AD203B41FA5}">
                      <a16:colId xmlns:a16="http://schemas.microsoft.com/office/drawing/2014/main" val="1076271123"/>
                    </a:ext>
                  </a:extLst>
                </a:gridCol>
                <a:gridCol w="493776">
                  <a:extLst>
                    <a:ext uri="{9D8B030D-6E8A-4147-A177-3AD203B41FA5}">
                      <a16:colId xmlns:a16="http://schemas.microsoft.com/office/drawing/2014/main" val="3811962197"/>
                    </a:ext>
                  </a:extLst>
                </a:gridCol>
                <a:gridCol w="493776">
                  <a:extLst>
                    <a:ext uri="{9D8B030D-6E8A-4147-A177-3AD203B41FA5}">
                      <a16:colId xmlns:a16="http://schemas.microsoft.com/office/drawing/2014/main" val="2752655989"/>
                    </a:ext>
                  </a:extLst>
                </a:gridCol>
                <a:gridCol w="493776">
                  <a:extLst>
                    <a:ext uri="{9D8B030D-6E8A-4147-A177-3AD203B41FA5}">
                      <a16:colId xmlns:a16="http://schemas.microsoft.com/office/drawing/2014/main" val="4158393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203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- 2021-06-27 17:09:43</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159303"/>
                  </a:ext>
                </a:extLst>
              </a:tr>
            </a:tbl>
          </a:graphicData>
        </a:graphic>
      </p:graphicFrame>
      <p:sp>
        <p:nvSpPr>
          <p:cNvPr id="4" name="Text Placeholder 3">
            <a:extLst>
              <a:ext uri="{FF2B5EF4-FFF2-40B4-BE49-F238E27FC236}">
                <a16:creationId xmlns:a16="http://schemas.microsoft.com/office/drawing/2014/main" id="{239E448A-E0D4-43D5-A80D-E090674BFFED}"/>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507749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033A-2891-4DD0-8AE3-6BEF39A37190}"/>
              </a:ext>
            </a:extLst>
          </p:cNvPr>
          <p:cNvSpPr>
            <a:spLocks noGrp="1"/>
          </p:cNvSpPr>
          <p:nvPr>
            <p:ph type="title"/>
          </p:nvPr>
        </p:nvSpPr>
        <p:spPr/>
        <p:txBody>
          <a:bodyPr/>
          <a:lstStyle/>
          <a:p>
            <a:r>
              <a:rPr lang="en-US"/>
              <a:t>Facebook Post Table + Reactions | Motomel - 10 of 20</a:t>
            </a:r>
          </a:p>
        </p:txBody>
      </p:sp>
      <p:graphicFrame>
        <p:nvGraphicFramePr>
          <p:cNvPr id="5" name="Table Placeholder 4">
            <a:extLst>
              <a:ext uri="{FF2B5EF4-FFF2-40B4-BE49-F238E27FC236}">
                <a16:creationId xmlns:a16="http://schemas.microsoft.com/office/drawing/2014/main" id="{DAF7C8BB-34CB-48FF-BF7F-1C550F256E81}"/>
              </a:ext>
            </a:extLst>
          </p:cNvPr>
          <p:cNvGraphicFramePr>
            <a:graphicFrameLocks noGrp="1"/>
          </p:cNvGraphicFramePr>
          <p:nvPr>
            <p:ph type="tbl" sz="quarter" idx="13"/>
            <p:extLst>
              <p:ext uri="{D42A27DB-BD31-4B8C-83A1-F6EECF244321}">
                <p14:modId xmlns:p14="http://schemas.microsoft.com/office/powerpoint/2010/main" val="81970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9980001"/>
                    </a:ext>
                  </a:extLst>
                </a:gridCol>
                <a:gridCol w="493776">
                  <a:extLst>
                    <a:ext uri="{9D8B030D-6E8A-4147-A177-3AD203B41FA5}">
                      <a16:colId xmlns:a16="http://schemas.microsoft.com/office/drawing/2014/main" val="3896277791"/>
                    </a:ext>
                  </a:extLst>
                </a:gridCol>
                <a:gridCol w="493776">
                  <a:extLst>
                    <a:ext uri="{9D8B030D-6E8A-4147-A177-3AD203B41FA5}">
                      <a16:colId xmlns:a16="http://schemas.microsoft.com/office/drawing/2014/main" val="2988101836"/>
                    </a:ext>
                  </a:extLst>
                </a:gridCol>
                <a:gridCol w="493776">
                  <a:extLst>
                    <a:ext uri="{9D8B030D-6E8A-4147-A177-3AD203B41FA5}">
                      <a16:colId xmlns:a16="http://schemas.microsoft.com/office/drawing/2014/main" val="3082041244"/>
                    </a:ext>
                  </a:extLst>
                </a:gridCol>
                <a:gridCol w="493776">
                  <a:extLst>
                    <a:ext uri="{9D8B030D-6E8A-4147-A177-3AD203B41FA5}">
                      <a16:colId xmlns:a16="http://schemas.microsoft.com/office/drawing/2014/main" val="1710055409"/>
                    </a:ext>
                  </a:extLst>
                </a:gridCol>
                <a:gridCol w="493776">
                  <a:extLst>
                    <a:ext uri="{9D8B030D-6E8A-4147-A177-3AD203B41FA5}">
                      <a16:colId xmlns:a16="http://schemas.microsoft.com/office/drawing/2014/main" val="2097835542"/>
                    </a:ext>
                  </a:extLst>
                </a:gridCol>
                <a:gridCol w="493776">
                  <a:extLst>
                    <a:ext uri="{9D8B030D-6E8A-4147-A177-3AD203B41FA5}">
                      <a16:colId xmlns:a16="http://schemas.microsoft.com/office/drawing/2014/main" val="3716527042"/>
                    </a:ext>
                  </a:extLst>
                </a:gridCol>
                <a:gridCol w="493776">
                  <a:extLst>
                    <a:ext uri="{9D8B030D-6E8A-4147-A177-3AD203B41FA5}">
                      <a16:colId xmlns:a16="http://schemas.microsoft.com/office/drawing/2014/main" val="3047829943"/>
                    </a:ext>
                  </a:extLst>
                </a:gridCol>
                <a:gridCol w="493776">
                  <a:extLst>
                    <a:ext uri="{9D8B030D-6E8A-4147-A177-3AD203B41FA5}">
                      <a16:colId xmlns:a16="http://schemas.microsoft.com/office/drawing/2014/main" val="2100633512"/>
                    </a:ext>
                  </a:extLst>
                </a:gridCol>
                <a:gridCol w="493776">
                  <a:extLst>
                    <a:ext uri="{9D8B030D-6E8A-4147-A177-3AD203B41FA5}">
                      <a16:colId xmlns:a16="http://schemas.microsoft.com/office/drawing/2014/main" val="711245765"/>
                    </a:ext>
                  </a:extLst>
                </a:gridCol>
                <a:gridCol w="493776">
                  <a:extLst>
                    <a:ext uri="{9D8B030D-6E8A-4147-A177-3AD203B41FA5}">
                      <a16:colId xmlns:a16="http://schemas.microsoft.com/office/drawing/2014/main" val="3117921181"/>
                    </a:ext>
                  </a:extLst>
                </a:gridCol>
                <a:gridCol w="493776">
                  <a:extLst>
                    <a:ext uri="{9D8B030D-6E8A-4147-A177-3AD203B41FA5}">
                      <a16:colId xmlns:a16="http://schemas.microsoft.com/office/drawing/2014/main" val="226377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329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- 2021-06-25 14:04:47</a:t>
                      </a:r>
                      <a:r>
                        <a:rPr kumimoji="0" lang="es-ES" sz="1000" b="0" i="0" u="none" strike="noStrike" kern="1200" cap="none" spc="0" normalizeH="0" baseline="0" noProof="0">
                          <a:ln>
                            <a:noFill/>
                          </a:ln>
                          <a:solidFill>
                            <a:prstClr val="black"/>
                          </a:solidFill>
                          <a:effectLst/>
                          <a:uLnTx/>
                          <a:uFillTx/>
                          <a:latin typeface="+mn-lt"/>
                          <a:ea typeface="+mn-ea"/>
                          <a:cs typeface="+mn-cs"/>
                        </a:rPr>
                        <a:t>
 Zanella Exclusive Edizione, la mejor compañera para recorrer la ciudad con estilo 🏍.
No te vas a querer bajar 💥
#Zanella #ExclusiveEdizione150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41417464"/>
                  </a:ext>
                </a:extLst>
              </a:tr>
            </a:tbl>
          </a:graphicData>
        </a:graphic>
      </p:graphicFrame>
      <p:sp>
        <p:nvSpPr>
          <p:cNvPr id="4" name="Text Placeholder 3">
            <a:extLst>
              <a:ext uri="{FF2B5EF4-FFF2-40B4-BE49-F238E27FC236}">
                <a16:creationId xmlns:a16="http://schemas.microsoft.com/office/drawing/2014/main" id="{828B2846-9210-44F3-9C2C-9DAE2042396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404207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D4B3-FFB1-441C-AF56-03C9E2BF5F78}"/>
              </a:ext>
            </a:extLst>
          </p:cNvPr>
          <p:cNvSpPr>
            <a:spLocks noGrp="1"/>
          </p:cNvSpPr>
          <p:nvPr>
            <p:ph type="title"/>
          </p:nvPr>
        </p:nvSpPr>
        <p:spPr/>
        <p:txBody>
          <a:bodyPr/>
          <a:lstStyle/>
          <a:p>
            <a:r>
              <a:rPr lang="en-US"/>
              <a:t>Facebook Post Table + Reactions | Motomel - 11 of 20</a:t>
            </a:r>
          </a:p>
        </p:txBody>
      </p:sp>
      <p:graphicFrame>
        <p:nvGraphicFramePr>
          <p:cNvPr id="5" name="Table Placeholder 4">
            <a:extLst>
              <a:ext uri="{FF2B5EF4-FFF2-40B4-BE49-F238E27FC236}">
                <a16:creationId xmlns:a16="http://schemas.microsoft.com/office/drawing/2014/main" id="{DA635AB1-2628-40C5-AE77-428C0FA69B1F}"/>
              </a:ext>
            </a:extLst>
          </p:cNvPr>
          <p:cNvGraphicFramePr>
            <a:graphicFrameLocks noGrp="1"/>
          </p:cNvGraphicFramePr>
          <p:nvPr>
            <p:ph type="tbl" sz="quarter" idx="13"/>
            <p:extLst>
              <p:ext uri="{D42A27DB-BD31-4B8C-83A1-F6EECF244321}">
                <p14:modId xmlns:p14="http://schemas.microsoft.com/office/powerpoint/2010/main" val="25551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8492777"/>
                    </a:ext>
                  </a:extLst>
                </a:gridCol>
                <a:gridCol w="493776">
                  <a:extLst>
                    <a:ext uri="{9D8B030D-6E8A-4147-A177-3AD203B41FA5}">
                      <a16:colId xmlns:a16="http://schemas.microsoft.com/office/drawing/2014/main" val="516344193"/>
                    </a:ext>
                  </a:extLst>
                </a:gridCol>
                <a:gridCol w="493776">
                  <a:extLst>
                    <a:ext uri="{9D8B030D-6E8A-4147-A177-3AD203B41FA5}">
                      <a16:colId xmlns:a16="http://schemas.microsoft.com/office/drawing/2014/main" val="264414966"/>
                    </a:ext>
                  </a:extLst>
                </a:gridCol>
                <a:gridCol w="493776">
                  <a:extLst>
                    <a:ext uri="{9D8B030D-6E8A-4147-A177-3AD203B41FA5}">
                      <a16:colId xmlns:a16="http://schemas.microsoft.com/office/drawing/2014/main" val="258792051"/>
                    </a:ext>
                  </a:extLst>
                </a:gridCol>
                <a:gridCol w="493776">
                  <a:extLst>
                    <a:ext uri="{9D8B030D-6E8A-4147-A177-3AD203B41FA5}">
                      <a16:colId xmlns:a16="http://schemas.microsoft.com/office/drawing/2014/main" val="89262523"/>
                    </a:ext>
                  </a:extLst>
                </a:gridCol>
                <a:gridCol w="493776">
                  <a:extLst>
                    <a:ext uri="{9D8B030D-6E8A-4147-A177-3AD203B41FA5}">
                      <a16:colId xmlns:a16="http://schemas.microsoft.com/office/drawing/2014/main" val="2291691787"/>
                    </a:ext>
                  </a:extLst>
                </a:gridCol>
                <a:gridCol w="493776">
                  <a:extLst>
                    <a:ext uri="{9D8B030D-6E8A-4147-A177-3AD203B41FA5}">
                      <a16:colId xmlns:a16="http://schemas.microsoft.com/office/drawing/2014/main" val="126807191"/>
                    </a:ext>
                  </a:extLst>
                </a:gridCol>
                <a:gridCol w="493776">
                  <a:extLst>
                    <a:ext uri="{9D8B030D-6E8A-4147-A177-3AD203B41FA5}">
                      <a16:colId xmlns:a16="http://schemas.microsoft.com/office/drawing/2014/main" val="688942646"/>
                    </a:ext>
                  </a:extLst>
                </a:gridCol>
                <a:gridCol w="493776">
                  <a:extLst>
                    <a:ext uri="{9D8B030D-6E8A-4147-A177-3AD203B41FA5}">
                      <a16:colId xmlns:a16="http://schemas.microsoft.com/office/drawing/2014/main" val="3559630213"/>
                    </a:ext>
                  </a:extLst>
                </a:gridCol>
                <a:gridCol w="493776">
                  <a:extLst>
                    <a:ext uri="{9D8B030D-6E8A-4147-A177-3AD203B41FA5}">
                      <a16:colId xmlns:a16="http://schemas.microsoft.com/office/drawing/2014/main" val="4059846382"/>
                    </a:ext>
                  </a:extLst>
                </a:gridCol>
                <a:gridCol w="493776">
                  <a:extLst>
                    <a:ext uri="{9D8B030D-6E8A-4147-A177-3AD203B41FA5}">
                      <a16:colId xmlns:a16="http://schemas.microsoft.com/office/drawing/2014/main" val="2040413643"/>
                    </a:ext>
                  </a:extLst>
                </a:gridCol>
                <a:gridCol w="493776">
                  <a:extLst>
                    <a:ext uri="{9D8B030D-6E8A-4147-A177-3AD203B41FA5}">
                      <a16:colId xmlns:a16="http://schemas.microsoft.com/office/drawing/2014/main" val="417867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890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- 2021-06-23 16:01:07</a:t>
                      </a:r>
                      <a:r>
                        <a:rPr kumimoji="0" lang="es-ES" sz="1000" b="0" i="0" u="none" strike="noStrike" kern="1200" cap="none" spc="0" normalizeH="0" baseline="0" noProof="0">
                          <a:ln>
                            <a:noFill/>
                          </a:ln>
                          <a:solidFill>
                            <a:prstClr val="black"/>
                          </a:solidFill>
                          <a:effectLst/>
                          <a:uLnTx/>
                          <a:uFillTx/>
                          <a:latin typeface="+mn-lt"/>
                          <a:ea typeface="+mn-ea"/>
                          <a:cs typeface="+mn-cs"/>
                        </a:rPr>
                        <a:t>
 SMASH AUTOMATICA
Estás buscando tu primera moto? La Smash automática es la más fácil de manejar!
Sumate a la familia. Arrancas, aceleras y te vas…
💻 Te invitamos a conocer más detalles en nuestra web: https://www.gilera.com.ar/modelo/smash-automatica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9441816"/>
                  </a:ext>
                </a:extLst>
              </a:tr>
            </a:tbl>
          </a:graphicData>
        </a:graphic>
      </p:graphicFrame>
      <p:sp>
        <p:nvSpPr>
          <p:cNvPr id="4" name="Text Placeholder 3">
            <a:extLst>
              <a:ext uri="{FF2B5EF4-FFF2-40B4-BE49-F238E27FC236}">
                <a16:creationId xmlns:a16="http://schemas.microsoft.com/office/drawing/2014/main" id="{8B2AF252-A769-4F6F-BB14-897E803BD7C3}"/>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824395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D2912-2AAA-4989-A031-45F76CD6F5E7}"/>
              </a:ext>
            </a:extLst>
          </p:cNvPr>
          <p:cNvSpPr>
            <a:spLocks noGrp="1"/>
          </p:cNvSpPr>
          <p:nvPr>
            <p:ph type="title"/>
          </p:nvPr>
        </p:nvSpPr>
        <p:spPr/>
        <p:txBody>
          <a:bodyPr/>
          <a:lstStyle/>
          <a:p>
            <a:r>
              <a:rPr lang="en-US"/>
              <a:t>Facebook Post Table + Reactions | Motomel - 12 of 20</a:t>
            </a:r>
          </a:p>
        </p:txBody>
      </p:sp>
      <p:graphicFrame>
        <p:nvGraphicFramePr>
          <p:cNvPr id="5" name="Table Placeholder 4">
            <a:extLst>
              <a:ext uri="{FF2B5EF4-FFF2-40B4-BE49-F238E27FC236}">
                <a16:creationId xmlns:a16="http://schemas.microsoft.com/office/drawing/2014/main" id="{EA01AB87-B27A-4AE1-B160-0FC7E8F90346}"/>
              </a:ext>
            </a:extLst>
          </p:cNvPr>
          <p:cNvGraphicFramePr>
            <a:graphicFrameLocks noGrp="1"/>
          </p:cNvGraphicFramePr>
          <p:nvPr>
            <p:ph type="tbl" sz="quarter" idx="13"/>
            <p:extLst>
              <p:ext uri="{D42A27DB-BD31-4B8C-83A1-F6EECF244321}">
                <p14:modId xmlns:p14="http://schemas.microsoft.com/office/powerpoint/2010/main" val="376426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5903626"/>
                    </a:ext>
                  </a:extLst>
                </a:gridCol>
                <a:gridCol w="493776">
                  <a:extLst>
                    <a:ext uri="{9D8B030D-6E8A-4147-A177-3AD203B41FA5}">
                      <a16:colId xmlns:a16="http://schemas.microsoft.com/office/drawing/2014/main" val="2679405014"/>
                    </a:ext>
                  </a:extLst>
                </a:gridCol>
                <a:gridCol w="493776">
                  <a:extLst>
                    <a:ext uri="{9D8B030D-6E8A-4147-A177-3AD203B41FA5}">
                      <a16:colId xmlns:a16="http://schemas.microsoft.com/office/drawing/2014/main" val="826039976"/>
                    </a:ext>
                  </a:extLst>
                </a:gridCol>
                <a:gridCol w="493776">
                  <a:extLst>
                    <a:ext uri="{9D8B030D-6E8A-4147-A177-3AD203B41FA5}">
                      <a16:colId xmlns:a16="http://schemas.microsoft.com/office/drawing/2014/main" val="1637316700"/>
                    </a:ext>
                  </a:extLst>
                </a:gridCol>
                <a:gridCol w="493776">
                  <a:extLst>
                    <a:ext uri="{9D8B030D-6E8A-4147-A177-3AD203B41FA5}">
                      <a16:colId xmlns:a16="http://schemas.microsoft.com/office/drawing/2014/main" val="516518888"/>
                    </a:ext>
                  </a:extLst>
                </a:gridCol>
                <a:gridCol w="493776">
                  <a:extLst>
                    <a:ext uri="{9D8B030D-6E8A-4147-A177-3AD203B41FA5}">
                      <a16:colId xmlns:a16="http://schemas.microsoft.com/office/drawing/2014/main" val="3557898131"/>
                    </a:ext>
                  </a:extLst>
                </a:gridCol>
                <a:gridCol w="493776">
                  <a:extLst>
                    <a:ext uri="{9D8B030D-6E8A-4147-A177-3AD203B41FA5}">
                      <a16:colId xmlns:a16="http://schemas.microsoft.com/office/drawing/2014/main" val="3942003472"/>
                    </a:ext>
                  </a:extLst>
                </a:gridCol>
                <a:gridCol w="493776">
                  <a:extLst>
                    <a:ext uri="{9D8B030D-6E8A-4147-A177-3AD203B41FA5}">
                      <a16:colId xmlns:a16="http://schemas.microsoft.com/office/drawing/2014/main" val="1998118043"/>
                    </a:ext>
                  </a:extLst>
                </a:gridCol>
                <a:gridCol w="493776">
                  <a:extLst>
                    <a:ext uri="{9D8B030D-6E8A-4147-A177-3AD203B41FA5}">
                      <a16:colId xmlns:a16="http://schemas.microsoft.com/office/drawing/2014/main" val="3607226876"/>
                    </a:ext>
                  </a:extLst>
                </a:gridCol>
                <a:gridCol w="493776">
                  <a:extLst>
                    <a:ext uri="{9D8B030D-6E8A-4147-A177-3AD203B41FA5}">
                      <a16:colId xmlns:a16="http://schemas.microsoft.com/office/drawing/2014/main" val="2319775770"/>
                    </a:ext>
                  </a:extLst>
                </a:gridCol>
                <a:gridCol w="493776">
                  <a:extLst>
                    <a:ext uri="{9D8B030D-6E8A-4147-A177-3AD203B41FA5}">
                      <a16:colId xmlns:a16="http://schemas.microsoft.com/office/drawing/2014/main" val="1600233168"/>
                    </a:ext>
                  </a:extLst>
                </a:gridCol>
                <a:gridCol w="493776">
                  <a:extLst>
                    <a:ext uri="{9D8B030D-6E8A-4147-A177-3AD203B41FA5}">
                      <a16:colId xmlns:a16="http://schemas.microsoft.com/office/drawing/2014/main" val="313100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80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- 2021-06-16 16:01:10</a:t>
                      </a:r>
                      <a:r>
                        <a:rPr kumimoji="0" lang="en-US" sz="1000" b="0" i="0" u="none" strike="noStrike" kern="1200" cap="none" spc="0" normalizeH="0" baseline="0" noProof="0">
                          <a:ln>
                            <a:noFill/>
                          </a:ln>
                          <a:solidFill>
                            <a:prstClr val="black"/>
                          </a:solidFill>
                          <a:effectLst/>
                          <a:uLnTx/>
                          <a:uFillTx/>
                          <a:latin typeface="+mn-lt"/>
                          <a:ea typeface="+mn-ea"/>
                          <a:cs typeface="+mn-cs"/>
                        </a:rPr>
                        <a:t>
 El clásico de #Gilera en su versión más completa 💥
SMASH X125, Descubrila! Te vas a enamorar 😉
💻Más información en nuestra web: https://www.gilera.com.ar/modelo/smash-x-125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8083810"/>
                  </a:ext>
                </a:extLst>
              </a:tr>
            </a:tbl>
          </a:graphicData>
        </a:graphic>
      </p:graphicFrame>
      <p:sp>
        <p:nvSpPr>
          <p:cNvPr id="4" name="Text Placeholder 3">
            <a:extLst>
              <a:ext uri="{FF2B5EF4-FFF2-40B4-BE49-F238E27FC236}">
                <a16:creationId xmlns:a16="http://schemas.microsoft.com/office/drawing/2014/main" id="{ABFE0018-0E26-4220-8D6F-6FE70534A49D}"/>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194994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C9448-902E-4E06-9DCC-1F6E3659EEFE}"/>
              </a:ext>
            </a:extLst>
          </p:cNvPr>
          <p:cNvSpPr>
            <a:spLocks noGrp="1"/>
          </p:cNvSpPr>
          <p:nvPr>
            <p:ph type="title"/>
          </p:nvPr>
        </p:nvSpPr>
        <p:spPr/>
        <p:txBody>
          <a:bodyPr/>
          <a:lstStyle/>
          <a:p>
            <a:r>
              <a:rPr lang="en-US"/>
              <a:t>Facebook Post Table + Reactions | Motomel - 13 of 20</a:t>
            </a:r>
          </a:p>
        </p:txBody>
      </p:sp>
      <p:graphicFrame>
        <p:nvGraphicFramePr>
          <p:cNvPr id="5" name="Table Placeholder 4">
            <a:extLst>
              <a:ext uri="{FF2B5EF4-FFF2-40B4-BE49-F238E27FC236}">
                <a16:creationId xmlns:a16="http://schemas.microsoft.com/office/drawing/2014/main" id="{150455AD-9D2E-43DF-BD33-B2E9E36F02CE}"/>
              </a:ext>
            </a:extLst>
          </p:cNvPr>
          <p:cNvGraphicFramePr>
            <a:graphicFrameLocks noGrp="1"/>
          </p:cNvGraphicFramePr>
          <p:nvPr>
            <p:ph type="tbl" sz="quarter" idx="13"/>
            <p:extLst>
              <p:ext uri="{D42A27DB-BD31-4B8C-83A1-F6EECF244321}">
                <p14:modId xmlns:p14="http://schemas.microsoft.com/office/powerpoint/2010/main" val="180590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0946095"/>
                    </a:ext>
                  </a:extLst>
                </a:gridCol>
                <a:gridCol w="493776">
                  <a:extLst>
                    <a:ext uri="{9D8B030D-6E8A-4147-A177-3AD203B41FA5}">
                      <a16:colId xmlns:a16="http://schemas.microsoft.com/office/drawing/2014/main" val="2043950799"/>
                    </a:ext>
                  </a:extLst>
                </a:gridCol>
                <a:gridCol w="493776">
                  <a:extLst>
                    <a:ext uri="{9D8B030D-6E8A-4147-A177-3AD203B41FA5}">
                      <a16:colId xmlns:a16="http://schemas.microsoft.com/office/drawing/2014/main" val="4260985609"/>
                    </a:ext>
                  </a:extLst>
                </a:gridCol>
                <a:gridCol w="493776">
                  <a:extLst>
                    <a:ext uri="{9D8B030D-6E8A-4147-A177-3AD203B41FA5}">
                      <a16:colId xmlns:a16="http://schemas.microsoft.com/office/drawing/2014/main" val="361609430"/>
                    </a:ext>
                  </a:extLst>
                </a:gridCol>
                <a:gridCol w="493776">
                  <a:extLst>
                    <a:ext uri="{9D8B030D-6E8A-4147-A177-3AD203B41FA5}">
                      <a16:colId xmlns:a16="http://schemas.microsoft.com/office/drawing/2014/main" val="1437852922"/>
                    </a:ext>
                  </a:extLst>
                </a:gridCol>
                <a:gridCol w="493776">
                  <a:extLst>
                    <a:ext uri="{9D8B030D-6E8A-4147-A177-3AD203B41FA5}">
                      <a16:colId xmlns:a16="http://schemas.microsoft.com/office/drawing/2014/main" val="4184617495"/>
                    </a:ext>
                  </a:extLst>
                </a:gridCol>
                <a:gridCol w="493776">
                  <a:extLst>
                    <a:ext uri="{9D8B030D-6E8A-4147-A177-3AD203B41FA5}">
                      <a16:colId xmlns:a16="http://schemas.microsoft.com/office/drawing/2014/main" val="3507991000"/>
                    </a:ext>
                  </a:extLst>
                </a:gridCol>
                <a:gridCol w="493776">
                  <a:extLst>
                    <a:ext uri="{9D8B030D-6E8A-4147-A177-3AD203B41FA5}">
                      <a16:colId xmlns:a16="http://schemas.microsoft.com/office/drawing/2014/main" val="1184589187"/>
                    </a:ext>
                  </a:extLst>
                </a:gridCol>
                <a:gridCol w="493776">
                  <a:extLst>
                    <a:ext uri="{9D8B030D-6E8A-4147-A177-3AD203B41FA5}">
                      <a16:colId xmlns:a16="http://schemas.microsoft.com/office/drawing/2014/main" val="2807864655"/>
                    </a:ext>
                  </a:extLst>
                </a:gridCol>
                <a:gridCol w="493776">
                  <a:extLst>
                    <a:ext uri="{9D8B030D-6E8A-4147-A177-3AD203B41FA5}">
                      <a16:colId xmlns:a16="http://schemas.microsoft.com/office/drawing/2014/main" val="1331168105"/>
                    </a:ext>
                  </a:extLst>
                </a:gridCol>
                <a:gridCol w="493776">
                  <a:extLst>
                    <a:ext uri="{9D8B030D-6E8A-4147-A177-3AD203B41FA5}">
                      <a16:colId xmlns:a16="http://schemas.microsoft.com/office/drawing/2014/main" val="3755440604"/>
                    </a:ext>
                  </a:extLst>
                </a:gridCol>
                <a:gridCol w="493776">
                  <a:extLst>
                    <a:ext uri="{9D8B030D-6E8A-4147-A177-3AD203B41FA5}">
                      <a16:colId xmlns:a16="http://schemas.microsoft.com/office/drawing/2014/main" val="279845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480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- 2021-06-29 16:01:16</a:t>
                      </a:r>
                      <a:r>
                        <a:rPr kumimoji="0" lang="en-US" sz="1000" b="0" i="0" u="none" strike="noStrike" kern="1200" cap="none" spc="0" normalizeH="0" baseline="0" noProof="0">
                          <a:ln>
                            <a:noFill/>
                          </a:ln>
                          <a:solidFill>
                            <a:prstClr val="black"/>
                          </a:solidFill>
                          <a:effectLst/>
                          <a:uLnTx/>
                          <a:uFillTx/>
                          <a:latin typeface="+mn-lt"/>
                          <a:ea typeface="+mn-ea"/>
                          <a:cs typeface="+mn-cs"/>
                        </a:rPr>
                        <a:t>
 Manejar una SMASH AUTOMATICA es muy fácil!! 😎🙌🏻
Arrancas, aceleras y te vas…
💻Conocé más detalles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1050112"/>
                  </a:ext>
                </a:extLst>
              </a:tr>
            </a:tbl>
          </a:graphicData>
        </a:graphic>
      </p:graphicFrame>
      <p:sp>
        <p:nvSpPr>
          <p:cNvPr id="4" name="Text Placeholder 3">
            <a:extLst>
              <a:ext uri="{FF2B5EF4-FFF2-40B4-BE49-F238E27FC236}">
                <a16:creationId xmlns:a16="http://schemas.microsoft.com/office/drawing/2014/main" id="{4346942B-29EC-4588-94AA-B4423ECC9A08}"/>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710486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7A9A-628C-4220-B494-D0A2BCBD26E7}"/>
              </a:ext>
            </a:extLst>
          </p:cNvPr>
          <p:cNvSpPr>
            <a:spLocks noGrp="1"/>
          </p:cNvSpPr>
          <p:nvPr>
            <p:ph type="title"/>
          </p:nvPr>
        </p:nvSpPr>
        <p:spPr/>
        <p:txBody>
          <a:bodyPr/>
          <a:lstStyle/>
          <a:p>
            <a:r>
              <a:rPr lang="en-US"/>
              <a:t>Facebook Post Table + Reactions | Motomel - 14 of 20</a:t>
            </a:r>
          </a:p>
        </p:txBody>
      </p:sp>
      <p:graphicFrame>
        <p:nvGraphicFramePr>
          <p:cNvPr id="5" name="Table Placeholder 4">
            <a:extLst>
              <a:ext uri="{FF2B5EF4-FFF2-40B4-BE49-F238E27FC236}">
                <a16:creationId xmlns:a16="http://schemas.microsoft.com/office/drawing/2014/main" id="{C3B0B564-B5DA-4AFB-B5F7-4A58DD995484}"/>
              </a:ext>
            </a:extLst>
          </p:cNvPr>
          <p:cNvGraphicFramePr>
            <a:graphicFrameLocks noGrp="1"/>
          </p:cNvGraphicFramePr>
          <p:nvPr>
            <p:ph type="tbl" sz="quarter" idx="13"/>
            <p:extLst>
              <p:ext uri="{D42A27DB-BD31-4B8C-83A1-F6EECF244321}">
                <p14:modId xmlns:p14="http://schemas.microsoft.com/office/powerpoint/2010/main" val="322396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142248"/>
                    </a:ext>
                  </a:extLst>
                </a:gridCol>
                <a:gridCol w="493776">
                  <a:extLst>
                    <a:ext uri="{9D8B030D-6E8A-4147-A177-3AD203B41FA5}">
                      <a16:colId xmlns:a16="http://schemas.microsoft.com/office/drawing/2014/main" val="644586425"/>
                    </a:ext>
                  </a:extLst>
                </a:gridCol>
                <a:gridCol w="493776">
                  <a:extLst>
                    <a:ext uri="{9D8B030D-6E8A-4147-A177-3AD203B41FA5}">
                      <a16:colId xmlns:a16="http://schemas.microsoft.com/office/drawing/2014/main" val="2983284571"/>
                    </a:ext>
                  </a:extLst>
                </a:gridCol>
                <a:gridCol w="493776">
                  <a:extLst>
                    <a:ext uri="{9D8B030D-6E8A-4147-A177-3AD203B41FA5}">
                      <a16:colId xmlns:a16="http://schemas.microsoft.com/office/drawing/2014/main" val="777442065"/>
                    </a:ext>
                  </a:extLst>
                </a:gridCol>
                <a:gridCol w="493776">
                  <a:extLst>
                    <a:ext uri="{9D8B030D-6E8A-4147-A177-3AD203B41FA5}">
                      <a16:colId xmlns:a16="http://schemas.microsoft.com/office/drawing/2014/main" val="3595078216"/>
                    </a:ext>
                  </a:extLst>
                </a:gridCol>
                <a:gridCol w="493776">
                  <a:extLst>
                    <a:ext uri="{9D8B030D-6E8A-4147-A177-3AD203B41FA5}">
                      <a16:colId xmlns:a16="http://schemas.microsoft.com/office/drawing/2014/main" val="178725303"/>
                    </a:ext>
                  </a:extLst>
                </a:gridCol>
                <a:gridCol w="493776">
                  <a:extLst>
                    <a:ext uri="{9D8B030D-6E8A-4147-A177-3AD203B41FA5}">
                      <a16:colId xmlns:a16="http://schemas.microsoft.com/office/drawing/2014/main" val="523235779"/>
                    </a:ext>
                  </a:extLst>
                </a:gridCol>
                <a:gridCol w="493776">
                  <a:extLst>
                    <a:ext uri="{9D8B030D-6E8A-4147-A177-3AD203B41FA5}">
                      <a16:colId xmlns:a16="http://schemas.microsoft.com/office/drawing/2014/main" val="1504922811"/>
                    </a:ext>
                  </a:extLst>
                </a:gridCol>
                <a:gridCol w="493776">
                  <a:extLst>
                    <a:ext uri="{9D8B030D-6E8A-4147-A177-3AD203B41FA5}">
                      <a16:colId xmlns:a16="http://schemas.microsoft.com/office/drawing/2014/main" val="1150850323"/>
                    </a:ext>
                  </a:extLst>
                </a:gridCol>
                <a:gridCol w="493776">
                  <a:extLst>
                    <a:ext uri="{9D8B030D-6E8A-4147-A177-3AD203B41FA5}">
                      <a16:colId xmlns:a16="http://schemas.microsoft.com/office/drawing/2014/main" val="1902351431"/>
                    </a:ext>
                  </a:extLst>
                </a:gridCol>
                <a:gridCol w="493776">
                  <a:extLst>
                    <a:ext uri="{9D8B030D-6E8A-4147-A177-3AD203B41FA5}">
                      <a16:colId xmlns:a16="http://schemas.microsoft.com/office/drawing/2014/main" val="1690946492"/>
                    </a:ext>
                  </a:extLst>
                </a:gridCol>
                <a:gridCol w="493776">
                  <a:extLst>
                    <a:ext uri="{9D8B030D-6E8A-4147-A177-3AD203B41FA5}">
                      <a16:colId xmlns:a16="http://schemas.microsoft.com/office/drawing/2014/main" val="1070427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57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- 2021-07-07 16:00:56</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Sencilla de manejar! Subite, ponela en marcha, y salí andando💥
✅Motor 4 tiempos, refrigerado por aire
✅Potencia 6.6hp/8500rpm
✅Transmisión Automática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2820013"/>
                  </a:ext>
                </a:extLst>
              </a:tr>
            </a:tbl>
          </a:graphicData>
        </a:graphic>
      </p:graphicFrame>
      <p:sp>
        <p:nvSpPr>
          <p:cNvPr id="4" name="Text Placeholder 3">
            <a:extLst>
              <a:ext uri="{FF2B5EF4-FFF2-40B4-BE49-F238E27FC236}">
                <a16:creationId xmlns:a16="http://schemas.microsoft.com/office/drawing/2014/main" id="{F59DD031-F123-48EB-B68C-B0CA7E5B66B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969376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5570-C28F-4F8F-907D-B3F5771EFC0D}"/>
              </a:ext>
            </a:extLst>
          </p:cNvPr>
          <p:cNvSpPr>
            <a:spLocks noGrp="1"/>
          </p:cNvSpPr>
          <p:nvPr>
            <p:ph type="title"/>
          </p:nvPr>
        </p:nvSpPr>
        <p:spPr/>
        <p:txBody>
          <a:bodyPr/>
          <a:lstStyle/>
          <a:p>
            <a:r>
              <a:rPr lang="en-US"/>
              <a:t>Facebook Post Table + Reactions | Motomel - 15 of 20</a:t>
            </a:r>
          </a:p>
        </p:txBody>
      </p:sp>
      <p:graphicFrame>
        <p:nvGraphicFramePr>
          <p:cNvPr id="5" name="Table Placeholder 4">
            <a:extLst>
              <a:ext uri="{FF2B5EF4-FFF2-40B4-BE49-F238E27FC236}">
                <a16:creationId xmlns:a16="http://schemas.microsoft.com/office/drawing/2014/main" id="{067DAEA6-44FB-471B-9BA2-7782B61B92F5}"/>
              </a:ext>
            </a:extLst>
          </p:cNvPr>
          <p:cNvGraphicFramePr>
            <a:graphicFrameLocks noGrp="1"/>
          </p:cNvGraphicFramePr>
          <p:nvPr>
            <p:ph type="tbl" sz="quarter" idx="13"/>
            <p:extLst>
              <p:ext uri="{D42A27DB-BD31-4B8C-83A1-F6EECF244321}">
                <p14:modId xmlns:p14="http://schemas.microsoft.com/office/powerpoint/2010/main" val="303543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2600457"/>
                    </a:ext>
                  </a:extLst>
                </a:gridCol>
                <a:gridCol w="493776">
                  <a:extLst>
                    <a:ext uri="{9D8B030D-6E8A-4147-A177-3AD203B41FA5}">
                      <a16:colId xmlns:a16="http://schemas.microsoft.com/office/drawing/2014/main" val="193382278"/>
                    </a:ext>
                  </a:extLst>
                </a:gridCol>
                <a:gridCol w="493776">
                  <a:extLst>
                    <a:ext uri="{9D8B030D-6E8A-4147-A177-3AD203B41FA5}">
                      <a16:colId xmlns:a16="http://schemas.microsoft.com/office/drawing/2014/main" val="1713594046"/>
                    </a:ext>
                  </a:extLst>
                </a:gridCol>
                <a:gridCol w="493776">
                  <a:extLst>
                    <a:ext uri="{9D8B030D-6E8A-4147-A177-3AD203B41FA5}">
                      <a16:colId xmlns:a16="http://schemas.microsoft.com/office/drawing/2014/main" val="1694016556"/>
                    </a:ext>
                  </a:extLst>
                </a:gridCol>
                <a:gridCol w="493776">
                  <a:extLst>
                    <a:ext uri="{9D8B030D-6E8A-4147-A177-3AD203B41FA5}">
                      <a16:colId xmlns:a16="http://schemas.microsoft.com/office/drawing/2014/main" val="3953710012"/>
                    </a:ext>
                  </a:extLst>
                </a:gridCol>
                <a:gridCol w="493776">
                  <a:extLst>
                    <a:ext uri="{9D8B030D-6E8A-4147-A177-3AD203B41FA5}">
                      <a16:colId xmlns:a16="http://schemas.microsoft.com/office/drawing/2014/main" val="626489113"/>
                    </a:ext>
                  </a:extLst>
                </a:gridCol>
                <a:gridCol w="493776">
                  <a:extLst>
                    <a:ext uri="{9D8B030D-6E8A-4147-A177-3AD203B41FA5}">
                      <a16:colId xmlns:a16="http://schemas.microsoft.com/office/drawing/2014/main" val="2749336394"/>
                    </a:ext>
                  </a:extLst>
                </a:gridCol>
                <a:gridCol w="493776">
                  <a:extLst>
                    <a:ext uri="{9D8B030D-6E8A-4147-A177-3AD203B41FA5}">
                      <a16:colId xmlns:a16="http://schemas.microsoft.com/office/drawing/2014/main" val="4040818082"/>
                    </a:ext>
                  </a:extLst>
                </a:gridCol>
                <a:gridCol w="493776">
                  <a:extLst>
                    <a:ext uri="{9D8B030D-6E8A-4147-A177-3AD203B41FA5}">
                      <a16:colId xmlns:a16="http://schemas.microsoft.com/office/drawing/2014/main" val="1390696842"/>
                    </a:ext>
                  </a:extLst>
                </a:gridCol>
                <a:gridCol w="493776">
                  <a:extLst>
                    <a:ext uri="{9D8B030D-6E8A-4147-A177-3AD203B41FA5}">
                      <a16:colId xmlns:a16="http://schemas.microsoft.com/office/drawing/2014/main" val="2082931135"/>
                    </a:ext>
                  </a:extLst>
                </a:gridCol>
                <a:gridCol w="493776">
                  <a:extLst>
                    <a:ext uri="{9D8B030D-6E8A-4147-A177-3AD203B41FA5}">
                      <a16:colId xmlns:a16="http://schemas.microsoft.com/office/drawing/2014/main" val="1144556544"/>
                    </a:ext>
                  </a:extLst>
                </a:gridCol>
                <a:gridCol w="493776">
                  <a:extLst>
                    <a:ext uri="{9D8B030D-6E8A-4147-A177-3AD203B41FA5}">
                      <a16:colId xmlns:a16="http://schemas.microsoft.com/office/drawing/2014/main" val="378641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094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- 2021-06-20 11:00:39</a:t>
                      </a:r>
                      <a:r>
                        <a:rPr kumimoji="0" lang="es-ES" sz="1000" b="0" i="0" u="none" strike="noStrike" kern="1200" cap="none" spc="0" normalizeH="0" baseline="0" noProof="0">
                          <a:ln>
                            <a:noFill/>
                          </a:ln>
                          <a:solidFill>
                            <a:prstClr val="black"/>
                          </a:solidFill>
                          <a:effectLst/>
                          <a:uLnTx/>
                          <a:uFillTx/>
                          <a:latin typeface="+mn-lt"/>
                          <a:ea typeface="+mn-ea"/>
                          <a:cs typeface="+mn-cs"/>
                        </a:rPr>
                        <a:t>
 No hay nada más lindo que compartir pasiones 💖
Feliz día a todos los padres que se subieron a esta aventura 🛵💥
#NosImpulsaNuestraHistoria #DiaDelPadre #Zanella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0970212"/>
                  </a:ext>
                </a:extLst>
              </a:tr>
            </a:tbl>
          </a:graphicData>
        </a:graphic>
      </p:graphicFrame>
      <p:sp>
        <p:nvSpPr>
          <p:cNvPr id="4" name="Text Placeholder 3">
            <a:extLst>
              <a:ext uri="{FF2B5EF4-FFF2-40B4-BE49-F238E27FC236}">
                <a16:creationId xmlns:a16="http://schemas.microsoft.com/office/drawing/2014/main" id="{4335FD62-4354-46D7-8AD9-488371FFACB8}"/>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207051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3F4A-1927-40A5-A207-4032F92E031D}"/>
              </a:ext>
            </a:extLst>
          </p:cNvPr>
          <p:cNvSpPr>
            <a:spLocks noGrp="1"/>
          </p:cNvSpPr>
          <p:nvPr>
            <p:ph type="title"/>
          </p:nvPr>
        </p:nvSpPr>
        <p:spPr/>
        <p:txBody>
          <a:bodyPr/>
          <a:lstStyle/>
          <a:p>
            <a:r>
              <a:rPr lang="en-US"/>
              <a:t>Facebook Post Table + Reactions | Motomel - 16 of 20</a:t>
            </a:r>
          </a:p>
        </p:txBody>
      </p:sp>
      <p:graphicFrame>
        <p:nvGraphicFramePr>
          <p:cNvPr id="5" name="Table Placeholder 4">
            <a:extLst>
              <a:ext uri="{FF2B5EF4-FFF2-40B4-BE49-F238E27FC236}">
                <a16:creationId xmlns:a16="http://schemas.microsoft.com/office/drawing/2014/main" id="{FDF9F308-2492-43A9-B11F-DBCF76D6C231}"/>
              </a:ext>
            </a:extLst>
          </p:cNvPr>
          <p:cNvGraphicFramePr>
            <a:graphicFrameLocks noGrp="1"/>
          </p:cNvGraphicFramePr>
          <p:nvPr>
            <p:ph type="tbl" sz="quarter" idx="13"/>
            <p:extLst>
              <p:ext uri="{D42A27DB-BD31-4B8C-83A1-F6EECF244321}">
                <p14:modId xmlns:p14="http://schemas.microsoft.com/office/powerpoint/2010/main" val="708996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5798824"/>
                    </a:ext>
                  </a:extLst>
                </a:gridCol>
                <a:gridCol w="493776">
                  <a:extLst>
                    <a:ext uri="{9D8B030D-6E8A-4147-A177-3AD203B41FA5}">
                      <a16:colId xmlns:a16="http://schemas.microsoft.com/office/drawing/2014/main" val="1900860658"/>
                    </a:ext>
                  </a:extLst>
                </a:gridCol>
                <a:gridCol w="493776">
                  <a:extLst>
                    <a:ext uri="{9D8B030D-6E8A-4147-A177-3AD203B41FA5}">
                      <a16:colId xmlns:a16="http://schemas.microsoft.com/office/drawing/2014/main" val="3190504318"/>
                    </a:ext>
                  </a:extLst>
                </a:gridCol>
                <a:gridCol w="493776">
                  <a:extLst>
                    <a:ext uri="{9D8B030D-6E8A-4147-A177-3AD203B41FA5}">
                      <a16:colId xmlns:a16="http://schemas.microsoft.com/office/drawing/2014/main" val="1927583004"/>
                    </a:ext>
                  </a:extLst>
                </a:gridCol>
                <a:gridCol w="493776">
                  <a:extLst>
                    <a:ext uri="{9D8B030D-6E8A-4147-A177-3AD203B41FA5}">
                      <a16:colId xmlns:a16="http://schemas.microsoft.com/office/drawing/2014/main" val="637353464"/>
                    </a:ext>
                  </a:extLst>
                </a:gridCol>
                <a:gridCol w="493776">
                  <a:extLst>
                    <a:ext uri="{9D8B030D-6E8A-4147-A177-3AD203B41FA5}">
                      <a16:colId xmlns:a16="http://schemas.microsoft.com/office/drawing/2014/main" val="1010997374"/>
                    </a:ext>
                  </a:extLst>
                </a:gridCol>
                <a:gridCol w="493776">
                  <a:extLst>
                    <a:ext uri="{9D8B030D-6E8A-4147-A177-3AD203B41FA5}">
                      <a16:colId xmlns:a16="http://schemas.microsoft.com/office/drawing/2014/main" val="3067168098"/>
                    </a:ext>
                  </a:extLst>
                </a:gridCol>
                <a:gridCol w="493776">
                  <a:extLst>
                    <a:ext uri="{9D8B030D-6E8A-4147-A177-3AD203B41FA5}">
                      <a16:colId xmlns:a16="http://schemas.microsoft.com/office/drawing/2014/main" val="1634101396"/>
                    </a:ext>
                  </a:extLst>
                </a:gridCol>
                <a:gridCol w="493776">
                  <a:extLst>
                    <a:ext uri="{9D8B030D-6E8A-4147-A177-3AD203B41FA5}">
                      <a16:colId xmlns:a16="http://schemas.microsoft.com/office/drawing/2014/main" val="664592418"/>
                    </a:ext>
                  </a:extLst>
                </a:gridCol>
                <a:gridCol w="493776">
                  <a:extLst>
                    <a:ext uri="{9D8B030D-6E8A-4147-A177-3AD203B41FA5}">
                      <a16:colId xmlns:a16="http://schemas.microsoft.com/office/drawing/2014/main" val="3252288606"/>
                    </a:ext>
                  </a:extLst>
                </a:gridCol>
                <a:gridCol w="493776">
                  <a:extLst>
                    <a:ext uri="{9D8B030D-6E8A-4147-A177-3AD203B41FA5}">
                      <a16:colId xmlns:a16="http://schemas.microsoft.com/office/drawing/2014/main" val="180570190"/>
                    </a:ext>
                  </a:extLst>
                </a:gridCol>
                <a:gridCol w="493776">
                  <a:extLst>
                    <a:ext uri="{9D8B030D-6E8A-4147-A177-3AD203B41FA5}">
                      <a16:colId xmlns:a16="http://schemas.microsoft.com/office/drawing/2014/main" val="343031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7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- 2021-07-02 16:01:22</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🏁Frenos delantero a disco
🏁Llantas de aleación
🏁Encendido Electrónico y patada
🏁 Tablero full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0760317"/>
                  </a:ext>
                </a:extLst>
              </a:tr>
            </a:tbl>
          </a:graphicData>
        </a:graphic>
      </p:graphicFrame>
      <p:sp>
        <p:nvSpPr>
          <p:cNvPr id="4" name="Text Placeholder 3">
            <a:extLst>
              <a:ext uri="{FF2B5EF4-FFF2-40B4-BE49-F238E27FC236}">
                <a16:creationId xmlns:a16="http://schemas.microsoft.com/office/drawing/2014/main" id="{1519627D-B2D0-4FA5-978C-FBA74634E37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086497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4141-636D-439E-A44C-15723AC6E5C5}"/>
              </a:ext>
            </a:extLst>
          </p:cNvPr>
          <p:cNvSpPr>
            <a:spLocks noGrp="1"/>
          </p:cNvSpPr>
          <p:nvPr>
            <p:ph type="title"/>
          </p:nvPr>
        </p:nvSpPr>
        <p:spPr/>
        <p:txBody>
          <a:bodyPr/>
          <a:lstStyle/>
          <a:p>
            <a:r>
              <a:rPr lang="en-US"/>
              <a:t>Facebook Post Table + Reactions | Motomel - 17 of 20</a:t>
            </a:r>
          </a:p>
        </p:txBody>
      </p:sp>
      <p:graphicFrame>
        <p:nvGraphicFramePr>
          <p:cNvPr id="5" name="Table Placeholder 4">
            <a:extLst>
              <a:ext uri="{FF2B5EF4-FFF2-40B4-BE49-F238E27FC236}">
                <a16:creationId xmlns:a16="http://schemas.microsoft.com/office/drawing/2014/main" id="{46818582-6CAA-4FBC-AC47-E724D5978B16}"/>
              </a:ext>
            </a:extLst>
          </p:cNvPr>
          <p:cNvGraphicFramePr>
            <a:graphicFrameLocks noGrp="1"/>
          </p:cNvGraphicFramePr>
          <p:nvPr>
            <p:ph type="tbl" sz="quarter" idx="13"/>
            <p:extLst>
              <p:ext uri="{D42A27DB-BD31-4B8C-83A1-F6EECF244321}">
                <p14:modId xmlns:p14="http://schemas.microsoft.com/office/powerpoint/2010/main" val="120864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7779474"/>
                    </a:ext>
                  </a:extLst>
                </a:gridCol>
                <a:gridCol w="493776">
                  <a:extLst>
                    <a:ext uri="{9D8B030D-6E8A-4147-A177-3AD203B41FA5}">
                      <a16:colId xmlns:a16="http://schemas.microsoft.com/office/drawing/2014/main" val="882815274"/>
                    </a:ext>
                  </a:extLst>
                </a:gridCol>
                <a:gridCol w="493776">
                  <a:extLst>
                    <a:ext uri="{9D8B030D-6E8A-4147-A177-3AD203B41FA5}">
                      <a16:colId xmlns:a16="http://schemas.microsoft.com/office/drawing/2014/main" val="3026049132"/>
                    </a:ext>
                  </a:extLst>
                </a:gridCol>
                <a:gridCol w="493776">
                  <a:extLst>
                    <a:ext uri="{9D8B030D-6E8A-4147-A177-3AD203B41FA5}">
                      <a16:colId xmlns:a16="http://schemas.microsoft.com/office/drawing/2014/main" val="2906290178"/>
                    </a:ext>
                  </a:extLst>
                </a:gridCol>
                <a:gridCol w="493776">
                  <a:extLst>
                    <a:ext uri="{9D8B030D-6E8A-4147-A177-3AD203B41FA5}">
                      <a16:colId xmlns:a16="http://schemas.microsoft.com/office/drawing/2014/main" val="1380905569"/>
                    </a:ext>
                  </a:extLst>
                </a:gridCol>
                <a:gridCol w="493776">
                  <a:extLst>
                    <a:ext uri="{9D8B030D-6E8A-4147-A177-3AD203B41FA5}">
                      <a16:colId xmlns:a16="http://schemas.microsoft.com/office/drawing/2014/main" val="3284452896"/>
                    </a:ext>
                  </a:extLst>
                </a:gridCol>
                <a:gridCol w="493776">
                  <a:extLst>
                    <a:ext uri="{9D8B030D-6E8A-4147-A177-3AD203B41FA5}">
                      <a16:colId xmlns:a16="http://schemas.microsoft.com/office/drawing/2014/main" val="2387601824"/>
                    </a:ext>
                  </a:extLst>
                </a:gridCol>
                <a:gridCol w="493776">
                  <a:extLst>
                    <a:ext uri="{9D8B030D-6E8A-4147-A177-3AD203B41FA5}">
                      <a16:colId xmlns:a16="http://schemas.microsoft.com/office/drawing/2014/main" val="1195044136"/>
                    </a:ext>
                  </a:extLst>
                </a:gridCol>
                <a:gridCol w="493776">
                  <a:extLst>
                    <a:ext uri="{9D8B030D-6E8A-4147-A177-3AD203B41FA5}">
                      <a16:colId xmlns:a16="http://schemas.microsoft.com/office/drawing/2014/main" val="1910046181"/>
                    </a:ext>
                  </a:extLst>
                </a:gridCol>
                <a:gridCol w="493776">
                  <a:extLst>
                    <a:ext uri="{9D8B030D-6E8A-4147-A177-3AD203B41FA5}">
                      <a16:colId xmlns:a16="http://schemas.microsoft.com/office/drawing/2014/main" val="3506265719"/>
                    </a:ext>
                  </a:extLst>
                </a:gridCol>
                <a:gridCol w="493776">
                  <a:extLst>
                    <a:ext uri="{9D8B030D-6E8A-4147-A177-3AD203B41FA5}">
                      <a16:colId xmlns:a16="http://schemas.microsoft.com/office/drawing/2014/main" val="2214840527"/>
                    </a:ext>
                  </a:extLst>
                </a:gridCol>
                <a:gridCol w="493776">
                  <a:extLst>
                    <a:ext uri="{9D8B030D-6E8A-4147-A177-3AD203B41FA5}">
                      <a16:colId xmlns:a16="http://schemas.microsoft.com/office/drawing/2014/main" val="108385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29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- 2021-06-16 16:24:19</a:t>
                      </a:r>
                      <a:r>
                        <a:rPr kumimoji="0" lang="es-ES" sz="1000" b="0" i="0" u="none" strike="noStrike" kern="1200" cap="none" spc="0" normalizeH="0" baseline="0" noProof="0">
                          <a:ln>
                            <a:noFill/>
                          </a:ln>
                          <a:solidFill>
                            <a:prstClr val="black"/>
                          </a:solidFill>
                          <a:effectLst/>
                          <a:uLnTx/>
                          <a:uFillTx/>
                          <a:latin typeface="+mn-lt"/>
                          <a:ea typeface="+mn-ea"/>
                          <a:cs typeface="+mn-cs"/>
                        </a:rPr>
                        <a:t>
 La #Blitz presenta un estilo joven y urbano; con divertidas y variadas gráficas para el hombre y la mujer de hoy en día. Equipada con un nuevo sistema de balizas, asiento biplaza de doble costura y material antideslizante, un espacioso baúl guarda objetos, tablero completo y una amplia gama de colores combinados. ⁣
⁣
Para trabajar, pasear o para ir donde quieras ¿ A dónde te acompaña tu Blitz?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4057211"/>
                  </a:ext>
                </a:extLst>
              </a:tr>
            </a:tbl>
          </a:graphicData>
        </a:graphic>
      </p:graphicFrame>
      <p:sp>
        <p:nvSpPr>
          <p:cNvPr id="4" name="Text Placeholder 3">
            <a:extLst>
              <a:ext uri="{FF2B5EF4-FFF2-40B4-BE49-F238E27FC236}">
                <a16:creationId xmlns:a16="http://schemas.microsoft.com/office/drawing/2014/main" id="{B7D835A6-BD4B-4A05-9BEC-90B692BA8A93}"/>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907927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842A-2BF3-44DB-896D-C5014E8B3EDD}"/>
              </a:ext>
            </a:extLst>
          </p:cNvPr>
          <p:cNvSpPr>
            <a:spLocks noGrp="1"/>
          </p:cNvSpPr>
          <p:nvPr>
            <p:ph type="title"/>
          </p:nvPr>
        </p:nvSpPr>
        <p:spPr/>
        <p:txBody>
          <a:bodyPr/>
          <a:lstStyle/>
          <a:p>
            <a:r>
              <a:rPr lang="en-US"/>
              <a:t>Facebook Post Table + Reactions | Motomel - 18 of 20</a:t>
            </a:r>
          </a:p>
        </p:txBody>
      </p:sp>
      <p:graphicFrame>
        <p:nvGraphicFramePr>
          <p:cNvPr id="5" name="Table Placeholder 4">
            <a:extLst>
              <a:ext uri="{FF2B5EF4-FFF2-40B4-BE49-F238E27FC236}">
                <a16:creationId xmlns:a16="http://schemas.microsoft.com/office/drawing/2014/main" id="{320E3A1C-41E4-4B09-BDA7-60E3E127C6D0}"/>
              </a:ext>
            </a:extLst>
          </p:cNvPr>
          <p:cNvGraphicFramePr>
            <a:graphicFrameLocks noGrp="1"/>
          </p:cNvGraphicFramePr>
          <p:nvPr>
            <p:ph type="tbl" sz="quarter" idx="13"/>
            <p:extLst>
              <p:ext uri="{D42A27DB-BD31-4B8C-83A1-F6EECF244321}">
                <p14:modId xmlns:p14="http://schemas.microsoft.com/office/powerpoint/2010/main" val="294215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6848867"/>
                    </a:ext>
                  </a:extLst>
                </a:gridCol>
                <a:gridCol w="493776">
                  <a:extLst>
                    <a:ext uri="{9D8B030D-6E8A-4147-A177-3AD203B41FA5}">
                      <a16:colId xmlns:a16="http://schemas.microsoft.com/office/drawing/2014/main" val="1780368968"/>
                    </a:ext>
                  </a:extLst>
                </a:gridCol>
                <a:gridCol w="493776">
                  <a:extLst>
                    <a:ext uri="{9D8B030D-6E8A-4147-A177-3AD203B41FA5}">
                      <a16:colId xmlns:a16="http://schemas.microsoft.com/office/drawing/2014/main" val="993907174"/>
                    </a:ext>
                  </a:extLst>
                </a:gridCol>
                <a:gridCol w="493776">
                  <a:extLst>
                    <a:ext uri="{9D8B030D-6E8A-4147-A177-3AD203B41FA5}">
                      <a16:colId xmlns:a16="http://schemas.microsoft.com/office/drawing/2014/main" val="237404779"/>
                    </a:ext>
                  </a:extLst>
                </a:gridCol>
                <a:gridCol w="493776">
                  <a:extLst>
                    <a:ext uri="{9D8B030D-6E8A-4147-A177-3AD203B41FA5}">
                      <a16:colId xmlns:a16="http://schemas.microsoft.com/office/drawing/2014/main" val="1236897308"/>
                    </a:ext>
                  </a:extLst>
                </a:gridCol>
                <a:gridCol w="493776">
                  <a:extLst>
                    <a:ext uri="{9D8B030D-6E8A-4147-A177-3AD203B41FA5}">
                      <a16:colId xmlns:a16="http://schemas.microsoft.com/office/drawing/2014/main" val="4024100168"/>
                    </a:ext>
                  </a:extLst>
                </a:gridCol>
                <a:gridCol w="493776">
                  <a:extLst>
                    <a:ext uri="{9D8B030D-6E8A-4147-A177-3AD203B41FA5}">
                      <a16:colId xmlns:a16="http://schemas.microsoft.com/office/drawing/2014/main" val="4243724963"/>
                    </a:ext>
                  </a:extLst>
                </a:gridCol>
                <a:gridCol w="493776">
                  <a:extLst>
                    <a:ext uri="{9D8B030D-6E8A-4147-A177-3AD203B41FA5}">
                      <a16:colId xmlns:a16="http://schemas.microsoft.com/office/drawing/2014/main" val="1445753321"/>
                    </a:ext>
                  </a:extLst>
                </a:gridCol>
                <a:gridCol w="493776">
                  <a:extLst>
                    <a:ext uri="{9D8B030D-6E8A-4147-A177-3AD203B41FA5}">
                      <a16:colId xmlns:a16="http://schemas.microsoft.com/office/drawing/2014/main" val="3993953853"/>
                    </a:ext>
                  </a:extLst>
                </a:gridCol>
                <a:gridCol w="493776">
                  <a:extLst>
                    <a:ext uri="{9D8B030D-6E8A-4147-A177-3AD203B41FA5}">
                      <a16:colId xmlns:a16="http://schemas.microsoft.com/office/drawing/2014/main" val="3343863302"/>
                    </a:ext>
                  </a:extLst>
                </a:gridCol>
                <a:gridCol w="493776">
                  <a:extLst>
                    <a:ext uri="{9D8B030D-6E8A-4147-A177-3AD203B41FA5}">
                      <a16:colId xmlns:a16="http://schemas.microsoft.com/office/drawing/2014/main" val="1717530976"/>
                    </a:ext>
                  </a:extLst>
                </a:gridCol>
                <a:gridCol w="493776">
                  <a:extLst>
                    <a:ext uri="{9D8B030D-6E8A-4147-A177-3AD203B41FA5}">
                      <a16:colId xmlns:a16="http://schemas.microsoft.com/office/drawing/2014/main" val="65489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621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- 2021-06-16 18:33:34</a:t>
                      </a:r>
                      <a:r>
                        <a:rPr kumimoji="0" lang="en-US" sz="1000" b="0" i="0" u="none" strike="noStrike" kern="1200" cap="none" spc="0" normalizeH="0" baseline="0" noProof="0">
                          <a:ln>
                            <a:noFill/>
                          </a:ln>
                          <a:solidFill>
                            <a:prstClr val="black"/>
                          </a:solidFill>
                          <a:effectLst/>
                          <a:uLnTx/>
                          <a:uFillTx/>
                          <a:latin typeface="+mn-lt"/>
                          <a:ea typeface="+mn-ea"/>
                          <a:cs typeface="+mn-cs"/>
                        </a:rPr>
                        <a:t>
 ¡𝐕𝐢𝐯𝐢́ 𝐥𝐚 𝐞𝐱𝐩𝐞𝐫𝐢𝐞𝐧𝐜𝐢𝐚 #𝐌𝐨𝐭𝐨𝐦𝐞𝐥 𝐜𝐨𝐧 𝐥𝐚 𝐦𝐞𝐣𝐨𝐫⁣⁣⁣
𝐟𝐢𝐧𝐚𝐧𝐜𝐢𝐚𝐜𝐢𝐨́𝐧!⁣⁣⁣
⁣
Pagala en hasta 48 cuotas fijas con el⁣⁣⁣
crédito del Banco Nación. 💳⁣⁣⁣⁣⁣
⁣⁣⁣⁣⁣
¿Cómo? 👉¡Seguí estos pasos!⁣⁣⁣⁣⁣
⁣⁣⁣⁣⁣⁣
⁣⁣1. 𝐒𝐨𝐥𝐢𝐜𝐢𝐭𝐚́ 𝐭𝐮 𝐜𝐫𝐞́𝐝𝐢𝐭𝐨 desde la página web del Banco Nación: http://www.bna.com.ar/﻿
⁣⁣⁣⁣⁣⁣⁣
2.Una vez que el banco apruebe tu crédito recibirás un link del⁣⁣⁣
marketplace. 𝐑𝐞𝐬𝐞𝐫𝐯𝐚́ 𝐥𝐚 𝐌𝐨𝐭𝐨𝐦𝐞𝐥 que mejor se adapte a⁣⁣⁣
vos:⁣⁣⁣⁣
⁣⁣⁣⁣
- Blitz Start, ﻿Aleación
- Skua 150⁣⁣⁣
- S2 Start
- Strato Alpino
⁣⁣⁣⁣⁣
3. Se 𝐟𝐨𝐫𝐦𝐚𝐥𝐢𝐳𝐚𝐫𝐚́ 𝐞𝐥 𝐩𝐫𝐞́𝐬𝐭𝐚𝐦𝐨. La sucursal del banco coordinará con vos para firmar la documentación. ⁣⁣⁣⁣
⁣⁣⁣⁣⁣
4.Por último el concesionario emite la factura y junto con el pago⁣⁣⁣
𝐞𝐧𝐭𝐫𝐞𝐠𝐚 𝐥𝐚 𝐦𝐨𝐭𝐨. ¡Y listo! Llevate tu Motomel😎⁣⁣⁣⁣⁣
⁣⁣⁣⁣⁣⁣⁣
¡𝐍𝐨 𝐭𝐞 𝐪𝐮𝐞𝐝𝐞́𝐬 𝐬𝐢𝐧 𝐥𝐚 𝐭𝐮𝐲𝐚! ¡𝐓𝐞𝐧𝐞́ 𝐞𝐧 𝐜𝐮𝐞𝐧𝐭𝐚 𝐪𝐮𝐞 𝐬𝐨𝐧 𝐩𝐨𝐜𝐨𝐬 𝐜𝐮𝐩𝐨𝐬 𝐝𝐞 𝐌𝐨𝐭𝐨𝐬!⁣⁣
⁣⁣⁣⁣⁣⁣⁣
#MotomelTeBanca #48cuotas #financiacion⁣⁣⁣⁣
⁣⁣⁣⁣
⁣⁣⁣⁣
⁣⁣⁣⁣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
Más información desde el link en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75258107"/>
                  </a:ext>
                </a:extLst>
              </a:tr>
            </a:tbl>
          </a:graphicData>
        </a:graphic>
      </p:graphicFrame>
      <p:sp>
        <p:nvSpPr>
          <p:cNvPr id="4" name="Text Placeholder 3">
            <a:extLst>
              <a:ext uri="{FF2B5EF4-FFF2-40B4-BE49-F238E27FC236}">
                <a16:creationId xmlns:a16="http://schemas.microsoft.com/office/drawing/2014/main" id="{AB5DEA94-CC28-46EB-9165-7DB4F3F2912B}"/>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393069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24A7-CB4F-4947-9D45-CFDFA32E22BC}"/>
              </a:ext>
            </a:extLst>
          </p:cNvPr>
          <p:cNvSpPr>
            <a:spLocks noGrp="1"/>
          </p:cNvSpPr>
          <p:nvPr>
            <p:ph type="title"/>
          </p:nvPr>
        </p:nvSpPr>
        <p:spPr/>
        <p:txBody>
          <a:bodyPr/>
          <a:lstStyle/>
          <a:p>
            <a:r>
              <a:rPr lang="en-US"/>
              <a:t>Facebook Post Table + Reactions | Motomel - 19 of 20</a:t>
            </a:r>
          </a:p>
        </p:txBody>
      </p:sp>
      <p:graphicFrame>
        <p:nvGraphicFramePr>
          <p:cNvPr id="5" name="Table Placeholder 4">
            <a:extLst>
              <a:ext uri="{FF2B5EF4-FFF2-40B4-BE49-F238E27FC236}">
                <a16:creationId xmlns:a16="http://schemas.microsoft.com/office/drawing/2014/main" id="{D452EC02-16E8-4C76-B669-32127C306F5B}"/>
              </a:ext>
            </a:extLst>
          </p:cNvPr>
          <p:cNvGraphicFramePr>
            <a:graphicFrameLocks noGrp="1"/>
          </p:cNvGraphicFramePr>
          <p:nvPr>
            <p:ph type="tbl" sz="quarter" idx="13"/>
            <p:extLst>
              <p:ext uri="{D42A27DB-BD31-4B8C-83A1-F6EECF244321}">
                <p14:modId xmlns:p14="http://schemas.microsoft.com/office/powerpoint/2010/main" val="357864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569247"/>
                    </a:ext>
                  </a:extLst>
                </a:gridCol>
                <a:gridCol w="493776">
                  <a:extLst>
                    <a:ext uri="{9D8B030D-6E8A-4147-A177-3AD203B41FA5}">
                      <a16:colId xmlns:a16="http://schemas.microsoft.com/office/drawing/2014/main" val="3540088861"/>
                    </a:ext>
                  </a:extLst>
                </a:gridCol>
                <a:gridCol w="493776">
                  <a:extLst>
                    <a:ext uri="{9D8B030D-6E8A-4147-A177-3AD203B41FA5}">
                      <a16:colId xmlns:a16="http://schemas.microsoft.com/office/drawing/2014/main" val="3253325631"/>
                    </a:ext>
                  </a:extLst>
                </a:gridCol>
                <a:gridCol w="493776">
                  <a:extLst>
                    <a:ext uri="{9D8B030D-6E8A-4147-A177-3AD203B41FA5}">
                      <a16:colId xmlns:a16="http://schemas.microsoft.com/office/drawing/2014/main" val="2890776750"/>
                    </a:ext>
                  </a:extLst>
                </a:gridCol>
                <a:gridCol w="493776">
                  <a:extLst>
                    <a:ext uri="{9D8B030D-6E8A-4147-A177-3AD203B41FA5}">
                      <a16:colId xmlns:a16="http://schemas.microsoft.com/office/drawing/2014/main" val="1571156453"/>
                    </a:ext>
                  </a:extLst>
                </a:gridCol>
                <a:gridCol w="493776">
                  <a:extLst>
                    <a:ext uri="{9D8B030D-6E8A-4147-A177-3AD203B41FA5}">
                      <a16:colId xmlns:a16="http://schemas.microsoft.com/office/drawing/2014/main" val="294993423"/>
                    </a:ext>
                  </a:extLst>
                </a:gridCol>
                <a:gridCol w="493776">
                  <a:extLst>
                    <a:ext uri="{9D8B030D-6E8A-4147-A177-3AD203B41FA5}">
                      <a16:colId xmlns:a16="http://schemas.microsoft.com/office/drawing/2014/main" val="1754872089"/>
                    </a:ext>
                  </a:extLst>
                </a:gridCol>
                <a:gridCol w="493776">
                  <a:extLst>
                    <a:ext uri="{9D8B030D-6E8A-4147-A177-3AD203B41FA5}">
                      <a16:colId xmlns:a16="http://schemas.microsoft.com/office/drawing/2014/main" val="87716839"/>
                    </a:ext>
                  </a:extLst>
                </a:gridCol>
                <a:gridCol w="493776">
                  <a:extLst>
                    <a:ext uri="{9D8B030D-6E8A-4147-A177-3AD203B41FA5}">
                      <a16:colId xmlns:a16="http://schemas.microsoft.com/office/drawing/2014/main" val="1776166112"/>
                    </a:ext>
                  </a:extLst>
                </a:gridCol>
                <a:gridCol w="493776">
                  <a:extLst>
                    <a:ext uri="{9D8B030D-6E8A-4147-A177-3AD203B41FA5}">
                      <a16:colId xmlns:a16="http://schemas.microsoft.com/office/drawing/2014/main" val="1795055214"/>
                    </a:ext>
                  </a:extLst>
                </a:gridCol>
                <a:gridCol w="493776">
                  <a:extLst>
                    <a:ext uri="{9D8B030D-6E8A-4147-A177-3AD203B41FA5}">
                      <a16:colId xmlns:a16="http://schemas.microsoft.com/office/drawing/2014/main" val="19259516"/>
                    </a:ext>
                  </a:extLst>
                </a:gridCol>
                <a:gridCol w="493776">
                  <a:extLst>
                    <a:ext uri="{9D8B030D-6E8A-4147-A177-3AD203B41FA5}">
                      <a16:colId xmlns:a16="http://schemas.microsoft.com/office/drawing/2014/main" val="46363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48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- 2021-07-05 16:00:36</a:t>
                      </a:r>
                      <a:r>
                        <a:rPr kumimoji="0" lang="en-US" sz="1000" b="0" i="0" u="none" strike="noStrike" kern="1200" cap="none" spc="0" normalizeH="0" baseline="0" noProof="0">
                          <a:ln>
                            <a:noFill/>
                          </a:ln>
                          <a:solidFill>
                            <a:prstClr val="black"/>
                          </a:solidFill>
                          <a:effectLst/>
                          <a:uLnTx/>
                          <a:uFillTx/>
                          <a:latin typeface="+mn-lt"/>
                          <a:ea typeface="+mn-ea"/>
                          <a:cs typeface="+mn-cs"/>
                        </a:rPr>
                        <a:t>
 Nueva AC1!💥🔥  Descubrí su diseño clásico! 🙌😎
◼ Motor 4 tiempos, refrigerado por aire
◼ Transmisión 5 marchas
◼ Potencia 11.4 hp / 8000 rpm
◼ Frenos Delantero a disco,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9205296"/>
                  </a:ext>
                </a:extLst>
              </a:tr>
            </a:tbl>
          </a:graphicData>
        </a:graphic>
      </p:graphicFrame>
      <p:sp>
        <p:nvSpPr>
          <p:cNvPr id="4" name="Text Placeholder 3">
            <a:extLst>
              <a:ext uri="{FF2B5EF4-FFF2-40B4-BE49-F238E27FC236}">
                <a16:creationId xmlns:a16="http://schemas.microsoft.com/office/drawing/2014/main" id="{AE7C0D21-F411-4FA6-9BB5-4C29219A835F}"/>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348527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4A99-CEAE-4FD7-8E90-AB332AFA25FC}"/>
              </a:ext>
            </a:extLst>
          </p:cNvPr>
          <p:cNvSpPr>
            <a:spLocks noGrp="1"/>
          </p:cNvSpPr>
          <p:nvPr>
            <p:ph type="title"/>
          </p:nvPr>
        </p:nvSpPr>
        <p:spPr/>
        <p:txBody>
          <a:bodyPr/>
          <a:lstStyle/>
          <a:p>
            <a:r>
              <a:rPr lang="en-US"/>
              <a:t>Facebook Post Table + Reactions | Motomel - 20 of 20</a:t>
            </a:r>
          </a:p>
        </p:txBody>
      </p:sp>
      <p:graphicFrame>
        <p:nvGraphicFramePr>
          <p:cNvPr id="5" name="Table Placeholder 4">
            <a:extLst>
              <a:ext uri="{FF2B5EF4-FFF2-40B4-BE49-F238E27FC236}">
                <a16:creationId xmlns:a16="http://schemas.microsoft.com/office/drawing/2014/main" id="{3C8A06C8-AF2D-4C3B-9FEE-687D38B2CF11}"/>
              </a:ext>
            </a:extLst>
          </p:cNvPr>
          <p:cNvGraphicFramePr>
            <a:graphicFrameLocks noGrp="1"/>
          </p:cNvGraphicFramePr>
          <p:nvPr>
            <p:ph type="tbl" sz="quarter" idx="13"/>
            <p:extLst>
              <p:ext uri="{D42A27DB-BD31-4B8C-83A1-F6EECF244321}">
                <p14:modId xmlns:p14="http://schemas.microsoft.com/office/powerpoint/2010/main" val="3894411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4781634"/>
                    </a:ext>
                  </a:extLst>
                </a:gridCol>
                <a:gridCol w="493776">
                  <a:extLst>
                    <a:ext uri="{9D8B030D-6E8A-4147-A177-3AD203B41FA5}">
                      <a16:colId xmlns:a16="http://schemas.microsoft.com/office/drawing/2014/main" val="3757823894"/>
                    </a:ext>
                  </a:extLst>
                </a:gridCol>
                <a:gridCol w="493776">
                  <a:extLst>
                    <a:ext uri="{9D8B030D-6E8A-4147-A177-3AD203B41FA5}">
                      <a16:colId xmlns:a16="http://schemas.microsoft.com/office/drawing/2014/main" val="1684336502"/>
                    </a:ext>
                  </a:extLst>
                </a:gridCol>
                <a:gridCol w="493776">
                  <a:extLst>
                    <a:ext uri="{9D8B030D-6E8A-4147-A177-3AD203B41FA5}">
                      <a16:colId xmlns:a16="http://schemas.microsoft.com/office/drawing/2014/main" val="2524190329"/>
                    </a:ext>
                  </a:extLst>
                </a:gridCol>
                <a:gridCol w="493776">
                  <a:extLst>
                    <a:ext uri="{9D8B030D-6E8A-4147-A177-3AD203B41FA5}">
                      <a16:colId xmlns:a16="http://schemas.microsoft.com/office/drawing/2014/main" val="830985154"/>
                    </a:ext>
                  </a:extLst>
                </a:gridCol>
                <a:gridCol w="493776">
                  <a:extLst>
                    <a:ext uri="{9D8B030D-6E8A-4147-A177-3AD203B41FA5}">
                      <a16:colId xmlns:a16="http://schemas.microsoft.com/office/drawing/2014/main" val="101521531"/>
                    </a:ext>
                  </a:extLst>
                </a:gridCol>
                <a:gridCol w="493776">
                  <a:extLst>
                    <a:ext uri="{9D8B030D-6E8A-4147-A177-3AD203B41FA5}">
                      <a16:colId xmlns:a16="http://schemas.microsoft.com/office/drawing/2014/main" val="3725762619"/>
                    </a:ext>
                  </a:extLst>
                </a:gridCol>
                <a:gridCol w="493776">
                  <a:extLst>
                    <a:ext uri="{9D8B030D-6E8A-4147-A177-3AD203B41FA5}">
                      <a16:colId xmlns:a16="http://schemas.microsoft.com/office/drawing/2014/main" val="97390054"/>
                    </a:ext>
                  </a:extLst>
                </a:gridCol>
                <a:gridCol w="493776">
                  <a:extLst>
                    <a:ext uri="{9D8B030D-6E8A-4147-A177-3AD203B41FA5}">
                      <a16:colId xmlns:a16="http://schemas.microsoft.com/office/drawing/2014/main" val="3227447260"/>
                    </a:ext>
                  </a:extLst>
                </a:gridCol>
                <a:gridCol w="493776">
                  <a:extLst>
                    <a:ext uri="{9D8B030D-6E8A-4147-A177-3AD203B41FA5}">
                      <a16:colId xmlns:a16="http://schemas.microsoft.com/office/drawing/2014/main" val="802908849"/>
                    </a:ext>
                  </a:extLst>
                </a:gridCol>
                <a:gridCol w="493776">
                  <a:extLst>
                    <a:ext uri="{9D8B030D-6E8A-4147-A177-3AD203B41FA5}">
                      <a16:colId xmlns:a16="http://schemas.microsoft.com/office/drawing/2014/main" val="823989219"/>
                    </a:ext>
                  </a:extLst>
                </a:gridCol>
                <a:gridCol w="493776">
                  <a:extLst>
                    <a:ext uri="{9D8B030D-6E8A-4147-A177-3AD203B41FA5}">
                      <a16:colId xmlns:a16="http://schemas.microsoft.com/office/drawing/2014/main" val="2955869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119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- 2021-06-27 10:00:39</a:t>
                      </a:r>
                      <a:r>
                        <a:rPr kumimoji="0" lang="en-US" sz="1000" b="0" i="0" u="none" strike="noStrike" kern="1200" cap="none" spc="0" normalizeH="0" baseline="0" noProof="0">
                          <a:ln>
                            <a:noFill/>
                          </a:ln>
                          <a:solidFill>
                            <a:prstClr val="black"/>
                          </a:solidFill>
                          <a:effectLst/>
                          <a:uLnTx/>
                          <a:uFillTx/>
                          <a:latin typeface="+mn-lt"/>
                          <a:ea typeface="+mn-ea"/>
                          <a:cs typeface="+mn-cs"/>
                        </a:rPr>
                        <a:t>
 Zanella Cruiser X, la favorita para conquistar la ciudad.
🙏  ¿Listos para tomar el control? 🙏
#Zanella #CruiserX #NosImpulsaNuestraHistoria
#TomandoElControl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5017648"/>
                  </a:ext>
                </a:extLst>
              </a:tr>
            </a:tbl>
          </a:graphicData>
        </a:graphic>
      </p:graphicFrame>
      <p:sp>
        <p:nvSpPr>
          <p:cNvPr id="4" name="Text Placeholder 3">
            <a:extLst>
              <a:ext uri="{FF2B5EF4-FFF2-40B4-BE49-F238E27FC236}">
                <a16:creationId xmlns:a16="http://schemas.microsoft.com/office/drawing/2014/main" id="{18CF2AFC-62E1-46D0-A9BF-16BA404778E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930102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4717-E074-4AB5-B61C-7585FAA53D70}"/>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09CF99D6-7A3B-465C-B556-17BE7D88A967}"/>
              </a:ext>
            </a:extLst>
          </p:cNvPr>
          <p:cNvGraphicFramePr>
            <a:graphicFrameLocks noGrp="1"/>
          </p:cNvGraphicFramePr>
          <p:nvPr>
            <p:ph type="chart" sz="quarter" idx="13"/>
            <p:extLst>
              <p:ext uri="{D42A27DB-BD31-4B8C-83A1-F6EECF244321}">
                <p14:modId xmlns:p14="http://schemas.microsoft.com/office/powerpoint/2010/main" val="706196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9884C-6D81-48C9-9060-BE9AB33395F7}"/>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102059D8-6FDB-4E41-9289-05C21E856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209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08D8-3870-4B0A-878D-F9B2488A8B82}"/>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8735E1AE-19E2-45A6-BEEE-9CD1C8649153}"/>
              </a:ext>
            </a:extLst>
          </p:cNvPr>
          <p:cNvGraphicFramePr>
            <a:graphicFrameLocks noGrp="1"/>
          </p:cNvGraphicFramePr>
          <p:nvPr>
            <p:ph type="tbl" sz="quarter" idx="13"/>
            <p:extLst>
              <p:ext uri="{D42A27DB-BD31-4B8C-83A1-F6EECF244321}">
                <p14:modId xmlns:p14="http://schemas.microsoft.com/office/powerpoint/2010/main" val="223252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22424441"/>
                    </a:ext>
                  </a:extLst>
                </a:gridCol>
                <a:gridCol w="1152144">
                  <a:extLst>
                    <a:ext uri="{9D8B030D-6E8A-4147-A177-3AD203B41FA5}">
                      <a16:colId xmlns:a16="http://schemas.microsoft.com/office/drawing/2014/main" val="2412499897"/>
                    </a:ext>
                  </a:extLst>
                </a:gridCol>
                <a:gridCol w="1152144">
                  <a:extLst>
                    <a:ext uri="{9D8B030D-6E8A-4147-A177-3AD203B41FA5}">
                      <a16:colId xmlns:a16="http://schemas.microsoft.com/office/drawing/2014/main" val="904858462"/>
                    </a:ext>
                  </a:extLst>
                </a:gridCol>
                <a:gridCol w="1152144">
                  <a:extLst>
                    <a:ext uri="{9D8B030D-6E8A-4147-A177-3AD203B41FA5}">
                      <a16:colId xmlns:a16="http://schemas.microsoft.com/office/drawing/2014/main" val="2562779151"/>
                    </a:ext>
                  </a:extLst>
                </a:gridCol>
                <a:gridCol w="1152144">
                  <a:extLst>
                    <a:ext uri="{9D8B030D-6E8A-4147-A177-3AD203B41FA5}">
                      <a16:colId xmlns:a16="http://schemas.microsoft.com/office/drawing/2014/main" val="144630094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873993001"/>
                  </a:ext>
                </a:extLst>
              </a:tr>
              <a:tr h="370840">
                <a:tc>
                  <a:txBody>
                    <a:bodyPr/>
                    <a:lstStyle/>
                    <a:p>
                      <a:r>
                        <a:rPr lang="es-ES" sz="1000" b="1"/>
                        <a:t>Corven Motos - 2021-07-14 17:47:42</a:t>
                      </a:r>
                      <a:r>
                        <a:rPr lang="es-ES" sz="1000"/>
                        <a:t>
 Estamos ansiosos esperando el anuncio de Corven Motos...
#CORVEN #corvenmotos #transporte #delivery #Carga #Camiones #camion #trucks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Album</a:t>
                      </a:r>
                    </a:p>
                  </a:txBody>
                  <a:tcPr/>
                </a:tc>
                <a:extLst>
                  <a:ext uri="{0D108BD9-81ED-4DB2-BD59-A6C34878D82A}">
                    <a16:rowId xmlns:a16="http://schemas.microsoft.com/office/drawing/2014/main" val="3274457547"/>
                  </a:ext>
                </a:extLst>
              </a:tr>
            </a:tbl>
          </a:graphicData>
        </a:graphic>
      </p:graphicFrame>
      <p:sp>
        <p:nvSpPr>
          <p:cNvPr id="4" name="Text Placeholder 3">
            <a:extLst>
              <a:ext uri="{FF2B5EF4-FFF2-40B4-BE49-F238E27FC236}">
                <a16:creationId xmlns:a16="http://schemas.microsoft.com/office/drawing/2014/main" id="{F80A9C8A-A1AC-45AB-B912-1C1DEF4B8D2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6550211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1378</Words>
  <Application>Microsoft Office PowerPoint</Application>
  <PresentationFormat>On-screen Show (4:3)</PresentationFormat>
  <Paragraphs>766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20</vt:lpstr>
      <vt:lpstr>Facebook Post Table + Reactions | Motomel - 2 of 20</vt:lpstr>
      <vt:lpstr>Facebook Post Table + Reactions | Motomel - 3 of 20</vt:lpstr>
      <vt:lpstr>Facebook Post Table + Reactions | Motomel - 4 of 20</vt:lpstr>
      <vt:lpstr>Facebook Post Table + Reactions | Motomel - 5 of 20</vt:lpstr>
      <vt:lpstr>Facebook Post Table + Reactions | Motomel - 6 of 20</vt:lpstr>
      <vt:lpstr>Facebook Post Table + Reactions | Motomel - 7 of 20</vt:lpstr>
      <vt:lpstr>Facebook Post Table + Reactions | Motomel - 8 of 20</vt:lpstr>
      <vt:lpstr>Facebook Post Table + Reactions | Motomel - 9 of 20</vt:lpstr>
      <vt:lpstr>Facebook Post Table + Reactions | Motomel - 10 of 20</vt:lpstr>
      <vt:lpstr>Facebook Post Table + Reactions | Motomel - 11 of 20</vt:lpstr>
      <vt:lpstr>Facebook Post Table + Reactions | Motomel - 12 of 20</vt:lpstr>
      <vt:lpstr>Facebook Post Table + Reactions | Motomel - 13 of 20</vt:lpstr>
      <vt:lpstr>Facebook Post Table + Reactions | Motomel - 14 of 20</vt:lpstr>
      <vt:lpstr>Facebook Post Table + Reactions | Motomel - 15 of 20</vt:lpstr>
      <vt:lpstr>Facebook Post Table + Reactions | Motomel - 16 of 20</vt:lpstr>
      <vt:lpstr>Facebook Post Table + Reactions | Motomel - 17 of 20</vt:lpstr>
      <vt:lpstr>Facebook Post Table + Reactions | Motomel - 18 of 20</vt:lpstr>
      <vt:lpstr>Facebook Post Table + Reactions | Motomel - 19 of 20</vt:lpstr>
      <vt:lpstr>Facebook Post Table + Reactions | Motomel - 20 of 20</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2021-07-14T21:59:51Z</dcterms:created>
  <dcterms:modified xsi:type="dcterms:W3CDTF">2021-07-14T22:00:56Z</dcterms:modified>
</cp:coreProperties>
</file>