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keewayargentina</c:v>
                </c:pt>
                <c:pt idx="1">
                  <c:v>kymcoargentinaoficial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3167</c:v>
                </c:pt>
                <c:pt idx="1">
                  <c:v>2987</c:v>
                </c:pt>
                <c:pt idx="2">
                  <c:v>2166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30-44D3-AEEC-DB41A900CA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68.392799999999994</c:v>
                </c:pt>
                <c:pt idx="1">
                  <c:v>83.333299999999994</c:v>
                </c:pt>
                <c:pt idx="2">
                  <c:v>0</c:v>
                </c:pt>
                <c:pt idx="3">
                  <c:v>0</c:v>
                </c:pt>
                <c:pt idx="4">
                  <c:v>71.428600000000003</c:v>
                </c:pt>
                <c:pt idx="5">
                  <c:v>60.283700000000003</c:v>
                </c:pt>
                <c:pt idx="6">
                  <c:v>100</c:v>
                </c:pt>
                <c:pt idx="7">
                  <c:v>70.265100000000004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8-41A5-8EB5-6DB7587BCB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94.316400000000002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85.714299999999994</c:v>
                </c:pt>
                <c:pt idx="5">
                  <c:v>58.628799999999998</c:v>
                </c:pt>
                <c:pt idx="6">
                  <c:v>57.430100000000003</c:v>
                </c:pt>
                <c:pt idx="7">
                  <c:v>12.262499999999999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F8-41A5-8EB5-6DB7587BCB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86.085899999999995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F8-41A5-8EB5-6DB7587BC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1979976"/>
        <c:axId val="391983256"/>
      </c:radarChart>
      <c:catAx>
        <c:axId val="39197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83256"/>
        <c:crosses val="autoZero"/>
        <c:auto val="1"/>
        <c:lblAlgn val="ctr"/>
        <c:lblOffset val="100"/>
        <c:noMultiLvlLbl val="0"/>
      </c:catAx>
      <c:valAx>
        <c:axId val="39198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2057</c:v>
                </c:pt>
                <c:pt idx="1">
                  <c:v>2064</c:v>
                </c:pt>
                <c:pt idx="2">
                  <c:v>2068</c:v>
                </c:pt>
                <c:pt idx="3">
                  <c:v>2075</c:v>
                </c:pt>
                <c:pt idx="4">
                  <c:v>2084</c:v>
                </c:pt>
                <c:pt idx="5">
                  <c:v>2086</c:v>
                </c:pt>
                <c:pt idx="6">
                  <c:v>2092</c:v>
                </c:pt>
                <c:pt idx="7">
                  <c:v>2095</c:v>
                </c:pt>
                <c:pt idx="8">
                  <c:v>2099</c:v>
                </c:pt>
                <c:pt idx="9">
                  <c:v>2106</c:v>
                </c:pt>
                <c:pt idx="10">
                  <c:v>2110</c:v>
                </c:pt>
                <c:pt idx="11">
                  <c:v>2117</c:v>
                </c:pt>
                <c:pt idx="12">
                  <c:v>2121</c:v>
                </c:pt>
                <c:pt idx="13">
                  <c:v>2125</c:v>
                </c:pt>
                <c:pt idx="14">
                  <c:v>2129</c:v>
                </c:pt>
                <c:pt idx="15">
                  <c:v>2130</c:v>
                </c:pt>
                <c:pt idx="16">
                  <c:v>2130</c:v>
                </c:pt>
                <c:pt idx="17">
                  <c:v>2131</c:v>
                </c:pt>
                <c:pt idx="18">
                  <c:v>2136</c:v>
                </c:pt>
                <c:pt idx="19">
                  <c:v>2139</c:v>
                </c:pt>
                <c:pt idx="20">
                  <c:v>2146</c:v>
                </c:pt>
                <c:pt idx="21">
                  <c:v>2150</c:v>
                </c:pt>
                <c:pt idx="22">
                  <c:v>2152</c:v>
                </c:pt>
                <c:pt idx="23">
                  <c:v>2153</c:v>
                </c:pt>
                <c:pt idx="24">
                  <c:v>2157</c:v>
                </c:pt>
                <c:pt idx="25">
                  <c:v>2158</c:v>
                </c:pt>
                <c:pt idx="26">
                  <c:v>2158</c:v>
                </c:pt>
                <c:pt idx="27">
                  <c:v>2164</c:v>
                </c:pt>
                <c:pt idx="28">
                  <c:v>2166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44-450D-8A35-30CB130ED2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2962</c:v>
                </c:pt>
                <c:pt idx="1">
                  <c:v>2962</c:v>
                </c:pt>
                <c:pt idx="2">
                  <c:v>2962</c:v>
                </c:pt>
                <c:pt idx="3">
                  <c:v>2962</c:v>
                </c:pt>
                <c:pt idx="4">
                  <c:v>2963</c:v>
                </c:pt>
                <c:pt idx="5">
                  <c:v>2963</c:v>
                </c:pt>
                <c:pt idx="6">
                  <c:v>2964</c:v>
                </c:pt>
                <c:pt idx="7">
                  <c:v>2964</c:v>
                </c:pt>
                <c:pt idx="8">
                  <c:v>2967</c:v>
                </c:pt>
                <c:pt idx="9">
                  <c:v>2970</c:v>
                </c:pt>
                <c:pt idx="10">
                  <c:v>2970</c:v>
                </c:pt>
                <c:pt idx="11">
                  <c:v>2971</c:v>
                </c:pt>
                <c:pt idx="12">
                  <c:v>2973</c:v>
                </c:pt>
                <c:pt idx="13">
                  <c:v>2973</c:v>
                </c:pt>
                <c:pt idx="14">
                  <c:v>2974</c:v>
                </c:pt>
                <c:pt idx="15">
                  <c:v>2976</c:v>
                </c:pt>
                <c:pt idx="16">
                  <c:v>2976</c:v>
                </c:pt>
                <c:pt idx="17">
                  <c:v>2979</c:v>
                </c:pt>
                <c:pt idx="18">
                  <c:v>2981</c:v>
                </c:pt>
                <c:pt idx="19">
                  <c:v>2982</c:v>
                </c:pt>
                <c:pt idx="20">
                  <c:v>2983</c:v>
                </c:pt>
                <c:pt idx="21">
                  <c:v>2985</c:v>
                </c:pt>
                <c:pt idx="22">
                  <c:v>2984</c:v>
                </c:pt>
                <c:pt idx="23">
                  <c:v>2986</c:v>
                </c:pt>
                <c:pt idx="24">
                  <c:v>2987</c:v>
                </c:pt>
                <c:pt idx="25">
                  <c:v>2988</c:v>
                </c:pt>
                <c:pt idx="26">
                  <c:v>2988</c:v>
                </c:pt>
                <c:pt idx="27">
                  <c:v>2988</c:v>
                </c:pt>
                <c:pt idx="28">
                  <c:v>2987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44-450D-8A35-30CB130ED2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2930</c:v>
                </c:pt>
                <c:pt idx="1">
                  <c:v>2934</c:v>
                </c:pt>
                <c:pt idx="2">
                  <c:v>2938</c:v>
                </c:pt>
                <c:pt idx="3">
                  <c:v>2941</c:v>
                </c:pt>
                <c:pt idx="4">
                  <c:v>2942</c:v>
                </c:pt>
                <c:pt idx="5">
                  <c:v>2946</c:v>
                </c:pt>
                <c:pt idx="6">
                  <c:v>2948</c:v>
                </c:pt>
                <c:pt idx="7">
                  <c:v>2957</c:v>
                </c:pt>
                <c:pt idx="8">
                  <c:v>2962</c:v>
                </c:pt>
                <c:pt idx="9">
                  <c:v>2970</c:v>
                </c:pt>
                <c:pt idx="10">
                  <c:v>2972</c:v>
                </c:pt>
                <c:pt idx="11">
                  <c:v>2980</c:v>
                </c:pt>
                <c:pt idx="12">
                  <c:v>2988</c:v>
                </c:pt>
                <c:pt idx="13">
                  <c:v>2996</c:v>
                </c:pt>
                <c:pt idx="14">
                  <c:v>3000</c:v>
                </c:pt>
                <c:pt idx="15">
                  <c:v>3001</c:v>
                </c:pt>
                <c:pt idx="16">
                  <c:v>3003</c:v>
                </c:pt>
                <c:pt idx="17">
                  <c:v>3016</c:v>
                </c:pt>
                <c:pt idx="18">
                  <c:v>3025</c:v>
                </c:pt>
                <c:pt idx="19">
                  <c:v>3039</c:v>
                </c:pt>
                <c:pt idx="20">
                  <c:v>3054</c:v>
                </c:pt>
                <c:pt idx="21">
                  <c:v>3068</c:v>
                </c:pt>
                <c:pt idx="22">
                  <c:v>3087</c:v>
                </c:pt>
                <c:pt idx="23">
                  <c:v>3105</c:v>
                </c:pt>
                <c:pt idx="24">
                  <c:v>3112</c:v>
                </c:pt>
                <c:pt idx="25">
                  <c:v>3125</c:v>
                </c:pt>
                <c:pt idx="26">
                  <c:v>3141</c:v>
                </c:pt>
                <c:pt idx="27">
                  <c:v>3157</c:v>
                </c:pt>
                <c:pt idx="28">
                  <c:v>3167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B44-450D-8A35-30CB130ED2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73416"/>
        <c:axId val="391974072"/>
      </c:lineChart>
      <c:dateAx>
        <c:axId val="391973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4072"/>
        <c:crosses val="autoZero"/>
        <c:auto val="1"/>
        <c:lblOffset val="100"/>
        <c:baseTimeUnit val="days"/>
      </c:dateAx>
      <c:valAx>
        <c:axId val="39197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10</c:v>
                </c:pt>
                <c:pt idx="1">
                  <c:v>7</c:v>
                </c:pt>
                <c:pt idx="2">
                  <c:v>4</c:v>
                </c:pt>
                <c:pt idx="3">
                  <c:v>7</c:v>
                </c:pt>
                <c:pt idx="4">
                  <c:v>9</c:v>
                </c:pt>
                <c:pt idx="5">
                  <c:v>2</c:v>
                </c:pt>
                <c:pt idx="6">
                  <c:v>6</c:v>
                </c:pt>
                <c:pt idx="7">
                  <c:v>3</c:v>
                </c:pt>
                <c:pt idx="8">
                  <c:v>4</c:v>
                </c:pt>
                <c:pt idx="9">
                  <c:v>7</c:v>
                </c:pt>
                <c:pt idx="10">
                  <c:v>4</c:v>
                </c:pt>
                <c:pt idx="11">
                  <c:v>7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5</c:v>
                </c:pt>
                <c:pt idx="19">
                  <c:v>3</c:v>
                </c:pt>
                <c:pt idx="20">
                  <c:v>7</c:v>
                </c:pt>
                <c:pt idx="21">
                  <c:v>4</c:v>
                </c:pt>
                <c:pt idx="22">
                  <c:v>2</c:v>
                </c:pt>
                <c:pt idx="23">
                  <c:v>1</c:v>
                </c:pt>
                <c:pt idx="24">
                  <c:v>4</c:v>
                </c:pt>
                <c:pt idx="25">
                  <c:v>1</c:v>
                </c:pt>
                <c:pt idx="26">
                  <c:v>0</c:v>
                </c:pt>
                <c:pt idx="27">
                  <c:v>6</c:v>
                </c:pt>
                <c:pt idx="28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5A-4054-8CD5-6376A83FA9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3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0</c:v>
                </c:pt>
                <c:pt idx="17">
                  <c:v>3</c:v>
                </c:pt>
                <c:pt idx="18">
                  <c:v>2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-1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65A-4054-8CD5-6376A83FA9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44363</c:v>
                </c:pt>
                <c:pt idx="1">
                  <c:v>44364</c:v>
                </c:pt>
                <c:pt idx="2">
                  <c:v>44365</c:v>
                </c:pt>
                <c:pt idx="3">
                  <c:v>44366</c:v>
                </c:pt>
                <c:pt idx="4">
                  <c:v>44367</c:v>
                </c:pt>
                <c:pt idx="5">
                  <c:v>44368</c:v>
                </c:pt>
                <c:pt idx="6">
                  <c:v>44369</c:v>
                </c:pt>
                <c:pt idx="7">
                  <c:v>44370</c:v>
                </c:pt>
                <c:pt idx="8">
                  <c:v>44371</c:v>
                </c:pt>
                <c:pt idx="9">
                  <c:v>44372</c:v>
                </c:pt>
                <c:pt idx="10">
                  <c:v>44373</c:v>
                </c:pt>
                <c:pt idx="11">
                  <c:v>44374</c:v>
                </c:pt>
                <c:pt idx="12">
                  <c:v>44375</c:v>
                </c:pt>
                <c:pt idx="13">
                  <c:v>44376</c:v>
                </c:pt>
                <c:pt idx="14">
                  <c:v>44377</c:v>
                </c:pt>
                <c:pt idx="15">
                  <c:v>44378</c:v>
                </c:pt>
                <c:pt idx="16">
                  <c:v>44379</c:v>
                </c:pt>
                <c:pt idx="17">
                  <c:v>44380</c:v>
                </c:pt>
                <c:pt idx="18">
                  <c:v>44381</c:v>
                </c:pt>
                <c:pt idx="19">
                  <c:v>44382</c:v>
                </c:pt>
                <c:pt idx="20">
                  <c:v>44383</c:v>
                </c:pt>
                <c:pt idx="21">
                  <c:v>44384</c:v>
                </c:pt>
                <c:pt idx="22">
                  <c:v>44385</c:v>
                </c:pt>
                <c:pt idx="23">
                  <c:v>44386</c:v>
                </c:pt>
                <c:pt idx="24">
                  <c:v>44387</c:v>
                </c:pt>
                <c:pt idx="25">
                  <c:v>44388</c:v>
                </c:pt>
                <c:pt idx="26">
                  <c:v>44389</c:v>
                </c:pt>
                <c:pt idx="27">
                  <c:v>44390</c:v>
                </c:pt>
                <c:pt idx="28">
                  <c:v>44391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1</c:v>
                </c:pt>
                <c:pt idx="5">
                  <c:v>4</c:v>
                </c:pt>
                <c:pt idx="6">
                  <c:v>2</c:v>
                </c:pt>
                <c:pt idx="7">
                  <c:v>9</c:v>
                </c:pt>
                <c:pt idx="8">
                  <c:v>5</c:v>
                </c:pt>
                <c:pt idx="9">
                  <c:v>8</c:v>
                </c:pt>
                <c:pt idx="10">
                  <c:v>2</c:v>
                </c:pt>
                <c:pt idx="11">
                  <c:v>8</c:v>
                </c:pt>
                <c:pt idx="12">
                  <c:v>8</c:v>
                </c:pt>
                <c:pt idx="13">
                  <c:v>8</c:v>
                </c:pt>
                <c:pt idx="14">
                  <c:v>4</c:v>
                </c:pt>
                <c:pt idx="15">
                  <c:v>1</c:v>
                </c:pt>
                <c:pt idx="16">
                  <c:v>2</c:v>
                </c:pt>
                <c:pt idx="17">
                  <c:v>13</c:v>
                </c:pt>
                <c:pt idx="18">
                  <c:v>9</c:v>
                </c:pt>
                <c:pt idx="19">
                  <c:v>14</c:v>
                </c:pt>
                <c:pt idx="20">
                  <c:v>15</c:v>
                </c:pt>
                <c:pt idx="21">
                  <c:v>14</c:v>
                </c:pt>
                <c:pt idx="22">
                  <c:v>19</c:v>
                </c:pt>
                <c:pt idx="23">
                  <c:v>18</c:v>
                </c:pt>
                <c:pt idx="24">
                  <c:v>7</c:v>
                </c:pt>
                <c:pt idx="25">
                  <c:v>13</c:v>
                </c:pt>
                <c:pt idx="26">
                  <c:v>16</c:v>
                </c:pt>
                <c:pt idx="27">
                  <c:v>16</c:v>
                </c:pt>
                <c:pt idx="28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65A-4054-8CD5-6376A83FA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973088"/>
        <c:axId val="391975384"/>
      </c:lineChart>
      <c:dateAx>
        <c:axId val="391973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5384"/>
        <c:crosses val="autoZero"/>
        <c:auto val="1"/>
        <c:lblOffset val="100"/>
        <c:baseTimeUnit val="days"/>
      </c:dateAx>
      <c:valAx>
        <c:axId val="39197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80-4E44-A4A4-CB247E90CF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80-4E44-A4A4-CB247E90CF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80-4E44-A4A4-CB247E90C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973744"/>
        <c:axId val="391974400"/>
      </c:barChart>
      <c:catAx>
        <c:axId val="39197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4400"/>
        <c:crosses val="autoZero"/>
        <c:auto val="1"/>
        <c:lblAlgn val="ctr"/>
        <c:lblOffset val="100"/>
        <c:noMultiLvlLbl val="0"/>
      </c:catAx>
      <c:valAx>
        <c:axId val="39197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3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4E-462E-A9ED-749883D966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4E-462E-A9ED-749883D966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</c:v>
                </c:pt>
                <c:pt idx="1">
                  <c:v>10</c:v>
                </c:pt>
                <c:pt idx="2">
                  <c:v>8</c:v>
                </c:pt>
                <c:pt idx="3">
                  <c:v>7</c:v>
                </c:pt>
                <c:pt idx="4">
                  <c:v>8</c:v>
                </c:pt>
                <c:pt idx="5">
                  <c:v>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4E-462E-A9ED-749883D966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830552"/>
        <c:axId val="381834488"/>
      </c:barChart>
      <c:catAx>
        <c:axId val="38183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34488"/>
        <c:crosses val="autoZero"/>
        <c:auto val="1"/>
        <c:lblAlgn val="ctr"/>
        <c:lblOffset val="100"/>
        <c:noMultiLvlLbl val="0"/>
      </c:catAx>
      <c:valAx>
        <c:axId val="381834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3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E6-4DC1-B218-8B7D458BF1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E6-4DC1-B218-8B7D458BF1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E6-4DC1-B218-8B7D458BF1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835472"/>
        <c:axId val="381835800"/>
      </c:lineChart>
      <c:catAx>
        <c:axId val="38183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35800"/>
        <c:crosses val="autoZero"/>
        <c:auto val="1"/>
        <c:lblAlgn val="ctr"/>
        <c:lblOffset val="100"/>
        <c:noMultiLvlLbl val="0"/>
      </c:catAx>
      <c:valAx>
        <c:axId val="38183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3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5.1160587399336803</c:v>
                </c:pt>
                <c:pt idx="2">
                  <c:v>1.0895310279488399</c:v>
                </c:pt>
                <c:pt idx="3">
                  <c:v>2.2738038844149702</c:v>
                </c:pt>
                <c:pt idx="4">
                  <c:v>1.51586925627665</c:v>
                </c:pt>
                <c:pt idx="6">
                  <c:v>2.08432022738039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55-497E-8868-178B6604FC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1.4234476574759001</c:v>
                </c:pt>
                <c:pt idx="3">
                  <c:v>1.3561981618471199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55-497E-8868-178B6604FC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1">
                  <c:v>0.52493438320209995</c:v>
                </c:pt>
                <c:pt idx="2">
                  <c:v>1.1811023622047201</c:v>
                </c:pt>
                <c:pt idx="3">
                  <c:v>1.8700787401574801</c:v>
                </c:pt>
                <c:pt idx="4">
                  <c:v>5.7742782152230996</c:v>
                </c:pt>
                <c:pt idx="5">
                  <c:v>1.37795275590551</c:v>
                </c:pt>
                <c:pt idx="6">
                  <c:v>1.9685039370078701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55-497E-8868-178B6604F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628952"/>
        <c:axId val="383632888"/>
      </c:barChart>
      <c:catAx>
        <c:axId val="383628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32888"/>
        <c:crosses val="autoZero"/>
        <c:auto val="1"/>
        <c:lblAlgn val="ctr"/>
        <c:lblOffset val="100"/>
        <c:noMultiLvlLbl val="0"/>
      </c:catAx>
      <c:valAx>
        <c:axId val="383632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28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3.6070242050308501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1.09159943046986</c:v>
                </c:pt>
                <c:pt idx="15">
                  <c:v>1.5187470336972</c:v>
                </c:pt>
                <c:pt idx="16">
                  <c:v>0</c:v>
                </c:pt>
                <c:pt idx="17">
                  <c:v>2.2781205505458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E7-47B8-8AF1-6C8A0D89C4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1.0094212651413199</c:v>
                </c:pt>
                <c:pt idx="10">
                  <c:v>1.3122476446837099</c:v>
                </c:pt>
                <c:pt idx="11">
                  <c:v>0</c:v>
                </c:pt>
                <c:pt idx="12">
                  <c:v>1.6487213997308201</c:v>
                </c:pt>
                <c:pt idx="13">
                  <c:v>0</c:v>
                </c:pt>
                <c:pt idx="14">
                  <c:v>1.53095558546433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E7-47B8-8AF1-6C8A0D89C4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1.96979645436638</c:v>
                </c:pt>
                <c:pt idx="10">
                  <c:v>0</c:v>
                </c:pt>
                <c:pt idx="11">
                  <c:v>0</c:v>
                </c:pt>
                <c:pt idx="12">
                  <c:v>1.3788575180564699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1.1982928430728801</c:v>
                </c:pt>
                <c:pt idx="17">
                  <c:v>3.57846355876559</c:v>
                </c:pt>
                <c:pt idx="18">
                  <c:v>0.98489822718319098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E7-47B8-8AF1-6C8A0D89C4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215192"/>
        <c:axId val="393217488"/>
      </c:lineChart>
      <c:catAx>
        <c:axId val="39321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17488"/>
        <c:crosses val="autoZero"/>
        <c:auto val="1"/>
        <c:lblAlgn val="ctr"/>
        <c:lblOffset val="100"/>
        <c:noMultiLvlLbl val="0"/>
      </c:catAx>
      <c:valAx>
        <c:axId val="39321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1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3-47A9-A35A-139D116767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43-47A9-A35A-139D116767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213552"/>
        <c:axId val="393210272"/>
      </c:barChart>
      <c:catAx>
        <c:axId val="393213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10272"/>
        <c:crosses val="autoZero"/>
        <c:auto val="1"/>
        <c:lblAlgn val="ctr"/>
        <c:lblOffset val="100"/>
        <c:noMultiLvlLbl val="0"/>
      </c:catAx>
      <c:valAx>
        <c:axId val="39321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1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255</c:v>
                </c:pt>
                <c:pt idx="1">
                  <c:v>248</c:v>
                </c:pt>
                <c:pt idx="2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1F-4DA7-8CC4-DCAAD1391E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1F-4DA7-8CC4-DCAAD1391E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1F-4DA7-8CC4-DCAAD1391E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3213880"/>
        <c:axId val="393208304"/>
      </c:barChart>
      <c:catAx>
        <c:axId val="39321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08304"/>
        <c:crosses val="autoZero"/>
        <c:auto val="1"/>
        <c:lblAlgn val="ctr"/>
        <c:lblOffset val="100"/>
        <c:noMultiLvlLbl val="0"/>
      </c:catAx>
      <c:valAx>
        <c:axId val="39320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1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2.4372787187714402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EA-48CF-B4E3-7888D56329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1.39185181443672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EA-48CF-B4E3-7888D563296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</c:v>
                </c:pt>
                <c:pt idx="1">
                  <c:v>Carousel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2.1332709210373202</c:v>
                </c:pt>
                <c:pt idx="1">
                  <c:v>1.4203584714237001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EA-48CF-B4E3-7888D5632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206008"/>
        <c:axId val="393210928"/>
      </c:barChart>
      <c:catAx>
        <c:axId val="39320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10928"/>
        <c:crosses val="autoZero"/>
        <c:auto val="1"/>
        <c:lblAlgn val="ctr"/>
        <c:lblOffset val="100"/>
        <c:noMultiLvlLbl val="0"/>
      </c:catAx>
      <c:valAx>
        <c:axId val="39321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20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232</c:v>
                </c:pt>
                <c:pt idx="1">
                  <c:v>238</c:v>
                </c:pt>
                <c:pt idx="2">
                  <c:v>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4C-4C71-AC87-A7279DA80F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23</c:v>
                </c:pt>
                <c:pt idx="1">
                  <c:v>10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4C-4C71-AC87-A7279DA80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979320"/>
        <c:axId val="381836128"/>
      </c:barChart>
      <c:catAx>
        <c:axId val="391979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836128"/>
        <c:crosses val="autoZero"/>
        <c:auto val="1"/>
        <c:lblAlgn val="ctr"/>
        <c:lblOffset val="100"/>
        <c:noMultiLvlLbl val="0"/>
      </c:catAx>
      <c:valAx>
        <c:axId val="38183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979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09396-0F92-4573-B9D3-234D0E2B87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16D33E-8897-49C1-9F44-1F7BF44C1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216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E0F6E-A18C-4A6A-B97F-3FB7E0C53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D9EAF2-6ECC-43D0-AE30-6AE449BC27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144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58475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990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2533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4208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0372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9785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3981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6112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8442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584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6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1.9839 %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89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53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388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77696-B646-4C5A-8580-CB528BF9E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2150543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6CD8C-B96E-45C4-BB2D-E55C53E5A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B2CD50-54EC-4213-806B-EFAEB86778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278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0BBE9-5EF0-43F0-9AC5-80DFEC6DD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C1E69-9DF9-467C-AAFE-36F8DD6E0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307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88B38-0714-4EDE-989D-9BBB62FD1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A65FFC-6598-4571-B614-DE98E43C77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1492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E6624E-8A5A-4EF9-A41E-D258D44268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2A730-8638-439A-9092-505F43505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32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7C59D-9475-4548-839A-00AB23748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323F0B-80C0-4461-A3C5-E39CEB0EF4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155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F3E76-7124-4DBC-9592-6D4872629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5367D-85B4-4093-8172-9E4E841BB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142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DD4B-EEF3-4F00-8663-23BE69EAB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69BDD-B440-4454-AE43-63D905B56F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3526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AC1A8-9A4F-442B-A3CC-D0395A972E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C5F3D-734E-4D58-B7D4-108FD7EA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687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2C82D-7CA0-49FA-BF72-5BD50BB1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C87675-F813-42C1-864E-FD41FDD82F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4556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791C7-90DE-48BB-9F5E-A5CC79BA6E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B5E71-6C2D-4722-B518-E27E6960E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25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80D92-011B-4625-83F2-8021DCCA7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8A7AF-C917-4802-9196-157D69E000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9876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8CFCA-2939-47BD-ADEB-EAB623DC7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55D08-700D-4B9F-AF8A-E1A5784F6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575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5948-0833-41E5-A064-FE50F9BFF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7B6C76-33D4-45B0-A61B-13FDA2429F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4022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10701-EEFB-4CED-A95D-B90C312430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4B35F-2D1E-44F4-A741-F21857121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217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E438D-BD09-4C38-8CA0-5B50CA958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39B247-E22D-4CB4-A800-4987E2C46F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289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13041-0BFA-46DC-A95B-1086E01F12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33D76-143F-461B-BA39-F7290A0CA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8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A53EB-8A60-4D26-A30F-81FDCEFC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7E5B00-7E89-4B43-8E94-6E4AE5856E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8586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ADE15-0B98-4D03-8A0D-B7C223A4D7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2210F-CD06-4B99-A778-F5B341017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873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C1E37-8FD8-4DA5-B570-19E2DD31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810B0C-52AE-4566-96F2-F511C03F30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4837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685CB-A9C5-4948-9666-24509417F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1526D-3B71-4C19-A96D-815C90C42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046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975A6-06DB-47C6-9BF9-A8BEE3908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8E0395-9B34-408A-90AB-24480C77CC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886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234D3-67F4-41F1-A3E3-382760F85B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E5639-B272-491B-8A08-2CADA7960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300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B7F79-35CF-4C4B-9AE2-1100E595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0AFB00-F143-4EB6-A102-62E67582B1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7844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B3092-7FCD-49B1-B629-F0B8BEB7E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206DB-39D3-48E9-B71B-583C9C6AA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08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FD1FD-2773-47B1-A116-168AD5357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E77E75-75A1-4826-A706-688EF29099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7853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6502F-8CC2-44A5-8F98-ACDB13B810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BB6E9-0775-4BC2-B5E2-0B61E28A1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015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BADA2-DF46-4159-87B4-FC856959E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CF0E75-0D66-4359-A3DA-0A74287E44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6008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835015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611340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0846565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1740132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86221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416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76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630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10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427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73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351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#xtown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74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46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#RK150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3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468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B2C337-10F5-4E85-BCA7-3C4B0E9605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18697259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99FF0-8406-4DAD-953D-B4A493751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5D91CC-53E9-4602-8468-3E96652094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982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720842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804264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24636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5341753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82208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39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866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065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#𝐑𝐊𝟏𝟓𝟎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23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#𝐊𝐞𝐞𝐰𝐚𝐲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45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24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60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#Keepoint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93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21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719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8CCE2-1037-423A-872B-E47ECEE513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36015786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F2F2-9E78-4333-B7E7-6DD7D22FE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829956-CFD6-4710-93A6-C494A8FC73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5270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2020444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54166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41011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71134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53232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9563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760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- 2021-06-18 17:00:46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la adrenalina, la pasión de las dos ruedas, la aventura. Todo es mejor en tu motocicleta favorita.⁣⁣
⁣⁣
¿𝐐𝐮𝐞́ 𝐞𝐬𝐩𝐞𝐫𝐚́𝐬 𝐩𝐚𝐫𝐚 𝐭𝐞𝐧𝐞𝐫 𝐭𝐮 #𝐊𝐞𝐞𝐰𝐚𝐲?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47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- 2021-06-21 10:21:25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vino el invierno, elegí un #scooter que te acompañe para manejar con frío.
Elegí calidad.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47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- 2021-07-08 16:00:08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#Klight 202 es pura adrenalina. Viví una experiencia emocionante arriba de tu Keeway. Conseguí la tuya en tu #Keepoint más cercano.⁣
⁣
⁣
Garantía Keeway. Descubrí tu pasión por las dos ruedas.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273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3C32B-FA60-49F1-8635-A0351B2245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659681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85ED7-FEFE-47E1-BB28-F7FC7B923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EF938F-AAB2-471F-8E32-2D49DFC13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9831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41162400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203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23194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04791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5937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06262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92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- 2021-06-20 09:36:26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todos los padres #riders les deseamos un muy feliz día.
�
�#Keeway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19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- 2021-06-24 14:19:57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diseño moderno se conjuga con su comodidad y rapidez gracias a sus líneas agresivas que le dan un aspecto único.
Completá el formulario en el link de la biografía y obtené tu X-TOWN 250I en 12 cuotas sin interés por el mes de junio.
#kymco #scooter #xtown #ahora12 #12cuotas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4400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8A6FA-BE6C-4973-A8EC-E79AB9DB3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3048534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1BA8F-AF95-48D0-B058-93ED4535A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DF2D72-C334-4B98-B8A6-1A3CD2228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1997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666832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7093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24342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23033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369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5849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05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- 2021-06-21 12:54:42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 kymco.com.ar o acercate a nuestra red de concesionarios oficiales.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41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- 2021-06-17 17:00:51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más confiable, asegurada. Con #Sym tenés 2 años o 24.000km de garantía.
⁣
#CalidadSYM⁣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54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- 2021-06-20 10:30:01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padre especialmente a aquellos que comparten la pasión motoquera con sus hijos.😎⁣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12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- 2021-07-03 12:00:20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adrenalina que sentís en las dos ruedas no es comparable con nada. Viví la verdadera pasión por las motos. Descubrí #Keeway.
¿Listo para dominar el camino?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1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819B75-B49A-467F-B754-5CC09328D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13887479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F09B1-B568-4061-BFD2-41B04357E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6702E-131A-4B60-AF3B-6FA7968081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359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0404595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46753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5251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1853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59336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1817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800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- 2021-06-23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Elegí el color de tu Keeway #RK150 que más vaya con tu personalidad.⁣
⁣
Blanca, roja y negra. ¿Cuál va con vos?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93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- 2021-06-28 10:21:44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RESISTENCIA
Su ligero chasis te permite una mayor movilidad que une a su gran potencia para que puedas disfrutarlo tanto en la calle como en autopistas.
Acercate a nuestra red de concesionarios oficiales para conocerlo en detalle.
#kymco #xtown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15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- 2021-07-05 10:12:25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Kymco X-TOWN
Su doble guantera, toma de 12V y su asiento biplaza con baulera para dos cascos lo hace ideal para salir a disfrutar cada viaje con un acompañante.
#kymco #12v #kymcoargentina #xtown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561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D420C-DBA3-4C7E-A090-9AB4AA3E1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110672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5122F-286E-44E4-8526-2DC6697C9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597B67-FFBC-4C4C-9F64-27F40B8203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1185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3834646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09553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43307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5790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2023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6648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1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- 2021-06-17 14:36:06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 satisface todas las necesidades de comodidad y rendimiento.
Clickeá el link en la bio, completa el formulario y tené tu Kymco en 12 cuotas SIN INTERÉS.
#kymco #ahora12 #financiacion #cuotassininteres #sininteres #cuotas #scooter #downtown #kymcodowntown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72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- 2021-07-02 15:26:37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cómodo, para desplazarte tranquilamente en la ciudad. ⁣
⁣
Elegí comodidad. Elegí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232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4F1C8-7B64-44A9-AE5E-D70312186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2122251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EB9D7-4796-4569-80A1-BE0F59943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4FCA7A-4D89-4155-BA0C-D6788B78F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372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589730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6891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68143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497153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22835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0910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8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- 2021-06-16 18:32:21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𝐋𝐚 #𝐑𝐊𝟏𝟓𝟎 𝐩𝐮𝐞𝐝𝐞 𝐬𝐞𝐫 𝐭𝐮𝐲𝐚 𝐜𝐨𝐧 𝐞𝐥 𝐜𝐫𝐞́𝐝𝐢𝐭𝐨 𝐝𝐞𝐥 𝐁𝐚𝐧𝐜𝐨 𝐍𝐚𝐜𝐢𝐨́𝐧. 💳⁣⁣⁣⁣⁣
⁣⁣⁣⁣⁣⁣
¿Cómo conseguir las 𝟒𝟖 𝐜𝐮𝐨𝐭𝐚𝐬 𝐟𝐢𝐣𝐚𝐬?👉 ¡Es muy fácil!⁣⁣⁣⁣⁣⁣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 🙌⁣⁣⁣⁣⁣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Más info en el siguiente link https://www.bna.com.ar/home/mimotointerna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81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D207D-0320-45E5-82EC-5F62762C6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15386473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B3186-DC6B-45B6-B8F3-F031B1F4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A4D87-E718-4ABA-AF0B-8189009497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944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3113048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148502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8760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838530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07295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9393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12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- 2021-07-01 09:52:10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PRACTICIDAD
Práctico y divertido, el Kymco Agility RS 125 Naked te asegura suficiente espacio para que guardes el casco y más objetos debajo del asiento.
Clickeá el link en la bio🔗☝️, completá el formulario y tené tu Kymco en 12 cuotas SIN INTERÉS
#kymco #ahora12 #financiacion #cuotassininteres #sininteres #cuotas #scooter #agility125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249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BB39D-E6D6-41D6-9D00-165F64E54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26908645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F5651-144A-44F5-BA94-022858969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D7867F-C088-49CA-8A3C-C1BB7645F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8473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0840577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587686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66941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3488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205053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5295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17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- 2021-07-07 14:00:08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��¿Por qué un #scooter SYM es la mejor opción para escaparle al tráfico?⁣
⁣
✅ �Son rápidos, eficaces y prácticos. Olvidate de cambiar constantemente de marcha para llegar de un semáforo a otro. La transmisión CVT automática funciona de maravillas y eso nos hace ganar tiempo y comodidad en nuestra conducción. ⁣
�
✅Son ligeros y con una altura de asiento al alcance de todos, por lo que no será un problema para los recién llegados al mundo de las dos ruedas.
�
��✅ Tienen un postura de manejo cómoda y relajada, la superficie planta y espaciosa para apoyar los pies hace que �conducir sea un placer.
⁣
✅ Te protegen del frío. Los scooter Sym tiene un escudo protector que nos ayuda con gran parte de las inclemencias, con una pantalla nos libra del viento y el agua.⁣ Nuestras piernas siempre protegidas!
Sin lugar a dudas, un scooter #Sym es la mejor herramienta para ganarle tiempo a tu día a día.⁣
⁣
Y vos, ¿qué esperás para tener el tuyo?⁣
⁣
Subite a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429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42FF0-9D62-49D4-9012-C1343379A3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19733833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7755A-5D83-47EA-850A-7296B7678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749BD0-451A-439A-B374-59C20FD29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5523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534902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261909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074700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117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0397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8166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- 2021-07-13 16:38:04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Independencia, autonomía. La moto te acerca, te lleva a donde querés estar.⁣
⁣
Subite a #Keeway. ¿A dónde te lleva hoy?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848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88FF2-8268-4B1E-9EF7-F08BD8B1D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06/16/2021 - 07/14/2021</a:t>
            </a:r>
          </a:p>
        </p:txBody>
      </p:sp>
    </p:spTree>
    <p:extLst>
      <p:ext uri="{BB962C8B-B14F-4D97-AF65-F5344CB8AC3E}">
        <p14:creationId xmlns:p14="http://schemas.microsoft.com/office/powerpoint/2010/main" val="1965424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843</Words>
  <Application>Microsoft Office PowerPoint</Application>
  <PresentationFormat>On-screen Show (4:3)</PresentationFormat>
  <Paragraphs>377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9</vt:lpstr>
      <vt:lpstr>Instagram Posts Table | SYM - 2 of 9</vt:lpstr>
      <vt:lpstr>Instagram Posts Table | SYM - 3 of 9</vt:lpstr>
      <vt:lpstr>Instagram Posts Table | SYM - 4 of 9</vt:lpstr>
      <vt:lpstr>Instagram Posts Table | SYM - 5 of 9</vt:lpstr>
      <vt:lpstr>Instagram Posts Table | SYM - 6 of 9</vt:lpstr>
      <vt:lpstr>Instagram Posts Table | SYM - 7 of 9</vt:lpstr>
      <vt:lpstr>Instagram Posts Table | SYM - 8 of 9</vt:lpstr>
      <vt:lpstr>Instagram Posts Table | SYM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2021-07-14T21:54:12Z</dcterms:created>
  <dcterms:modified xsi:type="dcterms:W3CDTF">2021-07-14T21:55:03Z</dcterms:modified>
</cp:coreProperties>
</file>