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169193</c:v>
                </c:pt>
                <c:pt idx="1">
                  <c:v>167752</c:v>
                </c:pt>
                <c:pt idx="2">
                  <c:v>59294</c:v>
                </c:pt>
                <c:pt idx="3">
                  <c:v>42876</c:v>
                </c:pt>
              </c:numCache>
            </c:numRef>
          </c:val>
          <c:extLst>
            <c:ext xmlns:c16="http://schemas.microsoft.com/office/drawing/2014/chart" uri="{C3380CC4-5D6E-409C-BE32-E72D297353CC}">
              <c16:uniqueId val="{00000000-1707-4487-B0AF-0041A93358E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27.586200000000002</c:v>
                </c:pt>
                <c:pt idx="2">
                  <c:v>10.7143</c:v>
                </c:pt>
                <c:pt idx="3">
                  <c:v>23.076899999999998</c:v>
                </c:pt>
                <c:pt idx="4">
                  <c:v>20</c:v>
                </c:pt>
                <c:pt idx="5">
                  <c:v>60.712000000000003</c:v>
                </c:pt>
                <c:pt idx="6">
                  <c:v>100</c:v>
                </c:pt>
                <c:pt idx="7">
                  <c:v>55.668799999999997</c:v>
                </c:pt>
              </c:numCache>
            </c:numRef>
          </c:val>
          <c:extLst>
            <c:ext xmlns:c16="http://schemas.microsoft.com/office/drawing/2014/chart" uri="{C3380CC4-5D6E-409C-BE32-E72D297353CC}">
              <c16:uniqueId val="{00000000-39B3-4D42-9FF1-38613F5AD93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99.148300000000006</c:v>
                </c:pt>
                <c:pt idx="1">
                  <c:v>100</c:v>
                </c:pt>
                <c:pt idx="2">
                  <c:v>100</c:v>
                </c:pt>
                <c:pt idx="3">
                  <c:v>100</c:v>
                </c:pt>
                <c:pt idx="4">
                  <c:v>100</c:v>
                </c:pt>
                <c:pt idx="5">
                  <c:v>100</c:v>
                </c:pt>
                <c:pt idx="6">
                  <c:v>14.423999999999999</c:v>
                </c:pt>
                <c:pt idx="7">
                  <c:v>75.637699999999995</c:v>
                </c:pt>
              </c:numCache>
            </c:numRef>
          </c:val>
          <c:extLst>
            <c:ext xmlns:c16="http://schemas.microsoft.com/office/drawing/2014/chart" uri="{C3380CC4-5D6E-409C-BE32-E72D297353CC}">
              <c16:uniqueId val="{00000001-39B3-4D42-9FF1-38613F5AD93C}"/>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25.3415</c:v>
                </c:pt>
                <c:pt idx="1">
                  <c:v>3.4483000000000001</c:v>
                </c:pt>
                <c:pt idx="2">
                  <c:v>28.571400000000001</c:v>
                </c:pt>
                <c:pt idx="3">
                  <c:v>0</c:v>
                </c:pt>
                <c:pt idx="4">
                  <c:v>12.857100000000001</c:v>
                </c:pt>
                <c:pt idx="5">
                  <c:v>8.4661000000000008</c:v>
                </c:pt>
                <c:pt idx="6">
                  <c:v>71.981800000000007</c:v>
                </c:pt>
                <c:pt idx="7">
                  <c:v>66.536199999999994</c:v>
                </c:pt>
              </c:numCache>
            </c:numRef>
          </c:val>
          <c:extLst>
            <c:ext xmlns:c16="http://schemas.microsoft.com/office/drawing/2014/chart" uri="{C3380CC4-5D6E-409C-BE32-E72D297353CC}">
              <c16:uniqueId val="{00000002-39B3-4D42-9FF1-38613F5AD93C}"/>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35.045200000000001</c:v>
                </c:pt>
                <c:pt idx="1">
                  <c:v>55.172400000000003</c:v>
                </c:pt>
                <c:pt idx="2">
                  <c:v>7.1429</c:v>
                </c:pt>
                <c:pt idx="3">
                  <c:v>7.6923000000000004</c:v>
                </c:pt>
                <c:pt idx="4">
                  <c:v>27.142900000000001</c:v>
                </c:pt>
                <c:pt idx="5">
                  <c:v>22.4071</c:v>
                </c:pt>
                <c:pt idx="6">
                  <c:v>63.962699999999998</c:v>
                </c:pt>
                <c:pt idx="7">
                  <c:v>100</c:v>
                </c:pt>
              </c:numCache>
            </c:numRef>
          </c:val>
          <c:extLst>
            <c:ext xmlns:c16="http://schemas.microsoft.com/office/drawing/2014/chart" uri="{C3380CC4-5D6E-409C-BE32-E72D297353CC}">
              <c16:uniqueId val="{00000003-39B3-4D42-9FF1-38613F5AD93C}"/>
            </c:ext>
          </c:extLst>
        </c:ser>
        <c:dLbls>
          <c:showLegendKey val="0"/>
          <c:showVal val="0"/>
          <c:showCatName val="0"/>
          <c:showSerName val="0"/>
          <c:showPercent val="0"/>
          <c:showBubbleSize val="0"/>
        </c:dLbls>
        <c:axId val="396372392"/>
        <c:axId val="396369768"/>
      </c:radarChart>
      <c:catAx>
        <c:axId val="39637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9768"/>
        <c:crosses val="autoZero"/>
        <c:auto val="1"/>
        <c:lblAlgn val="ctr"/>
        <c:lblOffset val="100"/>
        <c:noMultiLvlLbl val="0"/>
      </c:catAx>
      <c:valAx>
        <c:axId val="39636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7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167598</c:v>
                </c:pt>
                <c:pt idx="1">
                  <c:v>167652</c:v>
                </c:pt>
                <c:pt idx="2">
                  <c:v>167711</c:v>
                </c:pt>
                <c:pt idx="3">
                  <c:v>167769</c:v>
                </c:pt>
                <c:pt idx="4">
                  <c:v>167825</c:v>
                </c:pt>
                <c:pt idx="5">
                  <c:v>167892</c:v>
                </c:pt>
                <c:pt idx="6">
                  <c:v>168025</c:v>
                </c:pt>
                <c:pt idx="7">
                  <c:v>168106</c:v>
                </c:pt>
                <c:pt idx="8">
                  <c:v>168173</c:v>
                </c:pt>
                <c:pt idx="9">
                  <c:v>168217</c:v>
                </c:pt>
                <c:pt idx="10">
                  <c:v>168271</c:v>
                </c:pt>
                <c:pt idx="11">
                  <c:v>168339</c:v>
                </c:pt>
                <c:pt idx="12">
                  <c:v>168404</c:v>
                </c:pt>
                <c:pt idx="13">
                  <c:v>168449</c:v>
                </c:pt>
                <c:pt idx="14">
                  <c:v>168494</c:v>
                </c:pt>
                <c:pt idx="15">
                  <c:v>168534</c:v>
                </c:pt>
                <c:pt idx="16">
                  <c:v>168586</c:v>
                </c:pt>
                <c:pt idx="17">
                  <c:v>168647</c:v>
                </c:pt>
                <c:pt idx="18">
                  <c:v>168676</c:v>
                </c:pt>
                <c:pt idx="19">
                  <c:v>168712</c:v>
                </c:pt>
                <c:pt idx="20">
                  <c:v>168753</c:v>
                </c:pt>
                <c:pt idx="21">
                  <c:v>168788</c:v>
                </c:pt>
                <c:pt idx="22">
                  <c:v>168821</c:v>
                </c:pt>
                <c:pt idx="23">
                  <c:v>168846</c:v>
                </c:pt>
                <c:pt idx="24">
                  <c:v>168875</c:v>
                </c:pt>
                <c:pt idx="25">
                  <c:v>168919</c:v>
                </c:pt>
                <c:pt idx="26">
                  <c:v>168963</c:v>
                </c:pt>
                <c:pt idx="27">
                  <c:v>169091</c:v>
                </c:pt>
                <c:pt idx="28">
                  <c:v>169193</c:v>
                </c:pt>
              </c:numCache>
            </c:numRef>
          </c:val>
          <c:smooth val="0"/>
          <c:extLst>
            <c:ext xmlns:c16="http://schemas.microsoft.com/office/drawing/2014/chart" uri="{C3380CC4-5D6E-409C-BE32-E72D297353CC}">
              <c16:uniqueId val="{00000000-283E-4270-9DB6-4E7EE4D160C6}"/>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165629</c:v>
                </c:pt>
                <c:pt idx="1">
                  <c:v>165707</c:v>
                </c:pt>
                <c:pt idx="2">
                  <c:v>165788</c:v>
                </c:pt>
                <c:pt idx="3">
                  <c:v>165893</c:v>
                </c:pt>
                <c:pt idx="4">
                  <c:v>165959</c:v>
                </c:pt>
                <c:pt idx="5">
                  <c:v>166052</c:v>
                </c:pt>
                <c:pt idx="6">
                  <c:v>166193</c:v>
                </c:pt>
                <c:pt idx="7">
                  <c:v>166300</c:v>
                </c:pt>
                <c:pt idx="8">
                  <c:v>166396</c:v>
                </c:pt>
                <c:pt idx="9">
                  <c:v>166472</c:v>
                </c:pt>
                <c:pt idx="10">
                  <c:v>166558</c:v>
                </c:pt>
                <c:pt idx="11">
                  <c:v>166642</c:v>
                </c:pt>
                <c:pt idx="12">
                  <c:v>166740</c:v>
                </c:pt>
                <c:pt idx="13">
                  <c:v>166836</c:v>
                </c:pt>
                <c:pt idx="14">
                  <c:v>166922</c:v>
                </c:pt>
                <c:pt idx="15">
                  <c:v>166973</c:v>
                </c:pt>
                <c:pt idx="16">
                  <c:v>167021</c:v>
                </c:pt>
                <c:pt idx="17">
                  <c:v>167068</c:v>
                </c:pt>
                <c:pt idx="18">
                  <c:v>167123</c:v>
                </c:pt>
                <c:pt idx="19">
                  <c:v>167157</c:v>
                </c:pt>
                <c:pt idx="20">
                  <c:v>167236</c:v>
                </c:pt>
                <c:pt idx="21">
                  <c:v>167293</c:v>
                </c:pt>
                <c:pt idx="22">
                  <c:v>167342</c:v>
                </c:pt>
                <c:pt idx="23">
                  <c:v>167364</c:v>
                </c:pt>
                <c:pt idx="24">
                  <c:v>167538</c:v>
                </c:pt>
                <c:pt idx="25">
                  <c:v>167613</c:v>
                </c:pt>
                <c:pt idx="26">
                  <c:v>167683</c:v>
                </c:pt>
                <c:pt idx="27">
                  <c:v>167729</c:v>
                </c:pt>
                <c:pt idx="28">
                  <c:v>167752</c:v>
                </c:pt>
              </c:numCache>
            </c:numRef>
          </c:val>
          <c:smooth val="0"/>
          <c:extLst>
            <c:ext xmlns:c16="http://schemas.microsoft.com/office/drawing/2014/chart" uri="{C3380CC4-5D6E-409C-BE32-E72D297353CC}">
              <c16:uniqueId val="{00000001-283E-4270-9DB6-4E7EE4D160C6}"/>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42406</c:v>
                </c:pt>
                <c:pt idx="1">
                  <c:v>42428</c:v>
                </c:pt>
                <c:pt idx="2">
                  <c:v>42453</c:v>
                </c:pt>
                <c:pt idx="3">
                  <c:v>42464</c:v>
                </c:pt>
                <c:pt idx="4">
                  <c:v>42464</c:v>
                </c:pt>
                <c:pt idx="5">
                  <c:v>42478</c:v>
                </c:pt>
                <c:pt idx="6">
                  <c:v>42507</c:v>
                </c:pt>
                <c:pt idx="7">
                  <c:v>42538</c:v>
                </c:pt>
                <c:pt idx="8">
                  <c:v>42545</c:v>
                </c:pt>
                <c:pt idx="9">
                  <c:v>42565</c:v>
                </c:pt>
                <c:pt idx="10">
                  <c:v>42584</c:v>
                </c:pt>
                <c:pt idx="11">
                  <c:v>42605</c:v>
                </c:pt>
                <c:pt idx="12">
                  <c:v>42622</c:v>
                </c:pt>
                <c:pt idx="13">
                  <c:v>42641</c:v>
                </c:pt>
                <c:pt idx="14">
                  <c:v>42652</c:v>
                </c:pt>
                <c:pt idx="15">
                  <c:v>42675</c:v>
                </c:pt>
                <c:pt idx="16">
                  <c:v>42693</c:v>
                </c:pt>
                <c:pt idx="17">
                  <c:v>42716</c:v>
                </c:pt>
                <c:pt idx="18">
                  <c:v>42730</c:v>
                </c:pt>
                <c:pt idx="19">
                  <c:v>42754</c:v>
                </c:pt>
                <c:pt idx="20">
                  <c:v>42756</c:v>
                </c:pt>
                <c:pt idx="21">
                  <c:v>42772</c:v>
                </c:pt>
                <c:pt idx="22">
                  <c:v>42795</c:v>
                </c:pt>
                <c:pt idx="23">
                  <c:v>42814</c:v>
                </c:pt>
                <c:pt idx="24">
                  <c:v>42819</c:v>
                </c:pt>
                <c:pt idx="25">
                  <c:v>42837</c:v>
                </c:pt>
                <c:pt idx="26">
                  <c:v>42848</c:v>
                </c:pt>
                <c:pt idx="27">
                  <c:v>42867</c:v>
                </c:pt>
                <c:pt idx="28">
                  <c:v>42876</c:v>
                </c:pt>
              </c:numCache>
            </c:numRef>
          </c:val>
          <c:smooth val="0"/>
          <c:extLst>
            <c:ext xmlns:c16="http://schemas.microsoft.com/office/drawing/2014/chart" uri="{C3380CC4-5D6E-409C-BE32-E72D297353CC}">
              <c16:uniqueId val="{00000002-283E-4270-9DB6-4E7EE4D160C6}"/>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58316</c:v>
                </c:pt>
                <c:pt idx="1">
                  <c:v>58358</c:v>
                </c:pt>
                <c:pt idx="2">
                  <c:v>58387</c:v>
                </c:pt>
                <c:pt idx="3">
                  <c:v>58418</c:v>
                </c:pt>
                <c:pt idx="4">
                  <c:v>58451</c:v>
                </c:pt>
                <c:pt idx="5">
                  <c:v>58483</c:v>
                </c:pt>
                <c:pt idx="6">
                  <c:v>58524</c:v>
                </c:pt>
                <c:pt idx="7">
                  <c:v>58564</c:v>
                </c:pt>
                <c:pt idx="8">
                  <c:v>58614</c:v>
                </c:pt>
                <c:pt idx="9">
                  <c:v>58660</c:v>
                </c:pt>
                <c:pt idx="10">
                  <c:v>58710</c:v>
                </c:pt>
                <c:pt idx="11">
                  <c:v>58774</c:v>
                </c:pt>
                <c:pt idx="12">
                  <c:v>58795</c:v>
                </c:pt>
                <c:pt idx="13">
                  <c:v>58812</c:v>
                </c:pt>
                <c:pt idx="14">
                  <c:v>58853</c:v>
                </c:pt>
                <c:pt idx="15">
                  <c:v>58870</c:v>
                </c:pt>
                <c:pt idx="16">
                  <c:v>58885</c:v>
                </c:pt>
                <c:pt idx="17">
                  <c:v>58898</c:v>
                </c:pt>
                <c:pt idx="18">
                  <c:v>58919</c:v>
                </c:pt>
                <c:pt idx="19">
                  <c:v>58950</c:v>
                </c:pt>
                <c:pt idx="20">
                  <c:v>58964</c:v>
                </c:pt>
                <c:pt idx="21">
                  <c:v>58994</c:v>
                </c:pt>
                <c:pt idx="22">
                  <c:v>59019</c:v>
                </c:pt>
                <c:pt idx="23">
                  <c:v>59071</c:v>
                </c:pt>
                <c:pt idx="24">
                  <c:v>59160</c:v>
                </c:pt>
                <c:pt idx="25">
                  <c:v>59206</c:v>
                </c:pt>
                <c:pt idx="26">
                  <c:v>59273</c:v>
                </c:pt>
                <c:pt idx="27">
                  <c:v>59279</c:v>
                </c:pt>
                <c:pt idx="28">
                  <c:v>59294</c:v>
                </c:pt>
              </c:numCache>
            </c:numRef>
          </c:val>
          <c:smooth val="0"/>
          <c:extLst>
            <c:ext xmlns:c16="http://schemas.microsoft.com/office/drawing/2014/chart" uri="{C3380CC4-5D6E-409C-BE32-E72D297353CC}">
              <c16:uniqueId val="{00000003-283E-4270-9DB6-4E7EE4D160C6}"/>
            </c:ext>
          </c:extLst>
        </c:ser>
        <c:dLbls>
          <c:showLegendKey val="0"/>
          <c:showVal val="0"/>
          <c:showCatName val="0"/>
          <c:showSerName val="0"/>
          <c:showPercent val="0"/>
          <c:showBubbleSize val="0"/>
        </c:dLbls>
        <c:smooth val="0"/>
        <c:axId val="396365832"/>
        <c:axId val="396366160"/>
      </c:lineChart>
      <c:dateAx>
        <c:axId val="39636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6160"/>
        <c:crosses val="autoZero"/>
        <c:auto val="1"/>
        <c:lblOffset val="100"/>
        <c:baseTimeUnit val="days"/>
      </c:dateAx>
      <c:valAx>
        <c:axId val="39636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49</c:v>
                </c:pt>
                <c:pt idx="1">
                  <c:v>54</c:v>
                </c:pt>
                <c:pt idx="2">
                  <c:v>59</c:v>
                </c:pt>
                <c:pt idx="3">
                  <c:v>58</c:v>
                </c:pt>
                <c:pt idx="4">
                  <c:v>56</c:v>
                </c:pt>
                <c:pt idx="5">
                  <c:v>67</c:v>
                </c:pt>
                <c:pt idx="6">
                  <c:v>133</c:v>
                </c:pt>
                <c:pt idx="7">
                  <c:v>81</c:v>
                </c:pt>
                <c:pt idx="8">
                  <c:v>67</c:v>
                </c:pt>
                <c:pt idx="9">
                  <c:v>44</c:v>
                </c:pt>
                <c:pt idx="10">
                  <c:v>54</c:v>
                </c:pt>
                <c:pt idx="11">
                  <c:v>68</c:v>
                </c:pt>
                <c:pt idx="12">
                  <c:v>65</c:v>
                </c:pt>
                <c:pt idx="13">
                  <c:v>45</c:v>
                </c:pt>
                <c:pt idx="14">
                  <c:v>45</c:v>
                </c:pt>
                <c:pt idx="15">
                  <c:v>40</c:v>
                </c:pt>
                <c:pt idx="16">
                  <c:v>52</c:v>
                </c:pt>
                <c:pt idx="17">
                  <c:v>61</c:v>
                </c:pt>
                <c:pt idx="18">
                  <c:v>29</c:v>
                </c:pt>
                <c:pt idx="19">
                  <c:v>36</c:v>
                </c:pt>
                <c:pt idx="20">
                  <c:v>41</c:v>
                </c:pt>
                <c:pt idx="21">
                  <c:v>35</c:v>
                </c:pt>
                <c:pt idx="22">
                  <c:v>33</c:v>
                </c:pt>
                <c:pt idx="23">
                  <c:v>25</c:v>
                </c:pt>
                <c:pt idx="24">
                  <c:v>29</c:v>
                </c:pt>
                <c:pt idx="25">
                  <c:v>44</c:v>
                </c:pt>
                <c:pt idx="26">
                  <c:v>44</c:v>
                </c:pt>
                <c:pt idx="27">
                  <c:v>128</c:v>
                </c:pt>
                <c:pt idx="28">
                  <c:v>102</c:v>
                </c:pt>
              </c:numCache>
            </c:numRef>
          </c:val>
          <c:smooth val="0"/>
          <c:extLst>
            <c:ext xmlns:c16="http://schemas.microsoft.com/office/drawing/2014/chart" uri="{C3380CC4-5D6E-409C-BE32-E72D297353CC}">
              <c16:uniqueId val="{00000000-CF70-48C3-A51E-7A3D6D4D294A}"/>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84</c:v>
                </c:pt>
                <c:pt idx="1">
                  <c:v>78</c:v>
                </c:pt>
                <c:pt idx="2">
                  <c:v>81</c:v>
                </c:pt>
                <c:pt idx="3">
                  <c:v>105</c:v>
                </c:pt>
                <c:pt idx="4">
                  <c:v>66</c:v>
                </c:pt>
                <c:pt idx="5">
                  <c:v>93</c:v>
                </c:pt>
                <c:pt idx="6">
                  <c:v>141</c:v>
                </c:pt>
                <c:pt idx="7">
                  <c:v>107</c:v>
                </c:pt>
                <c:pt idx="8">
                  <c:v>96</c:v>
                </c:pt>
                <c:pt idx="9">
                  <c:v>76</c:v>
                </c:pt>
                <c:pt idx="10">
                  <c:v>86</c:v>
                </c:pt>
                <c:pt idx="11">
                  <c:v>84</c:v>
                </c:pt>
                <c:pt idx="12">
                  <c:v>98</c:v>
                </c:pt>
                <c:pt idx="13">
                  <c:v>96</c:v>
                </c:pt>
                <c:pt idx="14">
                  <c:v>86</c:v>
                </c:pt>
                <c:pt idx="15">
                  <c:v>51</c:v>
                </c:pt>
                <c:pt idx="16">
                  <c:v>48</c:v>
                </c:pt>
                <c:pt idx="17">
                  <c:v>47</c:v>
                </c:pt>
                <c:pt idx="18">
                  <c:v>55</c:v>
                </c:pt>
                <c:pt idx="19">
                  <c:v>34</c:v>
                </c:pt>
                <c:pt idx="20">
                  <c:v>79</c:v>
                </c:pt>
                <c:pt idx="21">
                  <c:v>57</c:v>
                </c:pt>
                <c:pt idx="22">
                  <c:v>49</c:v>
                </c:pt>
                <c:pt idx="23">
                  <c:v>22</c:v>
                </c:pt>
                <c:pt idx="24">
                  <c:v>174</c:v>
                </c:pt>
                <c:pt idx="25">
                  <c:v>75</c:v>
                </c:pt>
                <c:pt idx="26">
                  <c:v>70</c:v>
                </c:pt>
                <c:pt idx="27">
                  <c:v>46</c:v>
                </c:pt>
                <c:pt idx="28">
                  <c:v>23</c:v>
                </c:pt>
              </c:numCache>
            </c:numRef>
          </c:val>
          <c:smooth val="0"/>
          <c:extLst>
            <c:ext xmlns:c16="http://schemas.microsoft.com/office/drawing/2014/chart" uri="{C3380CC4-5D6E-409C-BE32-E72D297353CC}">
              <c16:uniqueId val="{00000001-CF70-48C3-A51E-7A3D6D4D294A}"/>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27</c:v>
                </c:pt>
                <c:pt idx="1">
                  <c:v>22</c:v>
                </c:pt>
                <c:pt idx="2">
                  <c:v>25</c:v>
                </c:pt>
                <c:pt idx="3">
                  <c:v>11</c:v>
                </c:pt>
                <c:pt idx="4">
                  <c:v>0</c:v>
                </c:pt>
                <c:pt idx="5">
                  <c:v>14</c:v>
                </c:pt>
                <c:pt idx="6">
                  <c:v>29</c:v>
                </c:pt>
                <c:pt idx="7">
                  <c:v>31</c:v>
                </c:pt>
                <c:pt idx="8">
                  <c:v>7</c:v>
                </c:pt>
                <c:pt idx="9">
                  <c:v>20</c:v>
                </c:pt>
                <c:pt idx="10">
                  <c:v>19</c:v>
                </c:pt>
                <c:pt idx="11">
                  <c:v>21</c:v>
                </c:pt>
                <c:pt idx="12">
                  <c:v>17</c:v>
                </c:pt>
                <c:pt idx="13">
                  <c:v>19</c:v>
                </c:pt>
                <c:pt idx="14">
                  <c:v>11</c:v>
                </c:pt>
                <c:pt idx="15">
                  <c:v>23</c:v>
                </c:pt>
                <c:pt idx="16">
                  <c:v>18</c:v>
                </c:pt>
                <c:pt idx="17">
                  <c:v>23</c:v>
                </c:pt>
                <c:pt idx="18">
                  <c:v>14</c:v>
                </c:pt>
                <c:pt idx="19">
                  <c:v>24</c:v>
                </c:pt>
                <c:pt idx="20">
                  <c:v>2</c:v>
                </c:pt>
                <c:pt idx="21">
                  <c:v>16</c:v>
                </c:pt>
                <c:pt idx="22">
                  <c:v>23</c:v>
                </c:pt>
                <c:pt idx="23">
                  <c:v>19</c:v>
                </c:pt>
                <c:pt idx="24">
                  <c:v>5</c:v>
                </c:pt>
                <c:pt idx="25">
                  <c:v>18</c:v>
                </c:pt>
                <c:pt idx="26">
                  <c:v>11</c:v>
                </c:pt>
                <c:pt idx="27">
                  <c:v>19</c:v>
                </c:pt>
                <c:pt idx="28">
                  <c:v>9</c:v>
                </c:pt>
              </c:numCache>
            </c:numRef>
          </c:val>
          <c:smooth val="0"/>
          <c:extLst>
            <c:ext xmlns:c16="http://schemas.microsoft.com/office/drawing/2014/chart" uri="{C3380CC4-5D6E-409C-BE32-E72D297353CC}">
              <c16:uniqueId val="{00000002-CF70-48C3-A51E-7A3D6D4D294A}"/>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49</c:v>
                </c:pt>
                <c:pt idx="1">
                  <c:v>42</c:v>
                </c:pt>
                <c:pt idx="2">
                  <c:v>29</c:v>
                </c:pt>
                <c:pt idx="3">
                  <c:v>31</c:v>
                </c:pt>
                <c:pt idx="4">
                  <c:v>33</c:v>
                </c:pt>
                <c:pt idx="5">
                  <c:v>32</c:v>
                </c:pt>
                <c:pt idx="6">
                  <c:v>41</c:v>
                </c:pt>
                <c:pt idx="7">
                  <c:v>40</c:v>
                </c:pt>
                <c:pt idx="8">
                  <c:v>50</c:v>
                </c:pt>
                <c:pt idx="9">
                  <c:v>46</c:v>
                </c:pt>
                <c:pt idx="10">
                  <c:v>50</c:v>
                </c:pt>
                <c:pt idx="11">
                  <c:v>64</c:v>
                </c:pt>
                <c:pt idx="12">
                  <c:v>21</c:v>
                </c:pt>
                <c:pt idx="13">
                  <c:v>17</c:v>
                </c:pt>
                <c:pt idx="14">
                  <c:v>41</c:v>
                </c:pt>
                <c:pt idx="15">
                  <c:v>17</c:v>
                </c:pt>
                <c:pt idx="16">
                  <c:v>15</c:v>
                </c:pt>
                <c:pt idx="17">
                  <c:v>13</c:v>
                </c:pt>
                <c:pt idx="18">
                  <c:v>21</c:v>
                </c:pt>
                <c:pt idx="19">
                  <c:v>31</c:v>
                </c:pt>
                <c:pt idx="20">
                  <c:v>14</c:v>
                </c:pt>
                <c:pt idx="21">
                  <c:v>30</c:v>
                </c:pt>
                <c:pt idx="22">
                  <c:v>25</c:v>
                </c:pt>
                <c:pt idx="23">
                  <c:v>52</c:v>
                </c:pt>
                <c:pt idx="24">
                  <c:v>89</c:v>
                </c:pt>
                <c:pt idx="25">
                  <c:v>46</c:v>
                </c:pt>
                <c:pt idx="26">
                  <c:v>67</c:v>
                </c:pt>
                <c:pt idx="27">
                  <c:v>6</c:v>
                </c:pt>
                <c:pt idx="28">
                  <c:v>15</c:v>
                </c:pt>
              </c:numCache>
            </c:numRef>
          </c:val>
          <c:smooth val="0"/>
          <c:extLst>
            <c:ext xmlns:c16="http://schemas.microsoft.com/office/drawing/2014/chart" uri="{C3380CC4-5D6E-409C-BE32-E72D297353CC}">
              <c16:uniqueId val="{00000003-CF70-48C3-A51E-7A3D6D4D294A}"/>
            </c:ext>
          </c:extLst>
        </c:ser>
        <c:dLbls>
          <c:showLegendKey val="0"/>
          <c:showVal val="0"/>
          <c:showCatName val="0"/>
          <c:showSerName val="0"/>
          <c:showPercent val="0"/>
          <c:showBubbleSize val="0"/>
        </c:dLbls>
        <c:smooth val="0"/>
        <c:axId val="396364848"/>
        <c:axId val="396365176"/>
      </c:lineChart>
      <c:dateAx>
        <c:axId val="39636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5176"/>
        <c:crosses val="autoZero"/>
        <c:auto val="1"/>
        <c:lblOffset val="100"/>
        <c:baseTimeUnit val="days"/>
      </c:dateAx>
      <c:valAx>
        <c:axId val="39636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1</c:v>
                </c:pt>
                <c:pt idx="3">
                  <c:v>1</c:v>
                </c:pt>
                <c:pt idx="4">
                  <c:v>2</c:v>
                </c:pt>
                <c:pt idx="5">
                  <c:v>1</c:v>
                </c:pt>
                <c:pt idx="6">
                  <c:v>2</c:v>
                </c:pt>
              </c:numCache>
            </c:numRef>
          </c:val>
          <c:extLst>
            <c:ext xmlns:c16="http://schemas.microsoft.com/office/drawing/2014/chart" uri="{C3380CC4-5D6E-409C-BE32-E72D297353CC}">
              <c16:uniqueId val="{00000000-7EFB-453B-8920-87384CA46AD7}"/>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12</c:v>
                </c:pt>
                <c:pt idx="2">
                  <c:v>17</c:v>
                </c:pt>
                <c:pt idx="3">
                  <c:v>16</c:v>
                </c:pt>
                <c:pt idx="4">
                  <c:v>15</c:v>
                </c:pt>
                <c:pt idx="5">
                  <c:v>1</c:v>
                </c:pt>
                <c:pt idx="6">
                  <c:v>4</c:v>
                </c:pt>
              </c:numCache>
            </c:numRef>
          </c:val>
          <c:extLst>
            <c:ext xmlns:c16="http://schemas.microsoft.com/office/drawing/2014/chart" uri="{C3380CC4-5D6E-409C-BE32-E72D297353CC}">
              <c16:uniqueId val="{00000001-7EFB-453B-8920-87384CA46AD7}"/>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1</c:v>
                </c:pt>
                <c:pt idx="2">
                  <c:v>1</c:v>
                </c:pt>
                <c:pt idx="3">
                  <c:v>2</c:v>
                </c:pt>
                <c:pt idx="4">
                  <c:v>1</c:v>
                </c:pt>
                <c:pt idx="5">
                  <c:v>0</c:v>
                </c:pt>
                <c:pt idx="6">
                  <c:v>2</c:v>
                </c:pt>
              </c:numCache>
            </c:numRef>
          </c:val>
          <c:extLst>
            <c:ext xmlns:c16="http://schemas.microsoft.com/office/drawing/2014/chart" uri="{C3380CC4-5D6E-409C-BE32-E72D297353CC}">
              <c16:uniqueId val="{00000002-7EFB-453B-8920-87384CA46AD7}"/>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5</c:v>
                </c:pt>
                <c:pt idx="2">
                  <c:v>3</c:v>
                </c:pt>
                <c:pt idx="3">
                  <c:v>5</c:v>
                </c:pt>
                <c:pt idx="4">
                  <c:v>1</c:v>
                </c:pt>
                <c:pt idx="5">
                  <c:v>1</c:v>
                </c:pt>
                <c:pt idx="6">
                  <c:v>2</c:v>
                </c:pt>
              </c:numCache>
            </c:numRef>
          </c:val>
          <c:extLst>
            <c:ext xmlns:c16="http://schemas.microsoft.com/office/drawing/2014/chart" uri="{C3380CC4-5D6E-409C-BE32-E72D297353CC}">
              <c16:uniqueId val="{00000003-7EFB-453B-8920-87384CA46AD7}"/>
            </c:ext>
          </c:extLst>
        </c:ser>
        <c:dLbls>
          <c:showLegendKey val="0"/>
          <c:showVal val="0"/>
          <c:showCatName val="0"/>
          <c:showSerName val="0"/>
          <c:showPercent val="0"/>
          <c:showBubbleSize val="0"/>
        </c:dLbls>
        <c:gapWidth val="219"/>
        <c:overlap val="-27"/>
        <c:axId val="399714312"/>
        <c:axId val="399718904"/>
      </c:barChart>
      <c:catAx>
        <c:axId val="39971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18904"/>
        <c:crosses val="autoZero"/>
        <c:auto val="1"/>
        <c:lblAlgn val="ctr"/>
        <c:lblOffset val="100"/>
        <c:noMultiLvlLbl val="0"/>
      </c:catAx>
      <c:valAx>
        <c:axId val="39971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1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53</c:v>
                </c:pt>
                <c:pt idx="1">
                  <c:v>87</c:v>
                </c:pt>
                <c:pt idx="2">
                  <c:v>62</c:v>
                </c:pt>
                <c:pt idx="3">
                  <c:v>49</c:v>
                </c:pt>
                <c:pt idx="4">
                  <c:v>45</c:v>
                </c:pt>
                <c:pt idx="5">
                  <c:v>51</c:v>
                </c:pt>
                <c:pt idx="6">
                  <c:v>49</c:v>
                </c:pt>
              </c:numCache>
            </c:numRef>
          </c:val>
          <c:extLst>
            <c:ext xmlns:c16="http://schemas.microsoft.com/office/drawing/2014/chart" uri="{C3380CC4-5D6E-409C-BE32-E72D297353CC}">
              <c16:uniqueId val="{00000000-2F39-42FD-B52E-7DBD230539B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74</c:v>
                </c:pt>
                <c:pt idx="1">
                  <c:v>91</c:v>
                </c:pt>
                <c:pt idx="2">
                  <c:v>71</c:v>
                </c:pt>
                <c:pt idx="3">
                  <c:v>69</c:v>
                </c:pt>
                <c:pt idx="4">
                  <c:v>57</c:v>
                </c:pt>
                <c:pt idx="5">
                  <c:v>103</c:v>
                </c:pt>
                <c:pt idx="6">
                  <c:v>70</c:v>
                </c:pt>
              </c:numCache>
            </c:numRef>
          </c:val>
          <c:extLst>
            <c:ext xmlns:c16="http://schemas.microsoft.com/office/drawing/2014/chart" uri="{C3380CC4-5D6E-409C-BE32-E72D297353CC}">
              <c16:uniqueId val="{00000001-2F39-42FD-B52E-7DBD230539BB}"/>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c:v>
                </c:pt>
                <c:pt idx="1">
                  <c:v>17</c:v>
                </c:pt>
                <c:pt idx="2">
                  <c:v>19</c:v>
                </c:pt>
                <c:pt idx="3">
                  <c:v>19</c:v>
                </c:pt>
                <c:pt idx="4">
                  <c:v>21</c:v>
                </c:pt>
                <c:pt idx="5">
                  <c:v>15</c:v>
                </c:pt>
                <c:pt idx="6">
                  <c:v>13</c:v>
                </c:pt>
              </c:numCache>
            </c:numRef>
          </c:val>
          <c:extLst>
            <c:ext xmlns:c16="http://schemas.microsoft.com/office/drawing/2014/chart" uri="{C3380CC4-5D6E-409C-BE32-E72D297353CC}">
              <c16:uniqueId val="{00000002-2F39-42FD-B52E-7DBD230539B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38</c:v>
                </c:pt>
                <c:pt idx="1">
                  <c:v>20</c:v>
                </c:pt>
                <c:pt idx="2">
                  <c:v>35</c:v>
                </c:pt>
                <c:pt idx="3">
                  <c:v>34</c:v>
                </c:pt>
                <c:pt idx="4">
                  <c:v>36</c:v>
                </c:pt>
                <c:pt idx="5">
                  <c:v>46</c:v>
                </c:pt>
                <c:pt idx="6">
                  <c:v>41</c:v>
                </c:pt>
              </c:numCache>
            </c:numRef>
          </c:val>
          <c:extLst>
            <c:ext xmlns:c16="http://schemas.microsoft.com/office/drawing/2014/chart" uri="{C3380CC4-5D6E-409C-BE32-E72D297353CC}">
              <c16:uniqueId val="{00000003-2F39-42FD-B52E-7DBD230539BB}"/>
            </c:ext>
          </c:extLst>
        </c:ser>
        <c:dLbls>
          <c:showLegendKey val="0"/>
          <c:showVal val="0"/>
          <c:showCatName val="0"/>
          <c:showSerName val="0"/>
          <c:showPercent val="0"/>
          <c:showBubbleSize val="0"/>
        </c:dLbls>
        <c:gapWidth val="219"/>
        <c:overlap val="-27"/>
        <c:axId val="399719560"/>
        <c:axId val="399713656"/>
      </c:barChart>
      <c:catAx>
        <c:axId val="39971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13656"/>
        <c:crosses val="autoZero"/>
        <c:auto val="1"/>
        <c:lblAlgn val="ctr"/>
        <c:lblOffset val="100"/>
        <c:noMultiLvlLbl val="0"/>
      </c:catAx>
      <c:valAx>
        <c:axId val="39971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1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c:v>
                </c:pt>
                <c:pt idx="13">
                  <c:v>1</c:v>
                </c:pt>
                <c:pt idx="14">
                  <c:v>0</c:v>
                </c:pt>
                <c:pt idx="15">
                  <c:v>1</c:v>
                </c:pt>
                <c:pt idx="16">
                  <c:v>0</c:v>
                </c:pt>
                <c:pt idx="17">
                  <c:v>0</c:v>
                </c:pt>
                <c:pt idx="18">
                  <c:v>4</c:v>
                </c:pt>
                <c:pt idx="19">
                  <c:v>0</c:v>
                </c:pt>
                <c:pt idx="20">
                  <c:v>0</c:v>
                </c:pt>
                <c:pt idx="21">
                  <c:v>0</c:v>
                </c:pt>
                <c:pt idx="22">
                  <c:v>0</c:v>
                </c:pt>
                <c:pt idx="23">
                  <c:v>0</c:v>
                </c:pt>
              </c:numCache>
            </c:numRef>
          </c:val>
          <c:smooth val="0"/>
          <c:extLst>
            <c:ext xmlns:c16="http://schemas.microsoft.com/office/drawing/2014/chart" uri="{C3380CC4-5D6E-409C-BE32-E72D297353CC}">
              <c16:uniqueId val="{00000000-35C1-4063-9E84-6FE115CCA43D}"/>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c:v>
                </c:pt>
                <c:pt idx="1">
                  <c:v>0</c:v>
                </c:pt>
                <c:pt idx="2">
                  <c:v>0</c:v>
                </c:pt>
                <c:pt idx="3">
                  <c:v>0</c:v>
                </c:pt>
                <c:pt idx="4">
                  <c:v>0</c:v>
                </c:pt>
                <c:pt idx="5">
                  <c:v>0</c:v>
                </c:pt>
                <c:pt idx="6">
                  <c:v>0</c:v>
                </c:pt>
                <c:pt idx="7">
                  <c:v>0</c:v>
                </c:pt>
                <c:pt idx="8">
                  <c:v>0</c:v>
                </c:pt>
                <c:pt idx="9">
                  <c:v>6</c:v>
                </c:pt>
                <c:pt idx="10">
                  <c:v>13</c:v>
                </c:pt>
                <c:pt idx="11">
                  <c:v>3</c:v>
                </c:pt>
                <c:pt idx="12">
                  <c:v>7</c:v>
                </c:pt>
                <c:pt idx="13">
                  <c:v>2</c:v>
                </c:pt>
                <c:pt idx="14">
                  <c:v>3</c:v>
                </c:pt>
                <c:pt idx="15">
                  <c:v>2</c:v>
                </c:pt>
                <c:pt idx="16">
                  <c:v>5</c:v>
                </c:pt>
                <c:pt idx="17">
                  <c:v>2</c:v>
                </c:pt>
                <c:pt idx="18">
                  <c:v>6</c:v>
                </c:pt>
                <c:pt idx="19">
                  <c:v>0</c:v>
                </c:pt>
                <c:pt idx="20">
                  <c:v>0</c:v>
                </c:pt>
                <c:pt idx="21">
                  <c:v>0</c:v>
                </c:pt>
                <c:pt idx="22">
                  <c:v>0</c:v>
                </c:pt>
                <c:pt idx="23">
                  <c:v>0</c:v>
                </c:pt>
              </c:numCache>
            </c:numRef>
          </c:val>
          <c:smooth val="0"/>
          <c:extLst>
            <c:ext xmlns:c16="http://schemas.microsoft.com/office/drawing/2014/chart" uri="{C3380CC4-5D6E-409C-BE32-E72D297353CC}">
              <c16:uniqueId val="{00000001-35C1-4063-9E84-6FE115CCA43D}"/>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1</c:v>
                </c:pt>
                <c:pt idx="22">
                  <c:v>0</c:v>
                </c:pt>
                <c:pt idx="23">
                  <c:v>0</c:v>
                </c:pt>
              </c:numCache>
            </c:numRef>
          </c:val>
          <c:smooth val="0"/>
          <c:extLst>
            <c:ext xmlns:c16="http://schemas.microsoft.com/office/drawing/2014/chart" uri="{C3380CC4-5D6E-409C-BE32-E72D297353CC}">
              <c16:uniqueId val="{00000002-35C1-4063-9E84-6FE115CCA43D}"/>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3</c:v>
                </c:pt>
                <c:pt idx="15">
                  <c:v>2</c:v>
                </c:pt>
                <c:pt idx="16">
                  <c:v>3</c:v>
                </c:pt>
                <c:pt idx="17">
                  <c:v>3</c:v>
                </c:pt>
                <c:pt idx="18">
                  <c:v>2</c:v>
                </c:pt>
                <c:pt idx="19">
                  <c:v>0</c:v>
                </c:pt>
                <c:pt idx="20">
                  <c:v>0</c:v>
                </c:pt>
                <c:pt idx="21">
                  <c:v>2</c:v>
                </c:pt>
                <c:pt idx="22">
                  <c:v>1</c:v>
                </c:pt>
                <c:pt idx="23">
                  <c:v>0</c:v>
                </c:pt>
              </c:numCache>
            </c:numRef>
          </c:val>
          <c:smooth val="0"/>
          <c:extLst>
            <c:ext xmlns:c16="http://schemas.microsoft.com/office/drawing/2014/chart" uri="{C3380CC4-5D6E-409C-BE32-E72D297353CC}">
              <c16:uniqueId val="{00000003-35C1-4063-9E84-6FE115CCA43D}"/>
            </c:ext>
          </c:extLst>
        </c:ser>
        <c:dLbls>
          <c:showLegendKey val="0"/>
          <c:showVal val="0"/>
          <c:showCatName val="0"/>
          <c:showSerName val="0"/>
          <c:showPercent val="0"/>
          <c:showBubbleSize val="0"/>
        </c:dLbls>
        <c:smooth val="0"/>
        <c:axId val="399721528"/>
        <c:axId val="399721200"/>
      </c:lineChart>
      <c:catAx>
        <c:axId val="39972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21200"/>
        <c:crosses val="autoZero"/>
        <c:auto val="1"/>
        <c:lblAlgn val="ctr"/>
        <c:lblOffset val="100"/>
        <c:noMultiLvlLbl val="0"/>
      </c:catAx>
      <c:valAx>
        <c:axId val="39972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2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0.31043083226936702</c:v>
                </c:pt>
                <c:pt idx="1">
                  <c:v>2.68396725951879</c:v>
                </c:pt>
                <c:pt idx="2">
                  <c:v>0.18765402773241499</c:v>
                </c:pt>
                <c:pt idx="3">
                  <c:v>0.63066005522729296</c:v>
                </c:pt>
                <c:pt idx="4">
                  <c:v>7.5417916208913596E-2</c:v>
                </c:pt>
                <c:pt idx="5">
                  <c:v>0.16449419519581901</c:v>
                </c:pt>
                <c:pt idx="6">
                  <c:v>0.39698328335164301</c:v>
                </c:pt>
              </c:numCache>
            </c:numRef>
          </c:val>
          <c:extLst>
            <c:ext xmlns:c16="http://schemas.microsoft.com/office/drawing/2014/chart" uri="{C3380CC4-5D6E-409C-BE32-E72D297353CC}">
              <c16:uniqueId val="{00000000-675C-405F-98EC-9EB36BE9B0EA}"/>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0.57444265495138402</c:v>
                </c:pt>
                <c:pt idx="1">
                  <c:v>0.27426160337552702</c:v>
                </c:pt>
                <c:pt idx="2">
                  <c:v>0.130534666323185</c:v>
                </c:pt>
                <c:pt idx="3">
                  <c:v>0.16973873657687899</c:v>
                </c:pt>
                <c:pt idx="4">
                  <c:v>0.18101465794788699</c:v>
                </c:pt>
                <c:pt idx="5">
                  <c:v>5.2792609034735101E-2</c:v>
                </c:pt>
                <c:pt idx="6">
                  <c:v>0.1966224728538</c:v>
                </c:pt>
              </c:numCache>
            </c:numRef>
          </c:val>
          <c:extLst>
            <c:ext xmlns:c16="http://schemas.microsoft.com/office/drawing/2014/chart" uri="{C3380CC4-5D6E-409C-BE32-E72D297353CC}">
              <c16:uniqueId val="{00000001-675C-405F-98EC-9EB36BE9B0EA}"/>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0.72699983583874705</c:v>
                </c:pt>
                <c:pt idx="1">
                  <c:v>1.0576675031073399</c:v>
                </c:pt>
                <c:pt idx="2">
                  <c:v>0.46434183063249002</c:v>
                </c:pt>
                <c:pt idx="3">
                  <c:v>0.21927253113200901</c:v>
                </c:pt>
                <c:pt idx="4">
                  <c:v>0.24624187988086599</c:v>
                </c:pt>
                <c:pt idx="6">
                  <c:v>1.42468516216787</c:v>
                </c:pt>
              </c:numCache>
            </c:numRef>
          </c:val>
          <c:extLst>
            <c:ext xmlns:c16="http://schemas.microsoft.com/office/drawing/2014/chart" uri="{C3380CC4-5D6E-409C-BE32-E72D297353CC}">
              <c16:uniqueId val="{00000002-675C-405F-98EC-9EB36BE9B0EA}"/>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0.79415015729954896</c:v>
                </c:pt>
                <c:pt idx="1">
                  <c:v>0.50131791514326995</c:v>
                </c:pt>
                <c:pt idx="2">
                  <c:v>0.34804296686789699</c:v>
                </c:pt>
                <c:pt idx="3">
                  <c:v>0.67001105348184697</c:v>
                </c:pt>
                <c:pt idx="4">
                  <c:v>0.73803248023127299</c:v>
                </c:pt>
                <c:pt idx="5">
                  <c:v>1.5559901368931199</c:v>
                </c:pt>
                <c:pt idx="6">
                  <c:v>0.538219539154834</c:v>
                </c:pt>
              </c:numCache>
            </c:numRef>
          </c:val>
          <c:extLst>
            <c:ext xmlns:c16="http://schemas.microsoft.com/office/drawing/2014/chart" uri="{C3380CC4-5D6E-409C-BE32-E72D297353CC}">
              <c16:uniqueId val="{00000003-675C-405F-98EC-9EB36BE9B0EA}"/>
            </c:ext>
          </c:extLst>
        </c:ser>
        <c:dLbls>
          <c:showLegendKey val="0"/>
          <c:showVal val="0"/>
          <c:showCatName val="0"/>
          <c:showSerName val="0"/>
          <c:showPercent val="0"/>
          <c:showBubbleSize val="0"/>
        </c:dLbls>
        <c:gapWidth val="219"/>
        <c:overlap val="-27"/>
        <c:axId val="399723824"/>
        <c:axId val="399725464"/>
      </c:barChart>
      <c:catAx>
        <c:axId val="399723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25464"/>
        <c:crosses val="autoZero"/>
        <c:auto val="1"/>
        <c:lblAlgn val="ctr"/>
        <c:lblOffset val="100"/>
        <c:noMultiLvlLbl val="0"/>
      </c:catAx>
      <c:valAx>
        <c:axId val="39972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2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0.62002613136952101</c:v>
                </c:pt>
                <c:pt idx="11">
                  <c:v>2.7216217286296902</c:v>
                </c:pt>
                <c:pt idx="12">
                  <c:v>0.20519064021855299</c:v>
                </c:pt>
                <c:pt idx="13">
                  <c:v>9.6210951419408497E-2</c:v>
                </c:pt>
                <c:pt idx="14">
                  <c:v>0</c:v>
                </c:pt>
                <c:pt idx="15">
                  <c:v>0.12946905808290801</c:v>
                </c:pt>
                <c:pt idx="16">
                  <c:v>0</c:v>
                </c:pt>
                <c:pt idx="17">
                  <c:v>0</c:v>
                </c:pt>
                <c:pt idx="18">
                  <c:v>0.22374985152631</c:v>
                </c:pt>
                <c:pt idx="19">
                  <c:v>0.77681434849744602</c:v>
                </c:pt>
                <c:pt idx="20">
                  <c:v>0</c:v>
                </c:pt>
                <c:pt idx="21">
                  <c:v>0</c:v>
                </c:pt>
                <c:pt idx="22">
                  <c:v>0</c:v>
                </c:pt>
                <c:pt idx="23">
                  <c:v>0</c:v>
                </c:pt>
              </c:numCache>
            </c:numRef>
          </c:val>
          <c:smooth val="0"/>
          <c:extLst>
            <c:ext xmlns:c16="http://schemas.microsoft.com/office/drawing/2014/chart" uri="{C3380CC4-5D6E-409C-BE32-E72D297353CC}">
              <c16:uniqueId val="{00000000-1031-4950-A151-C6F840D24CB5}"/>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0.34680346803467998</c:v>
                </c:pt>
                <c:pt idx="1">
                  <c:v>0</c:v>
                </c:pt>
                <c:pt idx="2">
                  <c:v>0</c:v>
                </c:pt>
                <c:pt idx="3">
                  <c:v>0</c:v>
                </c:pt>
                <c:pt idx="4">
                  <c:v>0</c:v>
                </c:pt>
                <c:pt idx="5">
                  <c:v>0</c:v>
                </c:pt>
                <c:pt idx="6">
                  <c:v>0</c:v>
                </c:pt>
                <c:pt idx="7">
                  <c:v>0</c:v>
                </c:pt>
                <c:pt idx="8">
                  <c:v>0</c:v>
                </c:pt>
                <c:pt idx="9">
                  <c:v>0.17870178701787001</c:v>
                </c:pt>
                <c:pt idx="10">
                  <c:v>0.141188911889119</c:v>
                </c:pt>
                <c:pt idx="11">
                  <c:v>0.19620196201962001</c:v>
                </c:pt>
                <c:pt idx="12">
                  <c:v>0.17760177601776</c:v>
                </c:pt>
                <c:pt idx="13">
                  <c:v>0.40650406504065001</c:v>
                </c:pt>
                <c:pt idx="14">
                  <c:v>0.18864188641886401</c:v>
                </c:pt>
                <c:pt idx="15">
                  <c:v>8.1000810008100096E-2</c:v>
                </c:pt>
                <c:pt idx="16">
                  <c:v>0.23907511802390699</c:v>
                </c:pt>
                <c:pt idx="17">
                  <c:v>2.9400294002939999E-2</c:v>
                </c:pt>
                <c:pt idx="18">
                  <c:v>0.66234662346623496</c:v>
                </c:pt>
                <c:pt idx="19">
                  <c:v>9.6600966009660102E-2</c:v>
                </c:pt>
                <c:pt idx="20">
                  <c:v>0</c:v>
                </c:pt>
                <c:pt idx="21">
                  <c:v>0</c:v>
                </c:pt>
                <c:pt idx="22">
                  <c:v>0</c:v>
                </c:pt>
                <c:pt idx="23">
                  <c:v>0</c:v>
                </c:pt>
              </c:numCache>
            </c:numRef>
          </c:val>
          <c:smooth val="0"/>
          <c:extLst>
            <c:ext xmlns:c16="http://schemas.microsoft.com/office/drawing/2014/chart" uri="{C3380CC4-5D6E-409C-BE32-E72D297353CC}">
              <c16:uniqueId val="{00000001-1031-4950-A151-C6F840D24CB5}"/>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1.00626275420449</c:v>
                </c:pt>
                <c:pt idx="18">
                  <c:v>0</c:v>
                </c:pt>
                <c:pt idx="19">
                  <c:v>0.99218914925058099</c:v>
                </c:pt>
                <c:pt idx="20">
                  <c:v>0.48632123785174203</c:v>
                </c:pt>
                <c:pt idx="21">
                  <c:v>0.65207702953111402</c:v>
                </c:pt>
                <c:pt idx="22">
                  <c:v>0.46442896347899498</c:v>
                </c:pt>
                <c:pt idx="23">
                  <c:v>0</c:v>
                </c:pt>
              </c:numCache>
            </c:numRef>
          </c:val>
          <c:smooth val="0"/>
          <c:extLst>
            <c:ext xmlns:c16="http://schemas.microsoft.com/office/drawing/2014/chart" uri="{C3380CC4-5D6E-409C-BE32-E72D297353CC}">
              <c16:uniqueId val="{00000002-1031-4950-A151-C6F840D24CB5}"/>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0.250038271163954</c:v>
                </c:pt>
                <c:pt idx="10">
                  <c:v>0.826657141399194</c:v>
                </c:pt>
                <c:pt idx="11">
                  <c:v>0</c:v>
                </c:pt>
                <c:pt idx="12">
                  <c:v>0</c:v>
                </c:pt>
                <c:pt idx="13">
                  <c:v>0</c:v>
                </c:pt>
                <c:pt idx="14">
                  <c:v>0.473995452818742</c:v>
                </c:pt>
                <c:pt idx="15">
                  <c:v>0.48561854705652202</c:v>
                </c:pt>
                <c:pt idx="16">
                  <c:v>0.99675120341548895</c:v>
                </c:pt>
                <c:pt idx="17">
                  <c:v>0.34302302506619498</c:v>
                </c:pt>
                <c:pt idx="18">
                  <c:v>0.66563476269043398</c:v>
                </c:pt>
                <c:pt idx="19">
                  <c:v>0</c:v>
                </c:pt>
                <c:pt idx="20">
                  <c:v>0</c:v>
                </c:pt>
                <c:pt idx="21">
                  <c:v>0.90575088023677097</c:v>
                </c:pt>
                <c:pt idx="22">
                  <c:v>0.56471228589410005</c:v>
                </c:pt>
                <c:pt idx="23">
                  <c:v>0</c:v>
                </c:pt>
              </c:numCache>
            </c:numRef>
          </c:val>
          <c:smooth val="0"/>
          <c:extLst>
            <c:ext xmlns:c16="http://schemas.microsoft.com/office/drawing/2014/chart" uri="{C3380CC4-5D6E-409C-BE32-E72D297353CC}">
              <c16:uniqueId val="{00000003-1031-4950-A151-C6F840D24CB5}"/>
            </c:ext>
          </c:extLst>
        </c:ser>
        <c:dLbls>
          <c:showLegendKey val="0"/>
          <c:showVal val="0"/>
          <c:showCatName val="0"/>
          <c:showSerName val="0"/>
          <c:showPercent val="0"/>
          <c:showBubbleSize val="0"/>
        </c:dLbls>
        <c:smooth val="0"/>
        <c:axId val="396378624"/>
        <c:axId val="396374688"/>
      </c:lineChart>
      <c:catAx>
        <c:axId val="39637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74688"/>
        <c:crosses val="autoZero"/>
        <c:auto val="1"/>
        <c:lblAlgn val="ctr"/>
        <c:lblOffset val="100"/>
        <c:noMultiLvlLbl val="0"/>
      </c:catAx>
      <c:valAx>
        <c:axId val="39637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7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3</c:v>
                </c:pt>
                <c:pt idx="1">
                  <c:v>28</c:v>
                </c:pt>
                <c:pt idx="2">
                  <c:v>8</c:v>
                </c:pt>
                <c:pt idx="3">
                  <c:v>2</c:v>
                </c:pt>
              </c:numCache>
            </c:numRef>
          </c:val>
          <c:extLst>
            <c:ext xmlns:c16="http://schemas.microsoft.com/office/drawing/2014/chart" uri="{C3380CC4-5D6E-409C-BE32-E72D297353CC}">
              <c16:uniqueId val="{00000000-D553-44AD-9403-83B78FB46EA2}"/>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8</c:v>
                </c:pt>
                <c:pt idx="1">
                  <c:v>29</c:v>
                </c:pt>
                <c:pt idx="2">
                  <c:v>1</c:v>
                </c:pt>
                <c:pt idx="3">
                  <c:v>16</c:v>
                </c:pt>
              </c:numCache>
            </c:numRef>
          </c:val>
          <c:extLst>
            <c:ext xmlns:c16="http://schemas.microsoft.com/office/drawing/2014/chart" uri="{C3380CC4-5D6E-409C-BE32-E72D297353CC}">
              <c16:uniqueId val="{00000001-D553-44AD-9403-83B78FB46EA2}"/>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3</c:v>
                </c:pt>
                <c:pt idx="1">
                  <c:v>13</c:v>
                </c:pt>
                <c:pt idx="2">
                  <c:v>0</c:v>
                </c:pt>
                <c:pt idx="3">
                  <c:v>1</c:v>
                </c:pt>
              </c:numCache>
            </c:numRef>
          </c:val>
          <c:extLst>
            <c:ext xmlns:c16="http://schemas.microsoft.com/office/drawing/2014/chart" uri="{C3380CC4-5D6E-409C-BE32-E72D297353CC}">
              <c16:uniqueId val="{00000002-D553-44AD-9403-83B78FB46EA2}"/>
            </c:ext>
          </c:extLst>
        </c:ser>
        <c:dLbls>
          <c:showLegendKey val="0"/>
          <c:showVal val="0"/>
          <c:showCatName val="0"/>
          <c:showSerName val="0"/>
          <c:showPercent val="0"/>
          <c:showBubbleSize val="0"/>
        </c:dLbls>
        <c:gapWidth val="150"/>
        <c:overlap val="100"/>
        <c:axId val="336795800"/>
        <c:axId val="336797768"/>
      </c:barChart>
      <c:catAx>
        <c:axId val="33679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7768"/>
        <c:crosses val="autoZero"/>
        <c:auto val="1"/>
        <c:lblAlgn val="ctr"/>
        <c:lblOffset val="100"/>
        <c:noMultiLvlLbl val="0"/>
      </c:catAx>
      <c:valAx>
        <c:axId val="336797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16621</c:v>
                </c:pt>
                <c:pt idx="1">
                  <c:v>8878</c:v>
                </c:pt>
                <c:pt idx="2">
                  <c:v>115</c:v>
                </c:pt>
                <c:pt idx="3">
                  <c:v>5584</c:v>
                </c:pt>
              </c:numCache>
            </c:numRef>
          </c:val>
          <c:extLst>
            <c:ext xmlns:c16="http://schemas.microsoft.com/office/drawing/2014/chart" uri="{C3380CC4-5D6E-409C-BE32-E72D297353CC}">
              <c16:uniqueId val="{00000000-439E-4AD8-BF9B-E5A3106100C9}"/>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461</c:v>
                </c:pt>
                <c:pt idx="1">
                  <c:v>2207</c:v>
                </c:pt>
                <c:pt idx="2">
                  <c:v>451</c:v>
                </c:pt>
                <c:pt idx="3">
                  <c:v>311</c:v>
                </c:pt>
              </c:numCache>
            </c:numRef>
          </c:val>
          <c:extLst>
            <c:ext xmlns:c16="http://schemas.microsoft.com/office/drawing/2014/chart" uri="{C3380CC4-5D6E-409C-BE32-E72D297353CC}">
              <c16:uniqueId val="{00000001-439E-4AD8-BF9B-E5A3106100C9}"/>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1814</c:v>
                </c:pt>
                <c:pt idx="1">
                  <c:v>21000</c:v>
                </c:pt>
                <c:pt idx="2">
                  <c:v>2520</c:v>
                </c:pt>
                <c:pt idx="3">
                  <c:v>1079</c:v>
                </c:pt>
              </c:numCache>
            </c:numRef>
          </c:val>
          <c:extLst>
            <c:ext xmlns:c16="http://schemas.microsoft.com/office/drawing/2014/chart" uri="{C3380CC4-5D6E-409C-BE32-E72D297353CC}">
              <c16:uniqueId val="{00000002-439E-4AD8-BF9B-E5A3106100C9}"/>
            </c:ext>
          </c:extLst>
        </c:ser>
        <c:dLbls>
          <c:showLegendKey val="0"/>
          <c:showVal val="0"/>
          <c:showCatName val="0"/>
          <c:showSerName val="0"/>
          <c:showPercent val="0"/>
          <c:showBubbleSize val="0"/>
        </c:dLbls>
        <c:gapWidth val="150"/>
        <c:overlap val="100"/>
        <c:axId val="394465552"/>
        <c:axId val="394460632"/>
      </c:barChart>
      <c:catAx>
        <c:axId val="39446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60632"/>
        <c:crosses val="autoZero"/>
        <c:auto val="1"/>
        <c:lblAlgn val="ctr"/>
        <c:lblOffset val="100"/>
        <c:noMultiLvlLbl val="0"/>
      </c:catAx>
      <c:valAx>
        <c:axId val="394460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6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0.35833787737605999</c:v>
                </c:pt>
                <c:pt idx="1">
                  <c:v>1.2299154646859001</c:v>
                </c:pt>
                <c:pt idx="2">
                  <c:v>9.1243290913375005E-2</c:v>
                </c:pt>
              </c:numCache>
            </c:numRef>
          </c:val>
          <c:extLst>
            <c:ext xmlns:c16="http://schemas.microsoft.com/office/drawing/2014/chart" uri="{C3380CC4-5D6E-409C-BE32-E72D297353CC}">
              <c16:uniqueId val="{00000000-803F-4719-B2F9-6E86F6FDDC7A}"/>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0.44974247618850499</c:v>
                </c:pt>
                <c:pt idx="1">
                  <c:v>0.18368516641736901</c:v>
                </c:pt>
                <c:pt idx="2">
                  <c:v>5.7440490774249099E-2</c:v>
                </c:pt>
              </c:numCache>
            </c:numRef>
          </c:val>
          <c:extLst>
            <c:ext xmlns:c16="http://schemas.microsoft.com/office/drawing/2014/chart" uri="{C3380CC4-5D6E-409C-BE32-E72D297353CC}">
              <c16:uniqueId val="{00000001-803F-4719-B2F9-6E86F6FDDC7A}"/>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0.73843381891070603</c:v>
                </c:pt>
                <c:pt idx="1">
                  <c:v>0.26872298165674002</c:v>
                </c:pt>
                <c:pt idx="2">
                  <c:v>0</c:v>
                </c:pt>
              </c:numCache>
            </c:numRef>
          </c:val>
          <c:extLst>
            <c:ext xmlns:c16="http://schemas.microsoft.com/office/drawing/2014/chart" uri="{C3380CC4-5D6E-409C-BE32-E72D297353CC}">
              <c16:uniqueId val="{00000002-803F-4719-B2F9-6E86F6FDDC7A}"/>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0.91870145352316002</c:v>
                </c:pt>
                <c:pt idx="1">
                  <c:v>0.593524852900427</c:v>
                </c:pt>
                <c:pt idx="2">
                  <c:v>0.52828265670121</c:v>
                </c:pt>
              </c:numCache>
            </c:numRef>
          </c:val>
          <c:extLst>
            <c:ext xmlns:c16="http://schemas.microsoft.com/office/drawing/2014/chart" uri="{C3380CC4-5D6E-409C-BE32-E72D297353CC}">
              <c16:uniqueId val="{00000003-803F-4719-B2F9-6E86F6FDDC7A}"/>
            </c:ext>
          </c:extLst>
        </c:ser>
        <c:dLbls>
          <c:showLegendKey val="0"/>
          <c:showVal val="0"/>
          <c:showCatName val="0"/>
          <c:showSerName val="0"/>
          <c:showPercent val="0"/>
          <c:showBubbleSize val="0"/>
        </c:dLbls>
        <c:gapWidth val="219"/>
        <c:overlap val="-27"/>
        <c:axId val="337081352"/>
        <c:axId val="334013424"/>
      </c:barChart>
      <c:catAx>
        <c:axId val="3370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13424"/>
        <c:crosses val="autoZero"/>
        <c:auto val="1"/>
        <c:lblAlgn val="ctr"/>
        <c:lblOffset val="100"/>
        <c:noMultiLvlLbl val="0"/>
      </c:catAx>
      <c:valAx>
        <c:axId val="33401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8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18420</c:v>
                </c:pt>
                <c:pt idx="1">
                  <c:v>31436</c:v>
                </c:pt>
                <c:pt idx="2">
                  <c:v>2973</c:v>
                </c:pt>
                <c:pt idx="3">
                  <c:v>6819</c:v>
                </c:pt>
              </c:numCache>
            </c:numRef>
          </c:val>
          <c:extLst>
            <c:ext xmlns:c16="http://schemas.microsoft.com/office/drawing/2014/chart" uri="{C3380CC4-5D6E-409C-BE32-E72D297353CC}">
              <c16:uniqueId val="{00000000-6524-4BBC-8CCE-B197291269D6}"/>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476</c:v>
                </c:pt>
                <c:pt idx="1">
                  <c:v>649</c:v>
                </c:pt>
                <c:pt idx="2">
                  <c:v>113</c:v>
                </c:pt>
                <c:pt idx="3">
                  <c:v>155</c:v>
                </c:pt>
              </c:numCache>
            </c:numRef>
          </c:val>
          <c:extLst>
            <c:ext xmlns:c16="http://schemas.microsoft.com/office/drawing/2014/chart" uri="{C3380CC4-5D6E-409C-BE32-E72D297353CC}">
              <c16:uniqueId val="{00000001-6524-4BBC-8CCE-B197291269D6}"/>
            </c:ext>
          </c:extLst>
        </c:ser>
        <c:dLbls>
          <c:showLegendKey val="0"/>
          <c:showVal val="0"/>
          <c:showCatName val="0"/>
          <c:showSerName val="0"/>
          <c:showPercent val="0"/>
          <c:showBubbleSize val="0"/>
        </c:dLbls>
        <c:gapWidth val="150"/>
        <c:overlap val="100"/>
        <c:axId val="395620968"/>
        <c:axId val="395624248"/>
      </c:barChart>
      <c:catAx>
        <c:axId val="39562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4248"/>
        <c:crosses val="autoZero"/>
        <c:auto val="1"/>
        <c:lblAlgn val="ctr"/>
        <c:lblOffset val="100"/>
        <c:noMultiLvlLbl val="0"/>
      </c:catAx>
      <c:valAx>
        <c:axId val="395624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0ECFC-C4C8-4EEF-AF90-AEE9433A55B4}"/>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01D3DCB-02C1-4ECF-BE59-EC0DAD3E397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22735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EB76-FE84-4D26-8DE9-F7EC6EB1E462}"/>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530BAC07-4DD2-48B9-8A5B-0689FF02B08B}"/>
              </a:ext>
            </a:extLst>
          </p:cNvPr>
          <p:cNvGraphicFramePr>
            <a:graphicFrameLocks noGrp="1"/>
          </p:cNvGraphicFramePr>
          <p:nvPr>
            <p:ph type="tbl" sz="quarter" idx="13"/>
            <p:extLst>
              <p:ext uri="{D42A27DB-BD31-4B8C-83A1-F6EECF244321}">
                <p14:modId xmlns:p14="http://schemas.microsoft.com/office/powerpoint/2010/main" val="2987879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9584899"/>
                    </a:ext>
                  </a:extLst>
                </a:gridCol>
                <a:gridCol w="658368">
                  <a:extLst>
                    <a:ext uri="{9D8B030D-6E8A-4147-A177-3AD203B41FA5}">
                      <a16:colId xmlns:a16="http://schemas.microsoft.com/office/drawing/2014/main" val="465157784"/>
                    </a:ext>
                  </a:extLst>
                </a:gridCol>
                <a:gridCol w="658368">
                  <a:extLst>
                    <a:ext uri="{9D8B030D-6E8A-4147-A177-3AD203B41FA5}">
                      <a16:colId xmlns:a16="http://schemas.microsoft.com/office/drawing/2014/main" val="1090797874"/>
                    </a:ext>
                  </a:extLst>
                </a:gridCol>
                <a:gridCol w="658368">
                  <a:extLst>
                    <a:ext uri="{9D8B030D-6E8A-4147-A177-3AD203B41FA5}">
                      <a16:colId xmlns:a16="http://schemas.microsoft.com/office/drawing/2014/main" val="242462798"/>
                    </a:ext>
                  </a:extLst>
                </a:gridCol>
                <a:gridCol w="658368">
                  <a:extLst>
                    <a:ext uri="{9D8B030D-6E8A-4147-A177-3AD203B41FA5}">
                      <a16:colId xmlns:a16="http://schemas.microsoft.com/office/drawing/2014/main" val="2900070574"/>
                    </a:ext>
                  </a:extLst>
                </a:gridCol>
                <a:gridCol w="658368">
                  <a:extLst>
                    <a:ext uri="{9D8B030D-6E8A-4147-A177-3AD203B41FA5}">
                      <a16:colId xmlns:a16="http://schemas.microsoft.com/office/drawing/2014/main" val="2486902477"/>
                    </a:ext>
                  </a:extLst>
                </a:gridCol>
                <a:gridCol w="658368">
                  <a:extLst>
                    <a:ext uri="{9D8B030D-6E8A-4147-A177-3AD203B41FA5}">
                      <a16:colId xmlns:a16="http://schemas.microsoft.com/office/drawing/2014/main" val="2765181853"/>
                    </a:ext>
                  </a:extLst>
                </a:gridCol>
                <a:gridCol w="658368">
                  <a:extLst>
                    <a:ext uri="{9D8B030D-6E8A-4147-A177-3AD203B41FA5}">
                      <a16:colId xmlns:a16="http://schemas.microsoft.com/office/drawing/2014/main" val="1351061457"/>
                    </a:ext>
                  </a:extLst>
                </a:gridCol>
                <a:gridCol w="658368">
                  <a:extLst>
                    <a:ext uri="{9D8B030D-6E8A-4147-A177-3AD203B41FA5}">
                      <a16:colId xmlns:a16="http://schemas.microsoft.com/office/drawing/2014/main" val="1757828114"/>
                    </a:ext>
                  </a:extLst>
                </a:gridCol>
                <a:gridCol w="658368">
                  <a:extLst>
                    <a:ext uri="{9D8B030D-6E8A-4147-A177-3AD203B41FA5}">
                      <a16:colId xmlns:a16="http://schemas.microsoft.com/office/drawing/2014/main" val="15787308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30845135"/>
                  </a:ext>
                </a:extLst>
              </a:tr>
              <a:tr h="370840">
                <a:tc>
                  <a:txBody>
                    <a:bodyPr/>
                    <a:lstStyle/>
                    <a:p>
                      <a:r>
                        <a:rPr lang="en-US" sz="1000"/>
                        <a:t>hondamotosargentina</a:t>
                      </a:r>
                    </a:p>
                  </a:txBody>
                  <a:tcPr/>
                </a:tc>
                <a:tc>
                  <a:txBody>
                    <a:bodyPr/>
                    <a:lstStyle/>
                    <a:p>
                      <a:r>
                        <a:rPr lang="en-US" sz="1000"/>
                        <a:t>169193</a:t>
                      </a:r>
                    </a:p>
                  </a:txBody>
                  <a:tcPr/>
                </a:tc>
                <a:tc>
                  <a:txBody>
                    <a:bodyPr/>
                    <a:lstStyle/>
                    <a:p>
                      <a:r>
                        <a:rPr lang="en-US" sz="1000"/>
                        <a:t>1644</a:t>
                      </a:r>
                    </a:p>
                  </a:txBody>
                  <a:tcPr/>
                </a:tc>
                <a:tc>
                  <a:txBody>
                    <a:bodyPr/>
                    <a:lstStyle/>
                    <a:p>
                      <a:r>
                        <a:rPr lang="en-US" sz="1000"/>
                        <a:t>8</a:t>
                      </a:r>
                    </a:p>
                  </a:txBody>
                  <a:tcPr/>
                </a:tc>
                <a:tc>
                  <a:txBody>
                    <a:bodyPr/>
                    <a:lstStyle/>
                    <a:p>
                      <a:r>
                        <a:rPr lang="en-US" sz="1000"/>
                        <a:t>3</a:t>
                      </a:r>
                    </a:p>
                  </a:txBody>
                  <a:tcPr/>
                </a:tc>
                <a:tc>
                  <a:txBody>
                    <a:bodyPr/>
                    <a:lstStyle/>
                    <a:p>
                      <a:r>
                        <a:rPr lang="en-US" sz="1000"/>
                        <a:t>3</a:t>
                      </a:r>
                    </a:p>
                  </a:txBody>
                  <a:tcPr/>
                </a:tc>
                <a:tc>
                  <a:txBody>
                    <a:bodyPr/>
                    <a:lstStyle/>
                    <a:p>
                      <a:r>
                        <a:rPr lang="en-US" sz="1000"/>
                        <a:t>14</a:t>
                      </a:r>
                    </a:p>
                  </a:txBody>
                  <a:tcPr/>
                </a:tc>
                <a:tc>
                  <a:txBody>
                    <a:bodyPr/>
                    <a:lstStyle/>
                    <a:p>
                      <a:r>
                        <a:rPr lang="en-US" sz="1000"/>
                        <a:t>18420</a:t>
                      </a:r>
                    </a:p>
                  </a:txBody>
                  <a:tcPr/>
                </a:tc>
                <a:tc>
                  <a:txBody>
                    <a:bodyPr/>
                    <a:lstStyle/>
                    <a:p>
                      <a:r>
                        <a:rPr lang="en-US" sz="1000"/>
                        <a:t>476</a:t>
                      </a:r>
                    </a:p>
                  </a:txBody>
                  <a:tcPr/>
                </a:tc>
                <a:tc>
                  <a:txBody>
                    <a:bodyPr/>
                    <a:lstStyle/>
                    <a:p>
                      <a:r>
                        <a:rPr lang="en-US" sz="1000"/>
                        <a:t>0.8016 %</a:t>
                      </a:r>
                    </a:p>
                  </a:txBody>
                  <a:tcPr/>
                </a:tc>
                <a:extLst>
                  <a:ext uri="{0D108BD9-81ED-4DB2-BD59-A6C34878D82A}">
                    <a16:rowId xmlns:a16="http://schemas.microsoft.com/office/drawing/2014/main" val="341139265"/>
                  </a:ext>
                </a:extLst>
              </a:tr>
              <a:tr h="370840">
                <a:tc>
                  <a:txBody>
                    <a:bodyPr/>
                    <a:lstStyle/>
                    <a:p>
                      <a:r>
                        <a:rPr lang="en-US" sz="1000"/>
                        <a:t>yamahamotorarg</a:t>
                      </a:r>
                    </a:p>
                  </a:txBody>
                  <a:tcPr/>
                </a:tc>
                <a:tc>
                  <a:txBody>
                    <a:bodyPr/>
                    <a:lstStyle/>
                    <a:p>
                      <a:r>
                        <a:rPr lang="en-US" sz="1000"/>
                        <a:t>167752</a:t>
                      </a:r>
                    </a:p>
                  </a:txBody>
                  <a:tcPr/>
                </a:tc>
                <a:tc>
                  <a:txBody>
                    <a:bodyPr/>
                    <a:lstStyle/>
                    <a:p>
                      <a:r>
                        <a:rPr lang="en-US" sz="1000"/>
                        <a:t>2207</a:t>
                      </a:r>
                    </a:p>
                  </a:txBody>
                  <a:tcPr/>
                </a:tc>
                <a:tc>
                  <a:txBody>
                    <a:bodyPr/>
                    <a:lstStyle/>
                    <a:p>
                      <a:r>
                        <a:rPr lang="en-US" sz="1000"/>
                        <a:t>29</a:t>
                      </a:r>
                    </a:p>
                  </a:txBody>
                  <a:tcPr/>
                </a:tc>
                <a:tc>
                  <a:txBody>
                    <a:bodyPr/>
                    <a:lstStyle/>
                    <a:p>
                      <a:r>
                        <a:rPr lang="en-US" sz="1000"/>
                        <a:t>28</a:t>
                      </a:r>
                    </a:p>
                  </a:txBody>
                  <a:tcPr/>
                </a:tc>
                <a:tc>
                  <a:txBody>
                    <a:bodyPr/>
                    <a:lstStyle/>
                    <a:p>
                      <a:r>
                        <a:rPr lang="en-US" sz="1000"/>
                        <a:t>21</a:t>
                      </a:r>
                    </a:p>
                  </a:txBody>
                  <a:tcPr/>
                </a:tc>
                <a:tc>
                  <a:txBody>
                    <a:bodyPr/>
                    <a:lstStyle/>
                    <a:p>
                      <a:r>
                        <a:rPr lang="en-US" sz="1000"/>
                        <a:t>78</a:t>
                      </a:r>
                    </a:p>
                  </a:txBody>
                  <a:tcPr/>
                </a:tc>
                <a:tc>
                  <a:txBody>
                    <a:bodyPr/>
                    <a:lstStyle/>
                    <a:p>
                      <a:r>
                        <a:rPr lang="en-US" sz="1000"/>
                        <a:t>31436</a:t>
                      </a:r>
                    </a:p>
                  </a:txBody>
                  <a:tcPr/>
                </a:tc>
                <a:tc>
                  <a:txBody>
                    <a:bodyPr/>
                    <a:lstStyle/>
                    <a:p>
                      <a:r>
                        <a:rPr lang="en-US" sz="1000"/>
                        <a:t>649</a:t>
                      </a:r>
                    </a:p>
                  </a:txBody>
                  <a:tcPr/>
                </a:tc>
                <a:tc>
                  <a:txBody>
                    <a:bodyPr/>
                    <a:lstStyle/>
                    <a:p>
                      <a:r>
                        <a:rPr lang="en-US" sz="1000"/>
                        <a:t>0.2468 %</a:t>
                      </a:r>
                    </a:p>
                  </a:txBody>
                  <a:tcPr/>
                </a:tc>
                <a:extLst>
                  <a:ext uri="{0D108BD9-81ED-4DB2-BD59-A6C34878D82A}">
                    <a16:rowId xmlns:a16="http://schemas.microsoft.com/office/drawing/2014/main" val="2051492156"/>
                  </a:ext>
                </a:extLst>
              </a:tr>
              <a:tr h="370840">
                <a:tc>
                  <a:txBody>
                    <a:bodyPr/>
                    <a:lstStyle/>
                    <a:p>
                      <a:r>
                        <a:rPr lang="en-US" sz="1000"/>
                        <a:t>benelliarg</a:t>
                      </a:r>
                    </a:p>
                  </a:txBody>
                  <a:tcPr/>
                </a:tc>
                <a:tc>
                  <a:txBody>
                    <a:bodyPr/>
                    <a:lstStyle/>
                    <a:p>
                      <a:r>
                        <a:rPr lang="en-US" sz="1000"/>
                        <a:t>59294</a:t>
                      </a:r>
                    </a:p>
                  </a:txBody>
                  <a:tcPr/>
                </a:tc>
                <a:tc>
                  <a:txBody>
                    <a:bodyPr/>
                    <a:lstStyle/>
                    <a:p>
                      <a:r>
                        <a:rPr lang="en-US" sz="1000"/>
                        <a:t>1027</a:t>
                      </a:r>
                    </a:p>
                  </a:txBody>
                  <a:tcPr/>
                </a:tc>
                <a:tc>
                  <a:txBody>
                    <a:bodyPr/>
                    <a:lstStyle/>
                    <a:p>
                      <a:r>
                        <a:rPr lang="en-US" sz="1000"/>
                        <a:t>16</a:t>
                      </a:r>
                    </a:p>
                  </a:txBody>
                  <a:tcPr/>
                </a:tc>
                <a:tc>
                  <a:txBody>
                    <a:bodyPr/>
                    <a:lstStyle/>
                    <a:p>
                      <a:r>
                        <a:rPr lang="en-US" sz="1000"/>
                        <a:t>2</a:t>
                      </a:r>
                    </a:p>
                  </a:txBody>
                  <a:tcPr/>
                </a:tc>
                <a:tc>
                  <a:txBody>
                    <a:bodyPr/>
                    <a:lstStyle/>
                    <a:p>
                      <a:r>
                        <a:rPr lang="en-US" sz="1000"/>
                        <a:t>1</a:t>
                      </a:r>
                    </a:p>
                  </a:txBody>
                  <a:tcPr/>
                </a:tc>
                <a:tc>
                  <a:txBody>
                    <a:bodyPr/>
                    <a:lstStyle/>
                    <a:p>
                      <a:r>
                        <a:rPr lang="en-US" sz="1000"/>
                        <a:t>19</a:t>
                      </a:r>
                    </a:p>
                  </a:txBody>
                  <a:tcPr/>
                </a:tc>
                <a:tc>
                  <a:txBody>
                    <a:bodyPr/>
                    <a:lstStyle/>
                    <a:p>
                      <a:r>
                        <a:rPr lang="en-US" sz="1000"/>
                        <a:t>6819</a:t>
                      </a:r>
                    </a:p>
                  </a:txBody>
                  <a:tcPr/>
                </a:tc>
                <a:tc>
                  <a:txBody>
                    <a:bodyPr/>
                    <a:lstStyle/>
                    <a:p>
                      <a:r>
                        <a:rPr lang="en-US" sz="1000"/>
                        <a:t>155</a:t>
                      </a:r>
                    </a:p>
                  </a:txBody>
                  <a:tcPr/>
                </a:tc>
                <a:tc>
                  <a:txBody>
                    <a:bodyPr/>
                    <a:lstStyle/>
                    <a:p>
                      <a:r>
                        <a:rPr lang="en-US" sz="1000"/>
                        <a:t>0.6245 %</a:t>
                      </a:r>
                    </a:p>
                  </a:txBody>
                  <a:tcPr/>
                </a:tc>
                <a:extLst>
                  <a:ext uri="{0D108BD9-81ED-4DB2-BD59-A6C34878D82A}">
                    <a16:rowId xmlns:a16="http://schemas.microsoft.com/office/drawing/2014/main" val="3778947637"/>
                  </a:ext>
                </a:extLst>
              </a:tr>
              <a:tr h="370840">
                <a:tc>
                  <a:txBody>
                    <a:bodyPr/>
                    <a:lstStyle/>
                    <a:p>
                      <a:r>
                        <a:rPr lang="en-US" sz="1000"/>
                        <a:t>bajajarg</a:t>
                      </a:r>
                    </a:p>
                  </a:txBody>
                  <a:tcPr/>
                </a:tc>
                <a:tc>
                  <a:txBody>
                    <a:bodyPr/>
                    <a:lstStyle/>
                    <a:p>
                      <a:r>
                        <a:rPr lang="en-US" sz="1000"/>
                        <a:t>42876</a:t>
                      </a:r>
                    </a:p>
                  </a:txBody>
                  <a:tcPr/>
                </a:tc>
                <a:tc>
                  <a:txBody>
                    <a:bodyPr/>
                    <a:lstStyle/>
                    <a:p>
                      <a:r>
                        <a:rPr lang="en-US" sz="1000"/>
                        <a:t>497</a:t>
                      </a:r>
                    </a:p>
                  </a:txBody>
                  <a:tcPr/>
                </a:tc>
                <a:tc>
                  <a:txBody>
                    <a:bodyPr/>
                    <a:lstStyle/>
                    <a:p>
                      <a:r>
                        <a:rPr lang="en-US" sz="1000"/>
                        <a:t>1</a:t>
                      </a:r>
                    </a:p>
                  </a:txBody>
                  <a:tcPr/>
                </a:tc>
                <a:tc>
                  <a:txBody>
                    <a:bodyPr/>
                    <a:lstStyle/>
                    <a:p>
                      <a:r>
                        <a:rPr lang="en-US" sz="1000"/>
                        <a:t>8</a:t>
                      </a:r>
                    </a:p>
                  </a:txBody>
                  <a:tcPr/>
                </a:tc>
                <a:tc>
                  <a:txBody>
                    <a:bodyPr/>
                    <a:lstStyle/>
                    <a:p>
                      <a:r>
                        <a:rPr lang="en-US" sz="1000"/>
                        <a:t>1</a:t>
                      </a:r>
                    </a:p>
                  </a:txBody>
                  <a:tcPr/>
                </a:tc>
                <a:tc>
                  <a:txBody>
                    <a:bodyPr/>
                    <a:lstStyle/>
                    <a:p>
                      <a:r>
                        <a:rPr lang="en-US" sz="1000"/>
                        <a:t>10</a:t>
                      </a:r>
                    </a:p>
                  </a:txBody>
                  <a:tcPr/>
                </a:tc>
                <a:tc>
                  <a:txBody>
                    <a:bodyPr/>
                    <a:lstStyle/>
                    <a:p>
                      <a:r>
                        <a:rPr lang="en-US" sz="1000"/>
                        <a:t>2973</a:t>
                      </a:r>
                    </a:p>
                  </a:txBody>
                  <a:tcPr/>
                </a:tc>
                <a:tc>
                  <a:txBody>
                    <a:bodyPr/>
                    <a:lstStyle/>
                    <a:p>
                      <a:r>
                        <a:rPr lang="en-US" sz="1000"/>
                        <a:t>113</a:t>
                      </a:r>
                    </a:p>
                  </a:txBody>
                  <a:tcPr/>
                </a:tc>
                <a:tc>
                  <a:txBody>
                    <a:bodyPr/>
                    <a:lstStyle/>
                    <a:p>
                      <a:r>
                        <a:rPr lang="en-US" sz="1000"/>
                        <a:t>0.7240 %</a:t>
                      </a:r>
                    </a:p>
                  </a:txBody>
                  <a:tcPr/>
                </a:tc>
                <a:extLst>
                  <a:ext uri="{0D108BD9-81ED-4DB2-BD59-A6C34878D82A}">
                    <a16:rowId xmlns:a16="http://schemas.microsoft.com/office/drawing/2014/main" val="3611027839"/>
                  </a:ext>
                </a:extLst>
              </a:tr>
            </a:tbl>
          </a:graphicData>
        </a:graphic>
      </p:graphicFrame>
      <p:sp>
        <p:nvSpPr>
          <p:cNvPr id="4" name="Text Placeholder 3">
            <a:extLst>
              <a:ext uri="{FF2B5EF4-FFF2-40B4-BE49-F238E27FC236}">
                <a16:creationId xmlns:a16="http://schemas.microsoft.com/office/drawing/2014/main" id="{DB99F13D-6C71-4D46-A24D-040BF390B856}"/>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684741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7DD02-78AA-45DB-9BCF-16F7F4BE8AD3}"/>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7A2A2AE9-056D-4B27-BF7A-B068DAF9D673}"/>
              </a:ext>
            </a:extLst>
          </p:cNvPr>
          <p:cNvGraphicFramePr>
            <a:graphicFrameLocks noGrp="1"/>
          </p:cNvGraphicFramePr>
          <p:nvPr>
            <p:ph type="chart" sz="quarter" idx="13"/>
            <p:extLst>
              <p:ext uri="{D42A27DB-BD31-4B8C-83A1-F6EECF244321}">
                <p14:modId xmlns:p14="http://schemas.microsoft.com/office/powerpoint/2010/main" val="3209424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1BB9B7-5C95-495E-996F-896D37394B4E}"/>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329C2CC6-3DC4-4AC2-9D2E-DF7389CB72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4283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76605-53AF-426D-B0EC-DCA92C439460}"/>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21ADD296-4B24-4C2F-BA80-31A850AC7228}"/>
              </a:ext>
            </a:extLst>
          </p:cNvPr>
          <p:cNvGraphicFramePr>
            <a:graphicFrameLocks noGrp="1"/>
          </p:cNvGraphicFramePr>
          <p:nvPr>
            <p:ph type="chart" sz="quarter" idx="13"/>
            <p:extLst>
              <p:ext uri="{D42A27DB-BD31-4B8C-83A1-F6EECF244321}">
                <p14:modId xmlns:p14="http://schemas.microsoft.com/office/powerpoint/2010/main" val="3377613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28C0D0-0CD9-49E2-A89F-A187A863F7BD}"/>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93B4F6DD-6649-4CDD-B588-B716C05EDA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482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AC70-98FB-4AD4-BF30-1B420273C94F}"/>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3140BEB9-897A-4BCC-B388-FAF72DF5DCD0}"/>
              </a:ext>
            </a:extLst>
          </p:cNvPr>
          <p:cNvGraphicFramePr>
            <a:graphicFrameLocks noGrp="1"/>
          </p:cNvGraphicFramePr>
          <p:nvPr>
            <p:ph type="chart" sz="quarter" idx="13"/>
            <p:extLst>
              <p:ext uri="{D42A27DB-BD31-4B8C-83A1-F6EECF244321}">
                <p14:modId xmlns:p14="http://schemas.microsoft.com/office/powerpoint/2010/main" val="1446669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95DFCF-0CEE-49F6-B970-41E17CFAF472}"/>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28AC4DAB-F8E5-4F74-856F-4BCE0A4C78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3797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FAE7E-526F-4763-8D28-1FBA77F4E49A}"/>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6BC89542-B7B1-4058-B7BA-F2A81FD2F355}"/>
              </a:ext>
            </a:extLst>
          </p:cNvPr>
          <p:cNvGraphicFramePr>
            <a:graphicFrameLocks noGrp="1"/>
          </p:cNvGraphicFramePr>
          <p:nvPr>
            <p:ph type="chart" sz="quarter" idx="13"/>
            <p:extLst>
              <p:ext uri="{D42A27DB-BD31-4B8C-83A1-F6EECF244321}">
                <p14:modId xmlns:p14="http://schemas.microsoft.com/office/powerpoint/2010/main" val="2329367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7F081A-367E-4423-92C1-C418CFBDBE81}"/>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7FB7493B-CD2C-476B-BD45-7BA630AC99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645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1978D-7276-48AA-BAD4-8369984CAD71}"/>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30CDD21D-5872-4023-9410-FA993319E07A}"/>
              </a:ext>
            </a:extLst>
          </p:cNvPr>
          <p:cNvGraphicFramePr>
            <a:graphicFrameLocks noGrp="1"/>
          </p:cNvGraphicFramePr>
          <p:nvPr>
            <p:ph type="chart" sz="quarter" idx="13"/>
            <p:extLst>
              <p:ext uri="{D42A27DB-BD31-4B8C-83A1-F6EECF244321}">
                <p14:modId xmlns:p14="http://schemas.microsoft.com/office/powerpoint/2010/main" val="132302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B64BE0-35A0-49E1-B0B9-DDED1A6B2411}"/>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07EC9EFF-411C-474C-92DE-26331196D0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8344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6F758-552B-43AC-8D46-3113E720D95F}"/>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BA225599-C205-4A78-81DA-D1176BDD82D3}"/>
              </a:ext>
            </a:extLst>
          </p:cNvPr>
          <p:cNvGraphicFramePr>
            <a:graphicFrameLocks noGrp="1"/>
          </p:cNvGraphicFramePr>
          <p:nvPr>
            <p:ph type="chart" sz="quarter" idx="13"/>
            <p:extLst>
              <p:ext uri="{D42A27DB-BD31-4B8C-83A1-F6EECF244321}">
                <p14:modId xmlns:p14="http://schemas.microsoft.com/office/powerpoint/2010/main" val="2568383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959080-E0A6-4ABA-9A32-976272A109FF}"/>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01347B95-516A-4D6C-B025-A2E2E1FBBE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3149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F198F-3170-4B27-97BB-5E9AC97DBADF}"/>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6C5A0B69-ECAC-49E7-9EB5-B22B413E346E}"/>
              </a:ext>
            </a:extLst>
          </p:cNvPr>
          <p:cNvGraphicFramePr>
            <a:graphicFrameLocks noGrp="1"/>
          </p:cNvGraphicFramePr>
          <p:nvPr>
            <p:ph type="chart" sz="quarter" idx="13"/>
            <p:extLst>
              <p:ext uri="{D42A27DB-BD31-4B8C-83A1-F6EECF244321}">
                <p14:modId xmlns:p14="http://schemas.microsoft.com/office/powerpoint/2010/main" val="1099501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F31523-144F-4CA9-B97B-5D4042D0C8B4}"/>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32ED04BC-56B7-4A59-9293-DC5292683B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8272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007C-6A23-466A-B868-9793C4C15BA8}"/>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9A80EAFD-B6A0-4AAF-AAAC-BF5BABF71279}"/>
              </a:ext>
            </a:extLst>
          </p:cNvPr>
          <p:cNvGraphicFramePr>
            <a:graphicFrameLocks noGrp="1"/>
          </p:cNvGraphicFramePr>
          <p:nvPr>
            <p:ph type="chart" sz="quarter" idx="13"/>
            <p:extLst>
              <p:ext uri="{D42A27DB-BD31-4B8C-83A1-F6EECF244321}">
                <p14:modId xmlns:p14="http://schemas.microsoft.com/office/powerpoint/2010/main" val="2625563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2D96B-C252-4DBD-B97E-1EB8C5FD283A}"/>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6F58DF02-BDFB-4362-8BFB-BC78491045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1409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972D-10E9-4DE2-A443-3F07B0081AF8}"/>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9683EF54-E45A-4452-9EEE-F0E554BE3DAD}"/>
              </a:ext>
            </a:extLst>
          </p:cNvPr>
          <p:cNvGraphicFramePr>
            <a:graphicFrameLocks noGrp="1"/>
          </p:cNvGraphicFramePr>
          <p:nvPr>
            <p:ph type="chart" sz="quarter" idx="13"/>
            <p:extLst>
              <p:ext uri="{D42A27DB-BD31-4B8C-83A1-F6EECF244321}">
                <p14:modId xmlns:p14="http://schemas.microsoft.com/office/powerpoint/2010/main" val="4126557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3D7FAC-C7FA-4A38-BC22-7F358360B069}"/>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D4843F61-C1AD-48FB-A10A-244682C991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575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1700-278C-4ABA-B996-D18EC64AF10D}"/>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F8BE6ED4-8852-4EA4-836C-4C425C0C2F7D}"/>
              </a:ext>
            </a:extLst>
          </p:cNvPr>
          <p:cNvGraphicFramePr>
            <a:graphicFrameLocks noGrp="1"/>
          </p:cNvGraphicFramePr>
          <p:nvPr>
            <p:ph type="chart" sz="quarter" idx="13"/>
            <p:extLst>
              <p:ext uri="{D42A27DB-BD31-4B8C-83A1-F6EECF244321}">
                <p14:modId xmlns:p14="http://schemas.microsoft.com/office/powerpoint/2010/main" val="2699928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C10483-D79E-4D32-9A3A-E21FC42239EC}"/>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6875D204-07EA-43AC-9E7A-B1A9E7CCD1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3558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E4241-19CE-4753-8109-2435CB1B7F6C}"/>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3A677F15-5958-4F28-B97F-FFE315BE2C91}"/>
              </a:ext>
            </a:extLst>
          </p:cNvPr>
          <p:cNvGraphicFramePr>
            <a:graphicFrameLocks noGrp="1"/>
          </p:cNvGraphicFramePr>
          <p:nvPr>
            <p:ph type="chart" sz="quarter" idx="13"/>
            <p:extLst>
              <p:ext uri="{D42A27DB-BD31-4B8C-83A1-F6EECF244321}">
                <p14:modId xmlns:p14="http://schemas.microsoft.com/office/powerpoint/2010/main" val="3244337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94C80B-5D85-466D-8D12-FD4AD3E98248}"/>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24CA787F-98F9-4CE1-B434-A0844B3DAF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736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2784-7676-4BEE-8FF2-E7BCC0DE9D23}"/>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A947ACD3-C51C-4269-B6DF-4EE6557E6C41}"/>
              </a:ext>
            </a:extLst>
          </p:cNvPr>
          <p:cNvGraphicFramePr>
            <a:graphicFrameLocks noGrp="1"/>
          </p:cNvGraphicFramePr>
          <p:nvPr>
            <p:ph type="chart" sz="quarter" idx="13"/>
            <p:extLst>
              <p:ext uri="{D42A27DB-BD31-4B8C-83A1-F6EECF244321}">
                <p14:modId xmlns:p14="http://schemas.microsoft.com/office/powerpoint/2010/main" val="354265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C27D7-017D-45A1-A94D-1D82EAFCDF38}"/>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A99626BD-21BF-4ECA-B2D1-2EFA4A9BB1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838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9ACA-C520-486B-84DF-2A37EBD6330C}"/>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05A31FED-2104-4F81-8216-74D0453A5DB1}"/>
              </a:ext>
            </a:extLst>
          </p:cNvPr>
          <p:cNvGraphicFramePr>
            <a:graphicFrameLocks noGrp="1"/>
          </p:cNvGraphicFramePr>
          <p:nvPr>
            <p:ph type="chart" sz="quarter" idx="13"/>
            <p:extLst>
              <p:ext uri="{D42A27DB-BD31-4B8C-83A1-F6EECF244321}">
                <p14:modId xmlns:p14="http://schemas.microsoft.com/office/powerpoint/2010/main" val="2423359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17F26-8657-4555-9C2C-781A7441CFE7}"/>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D912B613-7FF9-4857-BAE0-C2E4646719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631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A6FC-0BFB-473C-BB60-9DDCDFBB42BE}"/>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DE7A02DE-3725-4E76-96E0-BEB73D5F8959}"/>
              </a:ext>
            </a:extLst>
          </p:cNvPr>
          <p:cNvGraphicFramePr>
            <a:graphicFrameLocks noGrp="1"/>
          </p:cNvGraphicFramePr>
          <p:nvPr>
            <p:ph type="tbl" sz="quarter" idx="13"/>
            <p:extLst>
              <p:ext uri="{D42A27DB-BD31-4B8C-83A1-F6EECF244321}">
                <p14:modId xmlns:p14="http://schemas.microsoft.com/office/powerpoint/2010/main" val="1303643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72429660"/>
                    </a:ext>
                  </a:extLst>
                </a:gridCol>
                <a:gridCol w="1399032">
                  <a:extLst>
                    <a:ext uri="{9D8B030D-6E8A-4147-A177-3AD203B41FA5}">
                      <a16:colId xmlns:a16="http://schemas.microsoft.com/office/drawing/2014/main" val="740860157"/>
                    </a:ext>
                  </a:extLst>
                </a:gridCol>
                <a:gridCol w="1399032">
                  <a:extLst>
                    <a:ext uri="{9D8B030D-6E8A-4147-A177-3AD203B41FA5}">
                      <a16:colId xmlns:a16="http://schemas.microsoft.com/office/drawing/2014/main" val="3290179094"/>
                    </a:ext>
                  </a:extLst>
                </a:gridCol>
                <a:gridCol w="1399032">
                  <a:extLst>
                    <a:ext uri="{9D8B030D-6E8A-4147-A177-3AD203B41FA5}">
                      <a16:colId xmlns:a16="http://schemas.microsoft.com/office/drawing/2014/main" val="1711269519"/>
                    </a:ext>
                  </a:extLst>
                </a:gridCol>
                <a:gridCol w="1399032">
                  <a:extLst>
                    <a:ext uri="{9D8B030D-6E8A-4147-A177-3AD203B41FA5}">
                      <a16:colId xmlns:a16="http://schemas.microsoft.com/office/drawing/2014/main" val="1585704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15210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783.74074074074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18.148148148148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801.88888888889</a:t>
                      </a:r>
                    </a:p>
                  </a:txBody>
                  <a:tcPr/>
                </a:tc>
                <a:extLst>
                  <a:ext uri="{0D108BD9-81ED-4DB2-BD59-A6C34878D82A}">
                    <a16:rowId xmlns:a16="http://schemas.microsoft.com/office/drawing/2014/main" val="220872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783.74074074074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18.148148148148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801.88888888889</a:t>
                      </a:r>
                    </a:p>
                  </a:txBody>
                  <a:tcPr/>
                </a:tc>
                <a:extLst>
                  <a:ext uri="{0D108BD9-81ED-4DB2-BD59-A6C34878D82A}">
                    <a16:rowId xmlns:a16="http://schemas.microsoft.com/office/drawing/2014/main" val="311399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783.74074074074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18.148148148148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801.88888888889</a:t>
                      </a:r>
                    </a:p>
                  </a:txBody>
                  <a:tcPr/>
                </a:tc>
                <a:extLst>
                  <a:ext uri="{0D108BD9-81ED-4DB2-BD59-A6C34878D82A}">
                    <a16:rowId xmlns:a16="http://schemas.microsoft.com/office/drawing/2014/main" val="173479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245.78571428571</a:t>
                      </a:r>
                    </a:p>
                  </a:txBody>
                  <a:tcPr/>
                </a:tc>
                <a:extLst>
                  <a:ext uri="{0D108BD9-81ED-4DB2-BD59-A6C34878D82A}">
                    <a16:rowId xmlns:a16="http://schemas.microsoft.com/office/drawing/2014/main" val="215566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127.30769230769</a:t>
                      </a:r>
                    </a:p>
                  </a:txBody>
                  <a:tcPr/>
                </a:tc>
                <a:extLst>
                  <a:ext uri="{0D108BD9-81ED-4DB2-BD59-A6C34878D82A}">
                    <a16:rowId xmlns:a16="http://schemas.microsoft.com/office/drawing/2014/main" val="178553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177092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a:t>
                      </a:r>
                    </a:p>
                  </a:txBody>
                  <a:tcPr/>
                </a:tc>
                <a:extLst>
                  <a:ext uri="{0D108BD9-81ED-4DB2-BD59-A6C34878D82A}">
                    <a16:rowId xmlns:a16="http://schemas.microsoft.com/office/drawing/2014/main" val="179403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292.77777777778</a:t>
                      </a:r>
                    </a:p>
                  </a:txBody>
                  <a:tcPr/>
                </a:tc>
                <a:extLst>
                  <a:ext uri="{0D108BD9-81ED-4DB2-BD59-A6C34878D82A}">
                    <a16:rowId xmlns:a16="http://schemas.microsoft.com/office/drawing/2014/main" val="369847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354.25</a:t>
                      </a:r>
                    </a:p>
                  </a:txBody>
                  <a:tcPr/>
                </a:tc>
                <a:extLst>
                  <a:ext uri="{0D108BD9-81ED-4DB2-BD59-A6C34878D82A}">
                    <a16:rowId xmlns:a16="http://schemas.microsoft.com/office/drawing/2014/main" val="389486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195.14285714286</a:t>
                      </a:r>
                    </a:p>
                  </a:txBody>
                  <a:tcPr/>
                </a:tc>
                <a:extLst>
                  <a:ext uri="{0D108BD9-81ED-4DB2-BD59-A6C34878D82A}">
                    <a16:rowId xmlns:a16="http://schemas.microsoft.com/office/drawing/2014/main" val="3762177494"/>
                  </a:ext>
                </a:extLst>
              </a:tr>
            </a:tbl>
          </a:graphicData>
        </a:graphic>
      </p:graphicFrame>
      <p:sp>
        <p:nvSpPr>
          <p:cNvPr id="4" name="Text Placeholder 3">
            <a:extLst>
              <a:ext uri="{FF2B5EF4-FFF2-40B4-BE49-F238E27FC236}">
                <a16:creationId xmlns:a16="http://schemas.microsoft.com/office/drawing/2014/main" id="{64288CD2-9EC1-4D50-8B1E-982A19CB8627}"/>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658246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4F0A4-AF8B-4380-9A47-D372D9034656}"/>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00E64C78-4FDF-4BEC-81ED-C7F9C5DBCFEF}"/>
              </a:ext>
            </a:extLst>
          </p:cNvPr>
          <p:cNvGraphicFramePr>
            <a:graphicFrameLocks noGrp="1"/>
          </p:cNvGraphicFramePr>
          <p:nvPr>
            <p:ph type="tbl" sz="quarter" idx="13"/>
            <p:extLst>
              <p:ext uri="{D42A27DB-BD31-4B8C-83A1-F6EECF244321}">
                <p14:modId xmlns:p14="http://schemas.microsoft.com/office/powerpoint/2010/main" val="627668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92665130"/>
                    </a:ext>
                  </a:extLst>
                </a:gridCol>
                <a:gridCol w="1399032">
                  <a:extLst>
                    <a:ext uri="{9D8B030D-6E8A-4147-A177-3AD203B41FA5}">
                      <a16:colId xmlns:a16="http://schemas.microsoft.com/office/drawing/2014/main" val="911368515"/>
                    </a:ext>
                  </a:extLst>
                </a:gridCol>
                <a:gridCol w="1399032">
                  <a:extLst>
                    <a:ext uri="{9D8B030D-6E8A-4147-A177-3AD203B41FA5}">
                      <a16:colId xmlns:a16="http://schemas.microsoft.com/office/drawing/2014/main" val="3303504605"/>
                    </a:ext>
                  </a:extLst>
                </a:gridCol>
                <a:gridCol w="1399032">
                  <a:extLst>
                    <a:ext uri="{9D8B030D-6E8A-4147-A177-3AD203B41FA5}">
                      <a16:colId xmlns:a16="http://schemas.microsoft.com/office/drawing/2014/main" val="1139905101"/>
                    </a:ext>
                  </a:extLst>
                </a:gridCol>
                <a:gridCol w="1399032">
                  <a:extLst>
                    <a:ext uri="{9D8B030D-6E8A-4147-A177-3AD203B41FA5}">
                      <a16:colId xmlns:a16="http://schemas.microsoft.com/office/drawing/2014/main" val="2360086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9497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195.14285714286</a:t>
                      </a:r>
                    </a:p>
                  </a:txBody>
                  <a:tcPr/>
                </a:tc>
                <a:extLst>
                  <a:ext uri="{0D108BD9-81ED-4DB2-BD59-A6C34878D82A}">
                    <a16:rowId xmlns:a16="http://schemas.microsoft.com/office/drawing/2014/main" val="1369195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195.14285714286</a:t>
                      </a:r>
                    </a:p>
                  </a:txBody>
                  <a:tcPr/>
                </a:tc>
                <a:extLst>
                  <a:ext uri="{0D108BD9-81ED-4DB2-BD59-A6C34878D82A}">
                    <a16:rowId xmlns:a16="http://schemas.microsoft.com/office/drawing/2014/main" val="420638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195.14285714286</a:t>
                      </a:r>
                    </a:p>
                  </a:txBody>
                  <a:tcPr/>
                </a:tc>
                <a:extLst>
                  <a:ext uri="{0D108BD9-81ED-4DB2-BD59-A6C34878D82A}">
                    <a16:rowId xmlns:a16="http://schemas.microsoft.com/office/drawing/2014/main" val="2986794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195.14285714286</a:t>
                      </a:r>
                    </a:p>
                  </a:txBody>
                  <a:tcPr/>
                </a:tc>
                <a:extLst>
                  <a:ext uri="{0D108BD9-81ED-4DB2-BD59-A6C34878D82A}">
                    <a16:rowId xmlns:a16="http://schemas.microsoft.com/office/drawing/2014/main" val="350055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195.14285714286</a:t>
                      </a:r>
                    </a:p>
                  </a:txBody>
                  <a:tcPr/>
                </a:tc>
                <a:extLst>
                  <a:ext uri="{0D108BD9-81ED-4DB2-BD59-A6C34878D82A}">
                    <a16:rowId xmlns:a16="http://schemas.microsoft.com/office/drawing/2014/main" val="308623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extLst>
                  <a:ext uri="{0D108BD9-81ED-4DB2-BD59-A6C34878D82A}">
                    <a16:rowId xmlns:a16="http://schemas.microsoft.com/office/drawing/2014/main" val="307811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extLst>
                  <a:ext uri="{0D108BD9-81ED-4DB2-BD59-A6C34878D82A}">
                    <a16:rowId xmlns:a16="http://schemas.microsoft.com/office/drawing/2014/main" val="316035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26086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697.5</a:t>
                      </a:r>
                    </a:p>
                  </a:txBody>
                  <a:tcPr/>
                </a:tc>
                <a:extLst>
                  <a:ext uri="{0D108BD9-81ED-4DB2-BD59-A6C34878D82A}">
                    <a16:rowId xmlns:a16="http://schemas.microsoft.com/office/drawing/2014/main" val="257430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414975592"/>
                  </a:ext>
                </a:extLst>
              </a:tr>
            </a:tbl>
          </a:graphicData>
        </a:graphic>
      </p:graphicFrame>
      <p:sp>
        <p:nvSpPr>
          <p:cNvPr id="4" name="Text Placeholder 3">
            <a:extLst>
              <a:ext uri="{FF2B5EF4-FFF2-40B4-BE49-F238E27FC236}">
                <a16:creationId xmlns:a16="http://schemas.microsoft.com/office/drawing/2014/main" id="{CD5321C3-2C8E-40D2-B915-6243D95871E2}"/>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595200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377F9-E44B-4775-953E-3D48F71D8FBC}"/>
              </a:ext>
            </a:extLst>
          </p:cNvPr>
          <p:cNvSpPr>
            <a:spLocks noGrp="1"/>
          </p:cNvSpPr>
          <p:nvPr>
            <p:ph type="title"/>
          </p:nvPr>
        </p:nvSpPr>
        <p:spPr/>
        <p:txBody>
          <a:bodyPr/>
          <a:lstStyle/>
          <a:p>
            <a:r>
              <a:rPr lang="en-US"/>
              <a:t>Instagram Posts Table | La Emilia - 1 of 8</a:t>
            </a:r>
          </a:p>
        </p:txBody>
      </p:sp>
      <p:graphicFrame>
        <p:nvGraphicFramePr>
          <p:cNvPr id="5" name="Table Placeholder 4">
            <a:extLst>
              <a:ext uri="{FF2B5EF4-FFF2-40B4-BE49-F238E27FC236}">
                <a16:creationId xmlns:a16="http://schemas.microsoft.com/office/drawing/2014/main" id="{145C504F-2B02-4467-845D-26CDEF23E796}"/>
              </a:ext>
            </a:extLst>
          </p:cNvPr>
          <p:cNvGraphicFramePr>
            <a:graphicFrameLocks noGrp="1"/>
          </p:cNvGraphicFramePr>
          <p:nvPr>
            <p:ph type="tbl" sz="quarter" idx="13"/>
            <p:extLst>
              <p:ext uri="{D42A27DB-BD31-4B8C-83A1-F6EECF244321}">
                <p14:modId xmlns:p14="http://schemas.microsoft.com/office/powerpoint/2010/main" val="1715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30332840"/>
                    </a:ext>
                  </a:extLst>
                </a:gridCol>
                <a:gridCol w="987552">
                  <a:extLst>
                    <a:ext uri="{9D8B030D-6E8A-4147-A177-3AD203B41FA5}">
                      <a16:colId xmlns:a16="http://schemas.microsoft.com/office/drawing/2014/main" val="1688912049"/>
                    </a:ext>
                  </a:extLst>
                </a:gridCol>
                <a:gridCol w="987552">
                  <a:extLst>
                    <a:ext uri="{9D8B030D-6E8A-4147-A177-3AD203B41FA5}">
                      <a16:colId xmlns:a16="http://schemas.microsoft.com/office/drawing/2014/main" val="3697107066"/>
                    </a:ext>
                  </a:extLst>
                </a:gridCol>
                <a:gridCol w="987552">
                  <a:extLst>
                    <a:ext uri="{9D8B030D-6E8A-4147-A177-3AD203B41FA5}">
                      <a16:colId xmlns:a16="http://schemas.microsoft.com/office/drawing/2014/main" val="1541025520"/>
                    </a:ext>
                  </a:extLst>
                </a:gridCol>
                <a:gridCol w="987552">
                  <a:extLst>
                    <a:ext uri="{9D8B030D-6E8A-4147-A177-3AD203B41FA5}">
                      <a16:colId xmlns:a16="http://schemas.microsoft.com/office/drawing/2014/main" val="3576607117"/>
                    </a:ext>
                  </a:extLst>
                </a:gridCol>
                <a:gridCol w="987552">
                  <a:extLst>
                    <a:ext uri="{9D8B030D-6E8A-4147-A177-3AD203B41FA5}">
                      <a16:colId xmlns:a16="http://schemas.microsoft.com/office/drawing/2014/main" val="2902751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694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- 2021-07-13 11:35:59</a:t>
                      </a:r>
                      <a:r>
                        <a:rPr kumimoji="0" lang="es-ES" sz="1000" b="0" i="0" u="none" strike="noStrike" kern="1200" cap="none" spc="0" normalizeH="0" baseline="0" noProof="0">
                          <a:ln>
                            <a:noFill/>
                          </a:ln>
                          <a:solidFill>
                            <a:prstClr val="black"/>
                          </a:solidFill>
                          <a:effectLst/>
                          <a:uLnTx/>
                          <a:uFillTx/>
                          <a:latin typeface="+mn-lt"/>
                          <a:ea typeface="+mn-ea"/>
                          <a:cs typeface="+mn-cs"/>
                        </a:rPr>
                        <a:t>
 Hoy tuvimos la increíble visita de brendaarighi a la planta de Honda. ⚡️🤍
Nos sorprendimos de su calidez humana y ella se sorprendió con cada cosita en nuestro tour 🤓
Bienvenida una vez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502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- 2021-07-05 18:00:50</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9335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- 2021-06-22 16:00:05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69677033"/>
                  </a:ext>
                </a:extLst>
              </a:tr>
            </a:tbl>
          </a:graphicData>
        </a:graphic>
      </p:graphicFrame>
      <p:sp>
        <p:nvSpPr>
          <p:cNvPr id="4" name="Text Placeholder 3">
            <a:extLst>
              <a:ext uri="{FF2B5EF4-FFF2-40B4-BE49-F238E27FC236}">
                <a16:creationId xmlns:a16="http://schemas.microsoft.com/office/drawing/2014/main" id="{FF5F94E0-7812-4B4D-87F6-D01D8083AB94}"/>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833434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2907-6576-4A44-8E44-2969E6DFB8C8}"/>
              </a:ext>
            </a:extLst>
          </p:cNvPr>
          <p:cNvSpPr>
            <a:spLocks noGrp="1"/>
          </p:cNvSpPr>
          <p:nvPr>
            <p:ph type="title"/>
          </p:nvPr>
        </p:nvSpPr>
        <p:spPr/>
        <p:txBody>
          <a:bodyPr/>
          <a:lstStyle/>
          <a:p>
            <a:r>
              <a:rPr lang="en-US"/>
              <a:t>Instagram Posts Table | La Emilia - 2 of 8</a:t>
            </a:r>
          </a:p>
        </p:txBody>
      </p:sp>
      <p:graphicFrame>
        <p:nvGraphicFramePr>
          <p:cNvPr id="5" name="Table Placeholder 4">
            <a:extLst>
              <a:ext uri="{FF2B5EF4-FFF2-40B4-BE49-F238E27FC236}">
                <a16:creationId xmlns:a16="http://schemas.microsoft.com/office/drawing/2014/main" id="{298B85D4-91D9-4F6B-B2C3-60A09C991AFA}"/>
              </a:ext>
            </a:extLst>
          </p:cNvPr>
          <p:cNvGraphicFramePr>
            <a:graphicFrameLocks noGrp="1"/>
          </p:cNvGraphicFramePr>
          <p:nvPr>
            <p:ph type="tbl" sz="quarter" idx="13"/>
            <p:extLst>
              <p:ext uri="{D42A27DB-BD31-4B8C-83A1-F6EECF244321}">
                <p14:modId xmlns:p14="http://schemas.microsoft.com/office/powerpoint/2010/main" val="195378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48393855"/>
                    </a:ext>
                  </a:extLst>
                </a:gridCol>
                <a:gridCol w="987552">
                  <a:extLst>
                    <a:ext uri="{9D8B030D-6E8A-4147-A177-3AD203B41FA5}">
                      <a16:colId xmlns:a16="http://schemas.microsoft.com/office/drawing/2014/main" val="1487305047"/>
                    </a:ext>
                  </a:extLst>
                </a:gridCol>
                <a:gridCol w="987552">
                  <a:extLst>
                    <a:ext uri="{9D8B030D-6E8A-4147-A177-3AD203B41FA5}">
                      <a16:colId xmlns:a16="http://schemas.microsoft.com/office/drawing/2014/main" val="921253473"/>
                    </a:ext>
                  </a:extLst>
                </a:gridCol>
                <a:gridCol w="987552">
                  <a:extLst>
                    <a:ext uri="{9D8B030D-6E8A-4147-A177-3AD203B41FA5}">
                      <a16:colId xmlns:a16="http://schemas.microsoft.com/office/drawing/2014/main" val="30031059"/>
                    </a:ext>
                  </a:extLst>
                </a:gridCol>
                <a:gridCol w="987552">
                  <a:extLst>
                    <a:ext uri="{9D8B030D-6E8A-4147-A177-3AD203B41FA5}">
                      <a16:colId xmlns:a16="http://schemas.microsoft.com/office/drawing/2014/main" val="1280645371"/>
                    </a:ext>
                  </a:extLst>
                </a:gridCol>
                <a:gridCol w="987552">
                  <a:extLst>
                    <a:ext uri="{9D8B030D-6E8A-4147-A177-3AD203B41FA5}">
                      <a16:colId xmlns:a16="http://schemas.microsoft.com/office/drawing/2014/main" val="3664398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27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- 2021-07-12 13:00:04</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4726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- 2021-06-24 12:00:32</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396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- 2021-06-23 18:00:37</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4819626"/>
                  </a:ext>
                </a:extLst>
              </a:tr>
            </a:tbl>
          </a:graphicData>
        </a:graphic>
      </p:graphicFrame>
      <p:sp>
        <p:nvSpPr>
          <p:cNvPr id="4" name="Text Placeholder 3">
            <a:extLst>
              <a:ext uri="{FF2B5EF4-FFF2-40B4-BE49-F238E27FC236}">
                <a16:creationId xmlns:a16="http://schemas.microsoft.com/office/drawing/2014/main" id="{D002CDE1-46C6-4367-BE96-32D55FA4B9D2}"/>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110399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5DA4D-805D-436A-81C1-D31D95A313BE}"/>
              </a:ext>
            </a:extLst>
          </p:cNvPr>
          <p:cNvSpPr>
            <a:spLocks noGrp="1"/>
          </p:cNvSpPr>
          <p:nvPr>
            <p:ph type="title"/>
          </p:nvPr>
        </p:nvSpPr>
        <p:spPr/>
        <p:txBody>
          <a:bodyPr/>
          <a:lstStyle/>
          <a:p>
            <a:r>
              <a:rPr lang="en-US"/>
              <a:t>Instagram Posts Table | La Emilia - 3 of 8</a:t>
            </a:r>
          </a:p>
        </p:txBody>
      </p:sp>
      <p:graphicFrame>
        <p:nvGraphicFramePr>
          <p:cNvPr id="5" name="Table Placeholder 4">
            <a:extLst>
              <a:ext uri="{FF2B5EF4-FFF2-40B4-BE49-F238E27FC236}">
                <a16:creationId xmlns:a16="http://schemas.microsoft.com/office/drawing/2014/main" id="{84EE8087-A645-4E2B-A61B-55E5143D8C46}"/>
              </a:ext>
            </a:extLst>
          </p:cNvPr>
          <p:cNvGraphicFramePr>
            <a:graphicFrameLocks noGrp="1"/>
          </p:cNvGraphicFramePr>
          <p:nvPr>
            <p:ph type="tbl" sz="quarter" idx="13"/>
            <p:extLst>
              <p:ext uri="{D42A27DB-BD31-4B8C-83A1-F6EECF244321}">
                <p14:modId xmlns:p14="http://schemas.microsoft.com/office/powerpoint/2010/main" val="25193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44054954"/>
                    </a:ext>
                  </a:extLst>
                </a:gridCol>
                <a:gridCol w="987552">
                  <a:extLst>
                    <a:ext uri="{9D8B030D-6E8A-4147-A177-3AD203B41FA5}">
                      <a16:colId xmlns:a16="http://schemas.microsoft.com/office/drawing/2014/main" val="2757127638"/>
                    </a:ext>
                  </a:extLst>
                </a:gridCol>
                <a:gridCol w="987552">
                  <a:extLst>
                    <a:ext uri="{9D8B030D-6E8A-4147-A177-3AD203B41FA5}">
                      <a16:colId xmlns:a16="http://schemas.microsoft.com/office/drawing/2014/main" val="3238782558"/>
                    </a:ext>
                  </a:extLst>
                </a:gridCol>
                <a:gridCol w="987552">
                  <a:extLst>
                    <a:ext uri="{9D8B030D-6E8A-4147-A177-3AD203B41FA5}">
                      <a16:colId xmlns:a16="http://schemas.microsoft.com/office/drawing/2014/main" val="1746872120"/>
                    </a:ext>
                  </a:extLst>
                </a:gridCol>
                <a:gridCol w="987552">
                  <a:extLst>
                    <a:ext uri="{9D8B030D-6E8A-4147-A177-3AD203B41FA5}">
                      <a16:colId xmlns:a16="http://schemas.microsoft.com/office/drawing/2014/main" val="168895363"/>
                    </a:ext>
                  </a:extLst>
                </a:gridCol>
                <a:gridCol w="987552">
                  <a:extLst>
                    <a:ext uri="{9D8B030D-6E8A-4147-A177-3AD203B41FA5}">
                      <a16:colId xmlns:a16="http://schemas.microsoft.com/office/drawing/2014/main" val="1903140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895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- 2021-07-05 19:00:48</a:t>
                      </a:r>
                      <a:r>
                        <a:rPr kumimoji="0" lang="es-ES" sz="1000" b="0" i="0" u="none" strike="noStrike" kern="1200" cap="none" spc="0" normalizeH="0" baseline="0" noProof="0">
                          <a:ln>
                            <a:noFill/>
                          </a:ln>
                          <a:solidFill>
                            <a:prstClr val="black"/>
                          </a:solidFill>
                          <a:effectLst/>
                          <a:uLnTx/>
                          <a:uFillTx/>
                          <a:latin typeface="+mn-lt"/>
                          <a:ea typeface="+mn-ea"/>
                          <a:cs typeface="+mn-cs"/>
                        </a:rPr>
                        <a:t>
 La GLH150 llega con un motor a inyección de 149,2 cc No por nada es la más gaucha 😉 Conocela mejor en el link en bio.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365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- 2021-06-29 09:54:40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817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- 2021-07-08 18:00:59</a:t>
                      </a:r>
                      <a:r>
                        <a:rPr kumimoji="0" lang="es-ES" sz="1000" b="0" i="0" u="none" strike="noStrike" kern="1200" cap="none" spc="0" normalizeH="0" baseline="0" noProof="0">
                          <a:ln>
                            <a:noFill/>
                          </a:ln>
                          <a:solidFill>
                            <a:prstClr val="black"/>
                          </a:solidFill>
                          <a:effectLst/>
                          <a:uLnTx/>
                          <a:uFillTx/>
                          <a:latin typeface="+mn-lt"/>
                          <a:ea typeface="+mn-ea"/>
                          <a:cs typeface="+mn-cs"/>
                        </a:rPr>
                        <a:t>
 ¿Sos fanático de Honda y tenés una moto histórica en tu garage?
¡Compartí tu historia con la comunidad Honda! Envianos una foto de tu moto y algo que quieras contarnos sobre ella, y comenzaremos a publicarlas en nuestra red. 
🏍 Eso sí, asegurate de que sea una buena foto. No vas a querer de que tu leyenda salga mal, ¿no?
#MiLeyenda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844748"/>
                  </a:ext>
                </a:extLst>
              </a:tr>
            </a:tbl>
          </a:graphicData>
        </a:graphic>
      </p:graphicFrame>
      <p:sp>
        <p:nvSpPr>
          <p:cNvPr id="4" name="Text Placeholder 3">
            <a:extLst>
              <a:ext uri="{FF2B5EF4-FFF2-40B4-BE49-F238E27FC236}">
                <a16:creationId xmlns:a16="http://schemas.microsoft.com/office/drawing/2014/main" id="{11E5A0E3-4896-477F-BE68-016F0A0F0546}"/>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97302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B03F5-36A3-4661-A2B9-C9008DF57E64}"/>
              </a:ext>
            </a:extLst>
          </p:cNvPr>
          <p:cNvSpPr>
            <a:spLocks noGrp="1"/>
          </p:cNvSpPr>
          <p:nvPr>
            <p:ph type="title"/>
          </p:nvPr>
        </p:nvSpPr>
        <p:spPr/>
        <p:txBody>
          <a:bodyPr/>
          <a:lstStyle/>
          <a:p>
            <a:r>
              <a:rPr lang="en-US"/>
              <a:t>Instagram Posts Table | La Emilia - 4 of 8</a:t>
            </a:r>
          </a:p>
        </p:txBody>
      </p:sp>
      <p:graphicFrame>
        <p:nvGraphicFramePr>
          <p:cNvPr id="5" name="Table Placeholder 4">
            <a:extLst>
              <a:ext uri="{FF2B5EF4-FFF2-40B4-BE49-F238E27FC236}">
                <a16:creationId xmlns:a16="http://schemas.microsoft.com/office/drawing/2014/main" id="{A5699726-3054-40F1-8464-59D253E2A358}"/>
              </a:ext>
            </a:extLst>
          </p:cNvPr>
          <p:cNvGraphicFramePr>
            <a:graphicFrameLocks noGrp="1"/>
          </p:cNvGraphicFramePr>
          <p:nvPr>
            <p:ph type="tbl" sz="quarter" idx="13"/>
            <p:extLst>
              <p:ext uri="{D42A27DB-BD31-4B8C-83A1-F6EECF244321}">
                <p14:modId xmlns:p14="http://schemas.microsoft.com/office/powerpoint/2010/main" val="398295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41080203"/>
                    </a:ext>
                  </a:extLst>
                </a:gridCol>
                <a:gridCol w="987552">
                  <a:extLst>
                    <a:ext uri="{9D8B030D-6E8A-4147-A177-3AD203B41FA5}">
                      <a16:colId xmlns:a16="http://schemas.microsoft.com/office/drawing/2014/main" val="2613093280"/>
                    </a:ext>
                  </a:extLst>
                </a:gridCol>
                <a:gridCol w="987552">
                  <a:extLst>
                    <a:ext uri="{9D8B030D-6E8A-4147-A177-3AD203B41FA5}">
                      <a16:colId xmlns:a16="http://schemas.microsoft.com/office/drawing/2014/main" val="2513533184"/>
                    </a:ext>
                  </a:extLst>
                </a:gridCol>
                <a:gridCol w="987552">
                  <a:extLst>
                    <a:ext uri="{9D8B030D-6E8A-4147-A177-3AD203B41FA5}">
                      <a16:colId xmlns:a16="http://schemas.microsoft.com/office/drawing/2014/main" val="2972143048"/>
                    </a:ext>
                  </a:extLst>
                </a:gridCol>
                <a:gridCol w="987552">
                  <a:extLst>
                    <a:ext uri="{9D8B030D-6E8A-4147-A177-3AD203B41FA5}">
                      <a16:colId xmlns:a16="http://schemas.microsoft.com/office/drawing/2014/main" val="83594667"/>
                    </a:ext>
                  </a:extLst>
                </a:gridCol>
                <a:gridCol w="987552">
                  <a:extLst>
                    <a:ext uri="{9D8B030D-6E8A-4147-A177-3AD203B41FA5}">
                      <a16:colId xmlns:a16="http://schemas.microsoft.com/office/drawing/2014/main" val="182668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812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- 2021-06-20 10:58:41</a:t>
                      </a:r>
                      <a:r>
                        <a:rPr kumimoji="0" lang="es-ES" sz="1000" b="0" i="0" u="none" strike="noStrike" kern="1200" cap="none" spc="0" normalizeH="0" baseline="0" noProof="0">
                          <a:ln>
                            <a:noFill/>
                          </a:ln>
                          <a:solidFill>
                            <a:prstClr val="black"/>
                          </a:solidFill>
                          <a:effectLst/>
                          <a:uLnTx/>
                          <a:uFillTx/>
                          <a:latin typeface="+mn-lt"/>
                          <a:ea typeface="+mn-ea"/>
                          <a:cs typeface="+mn-cs"/>
                        </a:rPr>
                        <a:t>
 El regreso más esperado 👏👏👏 marcmarquez93 se reencontró con el triunfo en la categoría reina🏆 y todo volvió a la normalidad.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774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- 2021-06-29 21:30:08</a:t>
                      </a:r>
                      <a:r>
                        <a:rPr kumimoji="0" lang="es-ES" sz="1000" b="0" i="0" u="none" strike="noStrike" kern="1200" cap="none" spc="0" normalizeH="0" baseline="0" noProof="0">
                          <a:ln>
                            <a:noFill/>
                          </a:ln>
                          <a:solidFill>
                            <a:prstClr val="black"/>
                          </a:solidFill>
                          <a:effectLst/>
                          <a:uLnTx/>
                          <a:uFillTx/>
                          <a:latin typeface="+mn-lt"/>
                          <a:ea typeface="+mn-ea"/>
                          <a:cs typeface="+mn-cs"/>
                        </a:rPr>
                        <a:t>
 Reencontrate con la potencia de la #TRK502 ahora en un nuevo color 𝐚𝐳𝐮𝐥. Potencia, calidad. Un nuevo camino comienza,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829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yamahamotorarg - 2021-06-18 11:17:15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4570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- 2021-06-26 16:20:08</a:t>
                      </a:r>
                      <a:r>
                        <a:rPr kumimoji="0" lang="es-ES" sz="1000" b="0" i="0" u="none" strike="noStrike" kern="1200" cap="none" spc="0" normalizeH="0" baseline="0" noProof="0">
                          <a:ln>
                            <a:noFill/>
                          </a:ln>
                          <a:solidFill>
                            <a:prstClr val="black"/>
                          </a:solidFill>
                          <a:effectLst/>
                          <a:uLnTx/>
                          <a:uFillTx/>
                          <a:latin typeface="+mn-lt"/>
                          <a:ea typeface="+mn-ea"/>
                          <a:cs typeface="+mn-cs"/>
                        </a:rPr>
                        <a:t>
 Viví la aventura con la #TRK502 ahora el color 𝐚𝐳𝐮𝐥. La compañera ideal para las almas turísticas y largas travesías.⁣
⁣
Un nuevo camino comienza. Descubrilo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03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- 2021-06-21 10:00:27</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76025712"/>
                  </a:ext>
                </a:extLst>
              </a:tr>
            </a:tbl>
          </a:graphicData>
        </a:graphic>
      </p:graphicFrame>
      <p:sp>
        <p:nvSpPr>
          <p:cNvPr id="4" name="Text Placeholder 3">
            <a:extLst>
              <a:ext uri="{FF2B5EF4-FFF2-40B4-BE49-F238E27FC236}">
                <a16:creationId xmlns:a16="http://schemas.microsoft.com/office/drawing/2014/main" id="{771357F7-97E1-4418-8F69-D795B0C59991}"/>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315932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2D72B-13D4-4EF5-9C10-767A7D0B02C8}"/>
              </a:ext>
            </a:extLst>
          </p:cNvPr>
          <p:cNvSpPr>
            <a:spLocks noGrp="1"/>
          </p:cNvSpPr>
          <p:nvPr>
            <p:ph type="title"/>
          </p:nvPr>
        </p:nvSpPr>
        <p:spPr/>
        <p:txBody>
          <a:bodyPr/>
          <a:lstStyle/>
          <a:p>
            <a:r>
              <a:rPr lang="en-US"/>
              <a:t>Instagram Posts Table | La Emilia - 5 of 8</a:t>
            </a:r>
          </a:p>
        </p:txBody>
      </p:sp>
      <p:graphicFrame>
        <p:nvGraphicFramePr>
          <p:cNvPr id="5" name="Table Placeholder 4">
            <a:extLst>
              <a:ext uri="{FF2B5EF4-FFF2-40B4-BE49-F238E27FC236}">
                <a16:creationId xmlns:a16="http://schemas.microsoft.com/office/drawing/2014/main" id="{3917D355-3CF8-4851-8311-E4DF44ED3273}"/>
              </a:ext>
            </a:extLst>
          </p:cNvPr>
          <p:cNvGraphicFramePr>
            <a:graphicFrameLocks noGrp="1"/>
          </p:cNvGraphicFramePr>
          <p:nvPr>
            <p:ph type="tbl" sz="quarter" idx="13"/>
            <p:extLst>
              <p:ext uri="{D42A27DB-BD31-4B8C-83A1-F6EECF244321}">
                <p14:modId xmlns:p14="http://schemas.microsoft.com/office/powerpoint/2010/main" val="209862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21969465"/>
                    </a:ext>
                  </a:extLst>
                </a:gridCol>
                <a:gridCol w="987552">
                  <a:extLst>
                    <a:ext uri="{9D8B030D-6E8A-4147-A177-3AD203B41FA5}">
                      <a16:colId xmlns:a16="http://schemas.microsoft.com/office/drawing/2014/main" val="3709466795"/>
                    </a:ext>
                  </a:extLst>
                </a:gridCol>
                <a:gridCol w="987552">
                  <a:extLst>
                    <a:ext uri="{9D8B030D-6E8A-4147-A177-3AD203B41FA5}">
                      <a16:colId xmlns:a16="http://schemas.microsoft.com/office/drawing/2014/main" val="3599092560"/>
                    </a:ext>
                  </a:extLst>
                </a:gridCol>
                <a:gridCol w="987552">
                  <a:extLst>
                    <a:ext uri="{9D8B030D-6E8A-4147-A177-3AD203B41FA5}">
                      <a16:colId xmlns:a16="http://schemas.microsoft.com/office/drawing/2014/main" val="3778701086"/>
                    </a:ext>
                  </a:extLst>
                </a:gridCol>
                <a:gridCol w="987552">
                  <a:extLst>
                    <a:ext uri="{9D8B030D-6E8A-4147-A177-3AD203B41FA5}">
                      <a16:colId xmlns:a16="http://schemas.microsoft.com/office/drawing/2014/main" val="2906451614"/>
                    </a:ext>
                  </a:extLst>
                </a:gridCol>
                <a:gridCol w="987552">
                  <a:extLst>
                    <a:ext uri="{9D8B030D-6E8A-4147-A177-3AD203B41FA5}">
                      <a16:colId xmlns:a16="http://schemas.microsoft.com/office/drawing/2014/main" val="2812942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835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- 2021-06-27 17:45:59</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Rouser NS 200 de Bajaj, tu próximo desafío. 
Comprala en 18 cuotas sin interés. 
Bajaj, sabia decisión. 
Consultá precios y planes de financiación en el link de la bio. 
#BajajArgentina #Motos #RouserNS200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1677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- 2021-06-25 18:01:06</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06201332"/>
                  </a:ext>
                </a:extLst>
              </a:tr>
            </a:tbl>
          </a:graphicData>
        </a:graphic>
      </p:graphicFrame>
      <p:sp>
        <p:nvSpPr>
          <p:cNvPr id="4" name="Text Placeholder 3">
            <a:extLst>
              <a:ext uri="{FF2B5EF4-FFF2-40B4-BE49-F238E27FC236}">
                <a16:creationId xmlns:a16="http://schemas.microsoft.com/office/drawing/2014/main" id="{C2F5257B-8230-43BB-B736-8B798D9DEC46}"/>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660886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623D7-6446-4912-B240-B3ADFDC62929}"/>
              </a:ext>
            </a:extLst>
          </p:cNvPr>
          <p:cNvSpPr>
            <a:spLocks noGrp="1"/>
          </p:cNvSpPr>
          <p:nvPr>
            <p:ph type="title"/>
          </p:nvPr>
        </p:nvSpPr>
        <p:spPr/>
        <p:txBody>
          <a:bodyPr/>
          <a:lstStyle/>
          <a:p>
            <a:r>
              <a:rPr lang="en-US"/>
              <a:t>Instagram Posts Table | La Emilia - 6 of 8</a:t>
            </a:r>
          </a:p>
        </p:txBody>
      </p:sp>
      <p:graphicFrame>
        <p:nvGraphicFramePr>
          <p:cNvPr id="5" name="Table Placeholder 4">
            <a:extLst>
              <a:ext uri="{FF2B5EF4-FFF2-40B4-BE49-F238E27FC236}">
                <a16:creationId xmlns:a16="http://schemas.microsoft.com/office/drawing/2014/main" id="{DA278828-3E92-4D5C-B21F-96CA96A4FC02}"/>
              </a:ext>
            </a:extLst>
          </p:cNvPr>
          <p:cNvGraphicFramePr>
            <a:graphicFrameLocks noGrp="1"/>
          </p:cNvGraphicFramePr>
          <p:nvPr>
            <p:ph type="tbl" sz="quarter" idx="13"/>
            <p:extLst>
              <p:ext uri="{D42A27DB-BD31-4B8C-83A1-F6EECF244321}">
                <p14:modId xmlns:p14="http://schemas.microsoft.com/office/powerpoint/2010/main" val="521121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61968334"/>
                    </a:ext>
                  </a:extLst>
                </a:gridCol>
                <a:gridCol w="987552">
                  <a:extLst>
                    <a:ext uri="{9D8B030D-6E8A-4147-A177-3AD203B41FA5}">
                      <a16:colId xmlns:a16="http://schemas.microsoft.com/office/drawing/2014/main" val="1895771432"/>
                    </a:ext>
                  </a:extLst>
                </a:gridCol>
                <a:gridCol w="987552">
                  <a:extLst>
                    <a:ext uri="{9D8B030D-6E8A-4147-A177-3AD203B41FA5}">
                      <a16:colId xmlns:a16="http://schemas.microsoft.com/office/drawing/2014/main" val="1497104286"/>
                    </a:ext>
                  </a:extLst>
                </a:gridCol>
                <a:gridCol w="987552">
                  <a:extLst>
                    <a:ext uri="{9D8B030D-6E8A-4147-A177-3AD203B41FA5}">
                      <a16:colId xmlns:a16="http://schemas.microsoft.com/office/drawing/2014/main" val="2211979779"/>
                    </a:ext>
                  </a:extLst>
                </a:gridCol>
                <a:gridCol w="987552">
                  <a:extLst>
                    <a:ext uri="{9D8B030D-6E8A-4147-A177-3AD203B41FA5}">
                      <a16:colId xmlns:a16="http://schemas.microsoft.com/office/drawing/2014/main" val="4191542645"/>
                    </a:ext>
                  </a:extLst>
                </a:gridCol>
                <a:gridCol w="987552">
                  <a:extLst>
                    <a:ext uri="{9D8B030D-6E8A-4147-A177-3AD203B41FA5}">
                      <a16:colId xmlns:a16="http://schemas.microsoft.com/office/drawing/2014/main" val="1619832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64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- 2021-07-08 16:13:48</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comodidad de la #502C gracias a sus apoya pies regulables, la cual permite una posición de manejo confortable para recorrer las calles y rutas. Fin de semana largo, que caminos recorres con la #502c.?
Un nuevo camino comienza en la comodidad de la 502C. ¡Descubrí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188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- 2021-06-18 14:00:38</a:t>
                      </a:r>
                      <a:r>
                        <a:rPr kumimoji="0" lang="es-ES" sz="1000" b="0" i="0" u="none" strike="noStrike" kern="1200" cap="none" spc="0" normalizeH="0" baseline="0" noProof="0">
                          <a:ln>
                            <a:noFill/>
                          </a:ln>
                          <a:solidFill>
                            <a:prstClr val="black"/>
                          </a:solidFill>
                          <a:effectLst/>
                          <a:uLnTx/>
                          <a:uFillTx/>
                          <a:latin typeface="+mn-lt"/>
                          <a:ea typeface="+mn-ea"/>
                          <a:cs typeface="+mn-cs"/>
                        </a:rPr>
                        <a:t>
 Los pilotos de Yamaha ya se encuentran en Alemania para el Gran Premio Liqui Moly Motorrad, que se celebra este fin de semana en Sachsenring después de un año de ausencia. Dejanos en los comentarios como creés que les va a ir 👇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6459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- 2021-07-08 10:01:41</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0304167"/>
                  </a:ext>
                </a:extLst>
              </a:tr>
            </a:tbl>
          </a:graphicData>
        </a:graphic>
      </p:graphicFrame>
      <p:sp>
        <p:nvSpPr>
          <p:cNvPr id="4" name="Text Placeholder 3">
            <a:extLst>
              <a:ext uri="{FF2B5EF4-FFF2-40B4-BE49-F238E27FC236}">
                <a16:creationId xmlns:a16="http://schemas.microsoft.com/office/drawing/2014/main" id="{C3F2B857-5B2E-42AC-9652-C8C418264D06}"/>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472849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E634D-E72A-4424-A195-FF1EFF98C063}"/>
              </a:ext>
            </a:extLst>
          </p:cNvPr>
          <p:cNvSpPr>
            <a:spLocks noGrp="1"/>
          </p:cNvSpPr>
          <p:nvPr>
            <p:ph type="title"/>
          </p:nvPr>
        </p:nvSpPr>
        <p:spPr/>
        <p:txBody>
          <a:bodyPr/>
          <a:lstStyle/>
          <a:p>
            <a:r>
              <a:rPr lang="en-US"/>
              <a:t>Instagram Posts Table | La Emilia - 7 of 8</a:t>
            </a:r>
          </a:p>
        </p:txBody>
      </p:sp>
      <p:graphicFrame>
        <p:nvGraphicFramePr>
          <p:cNvPr id="5" name="Table Placeholder 4">
            <a:extLst>
              <a:ext uri="{FF2B5EF4-FFF2-40B4-BE49-F238E27FC236}">
                <a16:creationId xmlns:a16="http://schemas.microsoft.com/office/drawing/2014/main" id="{27DC7E8F-034E-414D-9789-49D4544D9905}"/>
              </a:ext>
            </a:extLst>
          </p:cNvPr>
          <p:cNvGraphicFramePr>
            <a:graphicFrameLocks noGrp="1"/>
          </p:cNvGraphicFramePr>
          <p:nvPr>
            <p:ph type="tbl" sz="quarter" idx="13"/>
            <p:extLst>
              <p:ext uri="{D42A27DB-BD31-4B8C-83A1-F6EECF244321}">
                <p14:modId xmlns:p14="http://schemas.microsoft.com/office/powerpoint/2010/main" val="346668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47738764"/>
                    </a:ext>
                  </a:extLst>
                </a:gridCol>
                <a:gridCol w="987552">
                  <a:extLst>
                    <a:ext uri="{9D8B030D-6E8A-4147-A177-3AD203B41FA5}">
                      <a16:colId xmlns:a16="http://schemas.microsoft.com/office/drawing/2014/main" val="867386280"/>
                    </a:ext>
                  </a:extLst>
                </a:gridCol>
                <a:gridCol w="987552">
                  <a:extLst>
                    <a:ext uri="{9D8B030D-6E8A-4147-A177-3AD203B41FA5}">
                      <a16:colId xmlns:a16="http://schemas.microsoft.com/office/drawing/2014/main" val="2866174408"/>
                    </a:ext>
                  </a:extLst>
                </a:gridCol>
                <a:gridCol w="987552">
                  <a:extLst>
                    <a:ext uri="{9D8B030D-6E8A-4147-A177-3AD203B41FA5}">
                      <a16:colId xmlns:a16="http://schemas.microsoft.com/office/drawing/2014/main" val="2543010889"/>
                    </a:ext>
                  </a:extLst>
                </a:gridCol>
                <a:gridCol w="987552">
                  <a:extLst>
                    <a:ext uri="{9D8B030D-6E8A-4147-A177-3AD203B41FA5}">
                      <a16:colId xmlns:a16="http://schemas.microsoft.com/office/drawing/2014/main" val="875577986"/>
                    </a:ext>
                  </a:extLst>
                </a:gridCol>
                <a:gridCol w="987552">
                  <a:extLst>
                    <a:ext uri="{9D8B030D-6E8A-4147-A177-3AD203B41FA5}">
                      <a16:colId xmlns:a16="http://schemas.microsoft.com/office/drawing/2014/main" val="3332095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137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- 2021-07-05 18:29:29</a:t>
                      </a:r>
                      <a:r>
                        <a:rPr kumimoji="0" lang="es-ES" sz="1000" b="0" i="0" u="none" strike="noStrike" kern="1200" cap="none" spc="0" normalizeH="0" baseline="0" noProof="0">
                          <a:ln>
                            <a:noFill/>
                          </a:ln>
                          <a:solidFill>
                            <a:prstClr val="black"/>
                          </a:solidFill>
                          <a:effectLst/>
                          <a:uLnTx/>
                          <a:uFillTx/>
                          <a:latin typeface="+mn-lt"/>
                          <a:ea typeface="+mn-ea"/>
                          <a:cs typeface="+mn-cs"/>
                        </a:rPr>
                        <a:t>
 ��#Imperiale400 es la moto perfecta para espíritus libres. Una moticicleta auténtica que encuentra su estilo entre lo moderno y lo retro.⁣
⁣
Frenos ABS, reloj analógico, cómodo asiento. Conocela en detalle.⁣
⁣
Con Benelli un nuevo camino comienza. Subite a Imperiale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30887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- 2021-07-01 00:00:26</a:t>
                      </a:r>
                      <a:r>
                        <a:rPr kumimoji="0" lang="es-ES" sz="1000" b="0" i="0" u="none" strike="noStrike" kern="1200" cap="none" spc="0" normalizeH="0" baseline="0" noProof="0">
                          <a:ln>
                            <a:noFill/>
                          </a:ln>
                          <a:solidFill>
                            <a:prstClr val="black"/>
                          </a:solidFill>
                          <a:effectLst/>
                          <a:uLnTx/>
                          <a:uFillTx/>
                          <a:latin typeface="+mn-lt"/>
                          <a:ea typeface="+mn-ea"/>
                          <a:cs typeface="+mn-cs"/>
                        </a:rPr>
                        <a:t>
 ¡Cumplimos 66 años y queremos celebrarlo junto a ustedes!
En todo este tiempo creamos valores y experiencias excepcionales y nos gustaría saber cual es la tuya.
Dejanos tu comentario usando el hashtag #yamahaday2021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166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- 2021-06-20 10:02:13</a:t>
                      </a:r>
                      <a:r>
                        <a:rPr kumimoji="0" lang="es-ES" sz="1000" b="0" i="0" u="none" strike="noStrike" kern="1200" cap="none" spc="0" normalizeH="0" baseline="0" noProof="0">
                          <a:ln>
                            <a:noFill/>
                          </a:ln>
                          <a:solidFill>
                            <a:prstClr val="black"/>
                          </a:solidFill>
                          <a:effectLst/>
                          <a:uLnTx/>
                          <a:uFillTx/>
                          <a:latin typeface="+mn-lt"/>
                          <a:ea typeface="+mn-ea"/>
                          <a:cs typeface="+mn-cs"/>
                        </a:rPr>
                        <a:t>
 Les queremos desear un muy feliz día a todos los padres que comparten esta pasión sobre ruedas 🙋‍♂️🙋‍♂️
#diadelpadre #fathersday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3293186"/>
                  </a:ext>
                </a:extLst>
              </a:tr>
            </a:tbl>
          </a:graphicData>
        </a:graphic>
      </p:graphicFrame>
      <p:sp>
        <p:nvSpPr>
          <p:cNvPr id="4" name="Text Placeholder 3">
            <a:extLst>
              <a:ext uri="{FF2B5EF4-FFF2-40B4-BE49-F238E27FC236}">
                <a16:creationId xmlns:a16="http://schemas.microsoft.com/office/drawing/2014/main" id="{4B07DFE0-43E9-471B-9B85-7F394F2F84CD}"/>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462530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C74C1-8E55-4763-A165-87741580F50C}"/>
              </a:ext>
            </a:extLst>
          </p:cNvPr>
          <p:cNvSpPr>
            <a:spLocks noGrp="1"/>
          </p:cNvSpPr>
          <p:nvPr>
            <p:ph type="title"/>
          </p:nvPr>
        </p:nvSpPr>
        <p:spPr/>
        <p:txBody>
          <a:bodyPr/>
          <a:lstStyle/>
          <a:p>
            <a:r>
              <a:rPr lang="en-US"/>
              <a:t>Instagram Posts Table | La Emilia - 8 of 8</a:t>
            </a:r>
          </a:p>
        </p:txBody>
      </p:sp>
      <p:graphicFrame>
        <p:nvGraphicFramePr>
          <p:cNvPr id="5" name="Table Placeholder 4">
            <a:extLst>
              <a:ext uri="{FF2B5EF4-FFF2-40B4-BE49-F238E27FC236}">
                <a16:creationId xmlns:a16="http://schemas.microsoft.com/office/drawing/2014/main" id="{2B205582-9CAB-4138-ADCE-235505B2C841}"/>
              </a:ext>
            </a:extLst>
          </p:cNvPr>
          <p:cNvGraphicFramePr>
            <a:graphicFrameLocks noGrp="1"/>
          </p:cNvGraphicFramePr>
          <p:nvPr>
            <p:ph type="tbl" sz="quarter" idx="13"/>
            <p:extLst>
              <p:ext uri="{D42A27DB-BD31-4B8C-83A1-F6EECF244321}">
                <p14:modId xmlns:p14="http://schemas.microsoft.com/office/powerpoint/2010/main" val="3544155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36773517"/>
                    </a:ext>
                  </a:extLst>
                </a:gridCol>
                <a:gridCol w="987552">
                  <a:extLst>
                    <a:ext uri="{9D8B030D-6E8A-4147-A177-3AD203B41FA5}">
                      <a16:colId xmlns:a16="http://schemas.microsoft.com/office/drawing/2014/main" val="3472196758"/>
                    </a:ext>
                  </a:extLst>
                </a:gridCol>
                <a:gridCol w="987552">
                  <a:extLst>
                    <a:ext uri="{9D8B030D-6E8A-4147-A177-3AD203B41FA5}">
                      <a16:colId xmlns:a16="http://schemas.microsoft.com/office/drawing/2014/main" val="1188404401"/>
                    </a:ext>
                  </a:extLst>
                </a:gridCol>
                <a:gridCol w="987552">
                  <a:extLst>
                    <a:ext uri="{9D8B030D-6E8A-4147-A177-3AD203B41FA5}">
                      <a16:colId xmlns:a16="http://schemas.microsoft.com/office/drawing/2014/main" val="2999831036"/>
                    </a:ext>
                  </a:extLst>
                </a:gridCol>
                <a:gridCol w="987552">
                  <a:extLst>
                    <a:ext uri="{9D8B030D-6E8A-4147-A177-3AD203B41FA5}">
                      <a16:colId xmlns:a16="http://schemas.microsoft.com/office/drawing/2014/main" val="2407869898"/>
                    </a:ext>
                  </a:extLst>
                </a:gridCol>
                <a:gridCol w="987552">
                  <a:extLst>
                    <a:ext uri="{9D8B030D-6E8A-4147-A177-3AD203B41FA5}">
                      <a16:colId xmlns:a16="http://schemas.microsoft.com/office/drawing/2014/main" val="4106196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949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- 2021-06-17 18:19:53</a:t>
                      </a:r>
                      <a:r>
                        <a:rPr kumimoji="0" lang="es-ES" sz="1000" b="0" i="0" u="none" strike="noStrike" kern="1200" cap="none" spc="0" normalizeH="0" baseline="0" noProof="0">
                          <a:ln>
                            <a:noFill/>
                          </a:ln>
                          <a:solidFill>
                            <a:prstClr val="black"/>
                          </a:solidFill>
                          <a:effectLst/>
                          <a:uLnTx/>
                          <a:uFillTx/>
                          <a:latin typeface="+mn-lt"/>
                          <a:ea typeface="+mn-ea"/>
                          <a:cs typeface="+mn-cs"/>
                        </a:rPr>
                        <a:t>
 Un nuevo camino comienza y queremos conocer el tuyo. Contanos, ¿qué aventura te gustaría vivir arriba de la #𝐓𝐑𝐊𝟓𝟎𝟐𝐗?</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027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- 2021-06-20 10:32:08</a:t>
                      </a:r>
                      <a:r>
                        <a:rPr kumimoji="0" lang="es-ES" sz="1000" b="0" i="0" u="none" strike="noStrike" kern="1200" cap="none" spc="0" normalizeH="0" baseline="0" noProof="0">
                          <a:ln>
                            <a:noFill/>
                          </a:ln>
                          <a:solidFill>
                            <a:prstClr val="black"/>
                          </a:solidFill>
                          <a:effectLst/>
                          <a:uLnTx/>
                          <a:uFillTx/>
                          <a:latin typeface="+mn-lt"/>
                          <a:ea typeface="+mn-ea"/>
                          <a:cs typeface="+mn-cs"/>
                        </a:rPr>
                        <a:t>
 Nada más lindo que poder compartir la pasión con tu viejo. ¡Feliz día del padre, riders!
#DiaDelPadre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1804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- 2021-06-28 14:00:34</a:t>
                      </a:r>
                      <a:r>
                        <a:rPr kumimoji="0" lang="es-ES" sz="1000" b="0" i="0" u="none" strike="noStrike" kern="1200" cap="none" spc="0" normalizeH="0" baseline="0" noProof="0">
                          <a:ln>
                            <a:noFill/>
                          </a:ln>
                          <a:solidFill>
                            <a:prstClr val="black"/>
                          </a:solidFill>
                          <a:effectLst/>
                          <a:uLnTx/>
                          <a:uFillTx/>
                          <a:latin typeface="+mn-lt"/>
                          <a:ea typeface="+mn-ea"/>
                          <a:cs typeface="+mn-cs"/>
                        </a:rPr>
                        <a:t>
 Yamaha y maverick12official han decidido, de mutuo acuerdo, rescindir su actual acuerdo 2021-2022 al cierre de esta temporada.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5048391"/>
                  </a:ext>
                </a:extLst>
              </a:tr>
            </a:tbl>
          </a:graphicData>
        </a:graphic>
      </p:graphicFrame>
      <p:sp>
        <p:nvSpPr>
          <p:cNvPr id="4" name="Text Placeholder 3">
            <a:extLst>
              <a:ext uri="{FF2B5EF4-FFF2-40B4-BE49-F238E27FC236}">
                <a16:creationId xmlns:a16="http://schemas.microsoft.com/office/drawing/2014/main" id="{31F60291-ABBB-4EB4-8D17-DEF629EB8628}"/>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92021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918</Words>
  <Application>Microsoft Office PowerPoint</Application>
  <PresentationFormat>On-screen Show (4:3)</PresentationFormat>
  <Paragraphs>421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8</vt:lpstr>
      <vt:lpstr>Instagram Posts Table | La Emilia - 2 of 8</vt:lpstr>
      <vt:lpstr>Instagram Posts Table | La Emilia - 3 of 8</vt:lpstr>
      <vt:lpstr>Instagram Posts Table | La Emilia - 4 of 8</vt:lpstr>
      <vt:lpstr>Instagram Posts Table | La Emilia - 5 of 8</vt:lpstr>
      <vt:lpstr>Instagram Posts Table | La Emilia - 6 of 8</vt:lpstr>
      <vt:lpstr>Instagram Posts Table | La Emilia - 7 of 8</vt:lpstr>
      <vt:lpstr>Instagram Posts Table | La Emilia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2021-07-14T21:49:08Z</dcterms:created>
  <dcterms:modified xsi:type="dcterms:W3CDTF">2021-07-14T21:50:04Z</dcterms:modified>
</cp:coreProperties>
</file>