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motomeloficial</c:v>
                </c:pt>
                <c:pt idx="1">
                  <c:v>corvenmotos</c:v>
                </c:pt>
                <c:pt idx="2">
                  <c:v>zanellahnos</c:v>
                </c:pt>
                <c:pt idx="3">
                  <c:v>gileramotorsarg</c:v>
                </c:pt>
              </c:strCache>
            </c:strRef>
          </c:cat>
          <c:val>
            <c:numRef>
              <c:f>Sheet1!$A$2:$D$2</c:f>
              <c:numCache>
                <c:formatCode>General</c:formatCode>
                <c:ptCount val="4"/>
                <c:pt idx="0">
                  <c:v>32423</c:v>
                </c:pt>
                <c:pt idx="1">
                  <c:v>22113</c:v>
                </c:pt>
                <c:pt idx="2">
                  <c:v>18966</c:v>
                </c:pt>
                <c:pt idx="3">
                  <c:v>13689</c:v>
                </c:pt>
              </c:numCache>
            </c:numRef>
          </c:val>
          <c:extLst>
            <c:ext xmlns:c16="http://schemas.microsoft.com/office/drawing/2014/chart" uri="{C3380CC4-5D6E-409C-BE32-E72D297353CC}">
              <c16:uniqueId val="{00000000-7B96-4E86-93A0-656F58D09C8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32.688899999999997</c:v>
                </c:pt>
                <c:pt idx="7">
                  <c:v>100</c:v>
                </c:pt>
              </c:numCache>
            </c:numRef>
          </c:val>
          <c:extLst>
            <c:ext xmlns:c16="http://schemas.microsoft.com/office/drawing/2014/chart" uri="{C3380CC4-5D6E-409C-BE32-E72D297353CC}">
              <c16:uniqueId val="{00000000-584B-4F62-8B80-AF86038F8A15}"/>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58.4955</c:v>
                </c:pt>
                <c:pt idx="1">
                  <c:v>30</c:v>
                </c:pt>
                <c:pt idx="2">
                  <c:v>33.333300000000001</c:v>
                </c:pt>
                <c:pt idx="3">
                  <c:v>50</c:v>
                </c:pt>
                <c:pt idx="4">
                  <c:v>36.842100000000002</c:v>
                </c:pt>
                <c:pt idx="5">
                  <c:v>39.123199999999997</c:v>
                </c:pt>
                <c:pt idx="6">
                  <c:v>36.8185</c:v>
                </c:pt>
                <c:pt idx="7">
                  <c:v>17.7</c:v>
                </c:pt>
              </c:numCache>
            </c:numRef>
          </c:val>
          <c:extLst>
            <c:ext xmlns:c16="http://schemas.microsoft.com/office/drawing/2014/chart" uri="{C3380CC4-5D6E-409C-BE32-E72D297353CC}">
              <c16:uniqueId val="{00000001-584B-4F62-8B80-AF86038F8A15}"/>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68.201599999999999</c:v>
                </c:pt>
                <c:pt idx="1">
                  <c:v>60</c:v>
                </c:pt>
                <c:pt idx="2">
                  <c:v>33.333300000000001</c:v>
                </c:pt>
                <c:pt idx="3">
                  <c:v>16.666699999999999</c:v>
                </c:pt>
                <c:pt idx="4">
                  <c:v>42.1053</c:v>
                </c:pt>
                <c:pt idx="5">
                  <c:v>65.926699999999997</c:v>
                </c:pt>
                <c:pt idx="6">
                  <c:v>75.477999999999994</c:v>
                </c:pt>
                <c:pt idx="7">
                  <c:v>98.244699999999995</c:v>
                </c:pt>
              </c:numCache>
            </c:numRef>
          </c:val>
          <c:extLst>
            <c:ext xmlns:c16="http://schemas.microsoft.com/office/drawing/2014/chart" uri="{C3380CC4-5D6E-409C-BE32-E72D297353CC}">
              <c16:uniqueId val="{00000002-584B-4F62-8B80-AF86038F8A15}"/>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42.22</c:v>
                </c:pt>
                <c:pt idx="1">
                  <c:v>100</c:v>
                </c:pt>
                <c:pt idx="2">
                  <c:v>0</c:v>
                </c:pt>
                <c:pt idx="3">
                  <c:v>0</c:v>
                </c:pt>
                <c:pt idx="4">
                  <c:v>52.631599999999999</c:v>
                </c:pt>
                <c:pt idx="5">
                  <c:v>75.360699999999994</c:v>
                </c:pt>
                <c:pt idx="6">
                  <c:v>100</c:v>
                </c:pt>
                <c:pt idx="7">
                  <c:v>98.226900000000001</c:v>
                </c:pt>
              </c:numCache>
            </c:numRef>
          </c:val>
          <c:extLst>
            <c:ext xmlns:c16="http://schemas.microsoft.com/office/drawing/2014/chart" uri="{C3380CC4-5D6E-409C-BE32-E72D297353CC}">
              <c16:uniqueId val="{00000003-584B-4F62-8B80-AF86038F8A15}"/>
            </c:ext>
          </c:extLst>
        </c:ser>
        <c:dLbls>
          <c:showLegendKey val="0"/>
          <c:showVal val="0"/>
          <c:showCatName val="0"/>
          <c:showSerName val="0"/>
          <c:showPercent val="0"/>
          <c:showBubbleSize val="0"/>
        </c:dLbls>
        <c:axId val="390338736"/>
        <c:axId val="390331520"/>
      </c:radarChart>
      <c:catAx>
        <c:axId val="39033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1520"/>
        <c:crosses val="autoZero"/>
        <c:auto val="1"/>
        <c:lblAlgn val="ctr"/>
        <c:lblOffset val="100"/>
        <c:noMultiLvlLbl val="0"/>
      </c:catAx>
      <c:valAx>
        <c:axId val="39033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31808</c:v>
                </c:pt>
                <c:pt idx="1">
                  <c:v>31823</c:v>
                </c:pt>
                <c:pt idx="2">
                  <c:v>31860</c:v>
                </c:pt>
                <c:pt idx="3">
                  <c:v>31886</c:v>
                </c:pt>
                <c:pt idx="4">
                  <c:v>31900</c:v>
                </c:pt>
                <c:pt idx="5">
                  <c:v>31913</c:v>
                </c:pt>
                <c:pt idx="6">
                  <c:v>31947</c:v>
                </c:pt>
                <c:pt idx="7">
                  <c:v>31976</c:v>
                </c:pt>
                <c:pt idx="8">
                  <c:v>31995</c:v>
                </c:pt>
                <c:pt idx="9">
                  <c:v>32023</c:v>
                </c:pt>
                <c:pt idx="10">
                  <c:v>32044</c:v>
                </c:pt>
                <c:pt idx="11">
                  <c:v>32064</c:v>
                </c:pt>
                <c:pt idx="12">
                  <c:v>32085</c:v>
                </c:pt>
                <c:pt idx="13">
                  <c:v>32106</c:v>
                </c:pt>
                <c:pt idx="14">
                  <c:v>32129</c:v>
                </c:pt>
                <c:pt idx="15">
                  <c:v>32140</c:v>
                </c:pt>
                <c:pt idx="16">
                  <c:v>32147</c:v>
                </c:pt>
                <c:pt idx="17">
                  <c:v>32161</c:v>
                </c:pt>
                <c:pt idx="18">
                  <c:v>32183</c:v>
                </c:pt>
                <c:pt idx="19">
                  <c:v>32200</c:v>
                </c:pt>
                <c:pt idx="20">
                  <c:v>32239</c:v>
                </c:pt>
                <c:pt idx="21">
                  <c:v>32275</c:v>
                </c:pt>
                <c:pt idx="22">
                  <c:v>32302</c:v>
                </c:pt>
                <c:pt idx="23">
                  <c:v>32320</c:v>
                </c:pt>
                <c:pt idx="24">
                  <c:v>32341</c:v>
                </c:pt>
                <c:pt idx="25">
                  <c:v>32351</c:v>
                </c:pt>
                <c:pt idx="26">
                  <c:v>32378</c:v>
                </c:pt>
                <c:pt idx="27">
                  <c:v>32414</c:v>
                </c:pt>
                <c:pt idx="28">
                  <c:v>32423</c:v>
                </c:pt>
              </c:numCache>
            </c:numRef>
          </c:val>
          <c:smooth val="0"/>
          <c:extLst>
            <c:ext xmlns:c16="http://schemas.microsoft.com/office/drawing/2014/chart" uri="{C3380CC4-5D6E-409C-BE32-E72D297353CC}">
              <c16:uniqueId val="{00000000-9A7E-42A9-B83E-CA7E9D9BD120}"/>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18904</c:v>
                </c:pt>
                <c:pt idx="1">
                  <c:v>18906</c:v>
                </c:pt>
                <c:pt idx="2">
                  <c:v>18907</c:v>
                </c:pt>
                <c:pt idx="3">
                  <c:v>18907</c:v>
                </c:pt>
                <c:pt idx="4">
                  <c:v>18910</c:v>
                </c:pt>
                <c:pt idx="5">
                  <c:v>18907</c:v>
                </c:pt>
                <c:pt idx="6">
                  <c:v>18911</c:v>
                </c:pt>
                <c:pt idx="7">
                  <c:v>18922</c:v>
                </c:pt>
                <c:pt idx="8">
                  <c:v>18927</c:v>
                </c:pt>
                <c:pt idx="9">
                  <c:v>18928</c:v>
                </c:pt>
                <c:pt idx="10">
                  <c:v>18932</c:v>
                </c:pt>
                <c:pt idx="11">
                  <c:v>18936</c:v>
                </c:pt>
                <c:pt idx="12">
                  <c:v>18932</c:v>
                </c:pt>
                <c:pt idx="13">
                  <c:v>18933</c:v>
                </c:pt>
                <c:pt idx="14">
                  <c:v>18936</c:v>
                </c:pt>
                <c:pt idx="15">
                  <c:v>18940</c:v>
                </c:pt>
                <c:pt idx="16">
                  <c:v>18945</c:v>
                </c:pt>
                <c:pt idx="17">
                  <c:v>18944</c:v>
                </c:pt>
                <c:pt idx="18">
                  <c:v>18949</c:v>
                </c:pt>
                <c:pt idx="19">
                  <c:v>18954</c:v>
                </c:pt>
                <c:pt idx="20">
                  <c:v>18955</c:v>
                </c:pt>
                <c:pt idx="21">
                  <c:v>18955</c:v>
                </c:pt>
                <c:pt idx="22">
                  <c:v>18956</c:v>
                </c:pt>
                <c:pt idx="23">
                  <c:v>18961</c:v>
                </c:pt>
                <c:pt idx="24">
                  <c:v>18962</c:v>
                </c:pt>
                <c:pt idx="25">
                  <c:v>18965</c:v>
                </c:pt>
                <c:pt idx="26">
                  <c:v>18963</c:v>
                </c:pt>
                <c:pt idx="27">
                  <c:v>18966</c:v>
                </c:pt>
                <c:pt idx="28">
                  <c:v>18966</c:v>
                </c:pt>
              </c:numCache>
            </c:numRef>
          </c:val>
          <c:smooth val="0"/>
          <c:extLst>
            <c:ext xmlns:c16="http://schemas.microsoft.com/office/drawing/2014/chart" uri="{C3380CC4-5D6E-409C-BE32-E72D297353CC}">
              <c16:uniqueId val="{00000001-9A7E-42A9-B83E-CA7E9D9BD120}"/>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21709</c:v>
                </c:pt>
                <c:pt idx="1">
                  <c:v>21723</c:v>
                </c:pt>
                <c:pt idx="2">
                  <c:v>21748</c:v>
                </c:pt>
                <c:pt idx="3">
                  <c:v>21767</c:v>
                </c:pt>
                <c:pt idx="4">
                  <c:v>21793</c:v>
                </c:pt>
                <c:pt idx="5">
                  <c:v>21817</c:v>
                </c:pt>
                <c:pt idx="6">
                  <c:v>21835</c:v>
                </c:pt>
                <c:pt idx="7">
                  <c:v>21850</c:v>
                </c:pt>
                <c:pt idx="8">
                  <c:v>21859</c:v>
                </c:pt>
                <c:pt idx="9">
                  <c:v>21868</c:v>
                </c:pt>
                <c:pt idx="10">
                  <c:v>21886</c:v>
                </c:pt>
                <c:pt idx="11">
                  <c:v>21897</c:v>
                </c:pt>
                <c:pt idx="12">
                  <c:v>21916</c:v>
                </c:pt>
                <c:pt idx="13">
                  <c:v>21981</c:v>
                </c:pt>
                <c:pt idx="14">
                  <c:v>22000</c:v>
                </c:pt>
                <c:pt idx="15">
                  <c:v>22005</c:v>
                </c:pt>
                <c:pt idx="16">
                  <c:v>22013</c:v>
                </c:pt>
                <c:pt idx="17">
                  <c:v>22019</c:v>
                </c:pt>
                <c:pt idx="18">
                  <c:v>22024</c:v>
                </c:pt>
                <c:pt idx="19">
                  <c:v>22029</c:v>
                </c:pt>
                <c:pt idx="20">
                  <c:v>22052</c:v>
                </c:pt>
                <c:pt idx="21">
                  <c:v>22054</c:v>
                </c:pt>
                <c:pt idx="22">
                  <c:v>22063</c:v>
                </c:pt>
                <c:pt idx="23">
                  <c:v>22072</c:v>
                </c:pt>
                <c:pt idx="24">
                  <c:v>22079</c:v>
                </c:pt>
                <c:pt idx="25">
                  <c:v>22089</c:v>
                </c:pt>
                <c:pt idx="26">
                  <c:v>22099</c:v>
                </c:pt>
                <c:pt idx="27">
                  <c:v>22109</c:v>
                </c:pt>
                <c:pt idx="28">
                  <c:v>22113</c:v>
                </c:pt>
              </c:numCache>
            </c:numRef>
          </c:val>
          <c:smooth val="0"/>
          <c:extLst>
            <c:ext xmlns:c16="http://schemas.microsoft.com/office/drawing/2014/chart" uri="{C3380CC4-5D6E-409C-BE32-E72D297353CC}">
              <c16:uniqueId val="{00000002-9A7E-42A9-B83E-CA7E9D9BD120}"/>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13426</c:v>
                </c:pt>
                <c:pt idx="1">
                  <c:v>13436</c:v>
                </c:pt>
                <c:pt idx="2">
                  <c:v>13454</c:v>
                </c:pt>
                <c:pt idx="3">
                  <c:v>13456</c:v>
                </c:pt>
                <c:pt idx="4">
                  <c:v>13464</c:v>
                </c:pt>
                <c:pt idx="5">
                  <c:v>13485</c:v>
                </c:pt>
                <c:pt idx="6">
                  <c:v>13497</c:v>
                </c:pt>
                <c:pt idx="7">
                  <c:v>13506</c:v>
                </c:pt>
                <c:pt idx="8">
                  <c:v>13520</c:v>
                </c:pt>
                <c:pt idx="9">
                  <c:v>13535</c:v>
                </c:pt>
                <c:pt idx="10">
                  <c:v>13543</c:v>
                </c:pt>
                <c:pt idx="11">
                  <c:v>13550</c:v>
                </c:pt>
                <c:pt idx="12">
                  <c:v>13561</c:v>
                </c:pt>
                <c:pt idx="13">
                  <c:v>13571</c:v>
                </c:pt>
                <c:pt idx="14">
                  <c:v>13586</c:v>
                </c:pt>
                <c:pt idx="15">
                  <c:v>13598</c:v>
                </c:pt>
                <c:pt idx="16">
                  <c:v>13605</c:v>
                </c:pt>
                <c:pt idx="17">
                  <c:v>13619</c:v>
                </c:pt>
                <c:pt idx="18">
                  <c:v>13628</c:v>
                </c:pt>
                <c:pt idx="19">
                  <c:v>13637</c:v>
                </c:pt>
                <c:pt idx="20">
                  <c:v>13647</c:v>
                </c:pt>
                <c:pt idx="21">
                  <c:v>13649</c:v>
                </c:pt>
                <c:pt idx="22">
                  <c:v>13654</c:v>
                </c:pt>
                <c:pt idx="23">
                  <c:v>13660</c:v>
                </c:pt>
                <c:pt idx="24">
                  <c:v>13660</c:v>
                </c:pt>
                <c:pt idx="25">
                  <c:v>13669</c:v>
                </c:pt>
                <c:pt idx="26">
                  <c:v>13679</c:v>
                </c:pt>
                <c:pt idx="27">
                  <c:v>13681</c:v>
                </c:pt>
                <c:pt idx="28">
                  <c:v>13689</c:v>
                </c:pt>
              </c:numCache>
            </c:numRef>
          </c:val>
          <c:smooth val="0"/>
          <c:extLst>
            <c:ext xmlns:c16="http://schemas.microsoft.com/office/drawing/2014/chart" uri="{C3380CC4-5D6E-409C-BE32-E72D297353CC}">
              <c16:uniqueId val="{00000003-9A7E-42A9-B83E-CA7E9D9BD120}"/>
            </c:ext>
          </c:extLst>
        </c:ser>
        <c:dLbls>
          <c:showLegendKey val="0"/>
          <c:showVal val="0"/>
          <c:showCatName val="0"/>
          <c:showSerName val="0"/>
          <c:showPercent val="0"/>
          <c:showBubbleSize val="0"/>
        </c:dLbls>
        <c:smooth val="0"/>
        <c:axId val="328098584"/>
        <c:axId val="328098256"/>
      </c:lineChart>
      <c:dateAx>
        <c:axId val="328098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8256"/>
        <c:crosses val="autoZero"/>
        <c:auto val="1"/>
        <c:lblOffset val="100"/>
        <c:baseTimeUnit val="days"/>
      </c:dateAx>
      <c:valAx>
        <c:axId val="32809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Sheet1!$B$2:$B$30</c:f>
              <c:numCache>
                <c:formatCode>General</c:formatCode>
                <c:ptCount val="29"/>
                <c:pt idx="0">
                  <c:v>31</c:v>
                </c:pt>
                <c:pt idx="1">
                  <c:v>15</c:v>
                </c:pt>
                <c:pt idx="2">
                  <c:v>37</c:v>
                </c:pt>
                <c:pt idx="3">
                  <c:v>26</c:v>
                </c:pt>
                <c:pt idx="4">
                  <c:v>14</c:v>
                </c:pt>
                <c:pt idx="5">
                  <c:v>13</c:v>
                </c:pt>
                <c:pt idx="6">
                  <c:v>34</c:v>
                </c:pt>
                <c:pt idx="7">
                  <c:v>29</c:v>
                </c:pt>
                <c:pt idx="8">
                  <c:v>19</c:v>
                </c:pt>
                <c:pt idx="9">
                  <c:v>28</c:v>
                </c:pt>
                <c:pt idx="10">
                  <c:v>21</c:v>
                </c:pt>
                <c:pt idx="11">
                  <c:v>20</c:v>
                </c:pt>
                <c:pt idx="12">
                  <c:v>21</c:v>
                </c:pt>
                <c:pt idx="13">
                  <c:v>21</c:v>
                </c:pt>
                <c:pt idx="14">
                  <c:v>23</c:v>
                </c:pt>
                <c:pt idx="15">
                  <c:v>11</c:v>
                </c:pt>
                <c:pt idx="16">
                  <c:v>7</c:v>
                </c:pt>
                <c:pt idx="17">
                  <c:v>14</c:v>
                </c:pt>
                <c:pt idx="18">
                  <c:v>22</c:v>
                </c:pt>
                <c:pt idx="19">
                  <c:v>17</c:v>
                </c:pt>
                <c:pt idx="20">
                  <c:v>39</c:v>
                </c:pt>
                <c:pt idx="21">
                  <c:v>36</c:v>
                </c:pt>
                <c:pt idx="22">
                  <c:v>27</c:v>
                </c:pt>
                <c:pt idx="23">
                  <c:v>18</c:v>
                </c:pt>
                <c:pt idx="24">
                  <c:v>21</c:v>
                </c:pt>
                <c:pt idx="25">
                  <c:v>10</c:v>
                </c:pt>
                <c:pt idx="26">
                  <c:v>27</c:v>
                </c:pt>
                <c:pt idx="27">
                  <c:v>36</c:v>
                </c:pt>
                <c:pt idx="28">
                  <c:v>9</c:v>
                </c:pt>
              </c:numCache>
            </c:numRef>
          </c:val>
          <c:smooth val="0"/>
          <c:extLst>
            <c:ext xmlns:c16="http://schemas.microsoft.com/office/drawing/2014/chart" uri="{C3380CC4-5D6E-409C-BE32-E72D297353CC}">
              <c16:uniqueId val="{00000000-56A6-417D-A81F-2A716115EA15}"/>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Sheet1!$C$2:$C$30</c:f>
              <c:numCache>
                <c:formatCode>General</c:formatCode>
                <c:ptCount val="29"/>
                <c:pt idx="0">
                  <c:v>6</c:v>
                </c:pt>
                <c:pt idx="1">
                  <c:v>2</c:v>
                </c:pt>
                <c:pt idx="2">
                  <c:v>1</c:v>
                </c:pt>
                <c:pt idx="3">
                  <c:v>0</c:v>
                </c:pt>
                <c:pt idx="4">
                  <c:v>3</c:v>
                </c:pt>
                <c:pt idx="5">
                  <c:v>-3</c:v>
                </c:pt>
                <c:pt idx="6">
                  <c:v>4</c:v>
                </c:pt>
                <c:pt idx="7">
                  <c:v>11</c:v>
                </c:pt>
                <c:pt idx="8">
                  <c:v>5</c:v>
                </c:pt>
                <c:pt idx="9">
                  <c:v>1</c:v>
                </c:pt>
                <c:pt idx="10">
                  <c:v>4</c:v>
                </c:pt>
                <c:pt idx="11">
                  <c:v>4</c:v>
                </c:pt>
                <c:pt idx="12">
                  <c:v>-4</c:v>
                </c:pt>
                <c:pt idx="13">
                  <c:v>1</c:v>
                </c:pt>
                <c:pt idx="14">
                  <c:v>3</c:v>
                </c:pt>
                <c:pt idx="15">
                  <c:v>4</c:v>
                </c:pt>
                <c:pt idx="16">
                  <c:v>5</c:v>
                </c:pt>
                <c:pt idx="17">
                  <c:v>-1</c:v>
                </c:pt>
                <c:pt idx="18">
                  <c:v>5</c:v>
                </c:pt>
                <c:pt idx="19">
                  <c:v>5</c:v>
                </c:pt>
                <c:pt idx="20">
                  <c:v>1</c:v>
                </c:pt>
                <c:pt idx="21">
                  <c:v>0</c:v>
                </c:pt>
                <c:pt idx="22">
                  <c:v>1</c:v>
                </c:pt>
                <c:pt idx="23">
                  <c:v>5</c:v>
                </c:pt>
                <c:pt idx="24">
                  <c:v>1</c:v>
                </c:pt>
                <c:pt idx="25">
                  <c:v>3</c:v>
                </c:pt>
                <c:pt idx="26">
                  <c:v>-2</c:v>
                </c:pt>
                <c:pt idx="27">
                  <c:v>3</c:v>
                </c:pt>
                <c:pt idx="28">
                  <c:v>0</c:v>
                </c:pt>
              </c:numCache>
            </c:numRef>
          </c:val>
          <c:smooth val="0"/>
          <c:extLst>
            <c:ext xmlns:c16="http://schemas.microsoft.com/office/drawing/2014/chart" uri="{C3380CC4-5D6E-409C-BE32-E72D297353CC}">
              <c16:uniqueId val="{00000001-56A6-417D-A81F-2A716115EA15}"/>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Sheet1!$D$2:$D$30</c:f>
              <c:numCache>
                <c:formatCode>General</c:formatCode>
                <c:ptCount val="29"/>
                <c:pt idx="0">
                  <c:v>29</c:v>
                </c:pt>
                <c:pt idx="1">
                  <c:v>14</c:v>
                </c:pt>
                <c:pt idx="2">
                  <c:v>25</c:v>
                </c:pt>
                <c:pt idx="3">
                  <c:v>19</c:v>
                </c:pt>
                <c:pt idx="4">
                  <c:v>26</c:v>
                </c:pt>
                <c:pt idx="5">
                  <c:v>24</c:v>
                </c:pt>
                <c:pt idx="6">
                  <c:v>18</c:v>
                </c:pt>
                <c:pt idx="7">
                  <c:v>15</c:v>
                </c:pt>
                <c:pt idx="8">
                  <c:v>9</c:v>
                </c:pt>
                <c:pt idx="9">
                  <c:v>9</c:v>
                </c:pt>
                <c:pt idx="10">
                  <c:v>18</c:v>
                </c:pt>
                <c:pt idx="11">
                  <c:v>11</c:v>
                </c:pt>
                <c:pt idx="12">
                  <c:v>19</c:v>
                </c:pt>
                <c:pt idx="13">
                  <c:v>65</c:v>
                </c:pt>
                <c:pt idx="14">
                  <c:v>19</c:v>
                </c:pt>
                <c:pt idx="15">
                  <c:v>5</c:v>
                </c:pt>
                <c:pt idx="16">
                  <c:v>8</c:v>
                </c:pt>
                <c:pt idx="17">
                  <c:v>6</c:v>
                </c:pt>
                <c:pt idx="18">
                  <c:v>5</c:v>
                </c:pt>
                <c:pt idx="19">
                  <c:v>5</c:v>
                </c:pt>
                <c:pt idx="20">
                  <c:v>23</c:v>
                </c:pt>
                <c:pt idx="21">
                  <c:v>2</c:v>
                </c:pt>
                <c:pt idx="22">
                  <c:v>9</c:v>
                </c:pt>
                <c:pt idx="23">
                  <c:v>9</c:v>
                </c:pt>
                <c:pt idx="24">
                  <c:v>7</c:v>
                </c:pt>
                <c:pt idx="25">
                  <c:v>10</c:v>
                </c:pt>
                <c:pt idx="26">
                  <c:v>10</c:v>
                </c:pt>
                <c:pt idx="27">
                  <c:v>10</c:v>
                </c:pt>
                <c:pt idx="28">
                  <c:v>4</c:v>
                </c:pt>
              </c:numCache>
            </c:numRef>
          </c:val>
          <c:smooth val="0"/>
          <c:extLst>
            <c:ext xmlns:c16="http://schemas.microsoft.com/office/drawing/2014/chart" uri="{C3380CC4-5D6E-409C-BE32-E72D297353CC}">
              <c16:uniqueId val="{00000002-56A6-417D-A81F-2A716115EA15}"/>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Sheet1!$A$2:$A$30</c:f>
              <c:numCache>
                <c:formatCode>m/d/yyyy</c:formatCode>
                <c:ptCount val="29"/>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pt idx="15">
                  <c:v>44378</c:v>
                </c:pt>
                <c:pt idx="16">
                  <c:v>44379</c:v>
                </c:pt>
                <c:pt idx="17">
                  <c:v>44380</c:v>
                </c:pt>
                <c:pt idx="18">
                  <c:v>44381</c:v>
                </c:pt>
                <c:pt idx="19">
                  <c:v>44382</c:v>
                </c:pt>
                <c:pt idx="20">
                  <c:v>44383</c:v>
                </c:pt>
                <c:pt idx="21">
                  <c:v>44384</c:v>
                </c:pt>
                <c:pt idx="22">
                  <c:v>44385</c:v>
                </c:pt>
                <c:pt idx="23">
                  <c:v>44386</c:v>
                </c:pt>
                <c:pt idx="24">
                  <c:v>44387</c:v>
                </c:pt>
                <c:pt idx="25">
                  <c:v>44388</c:v>
                </c:pt>
                <c:pt idx="26">
                  <c:v>44389</c:v>
                </c:pt>
                <c:pt idx="27">
                  <c:v>44390</c:v>
                </c:pt>
                <c:pt idx="28">
                  <c:v>44391</c:v>
                </c:pt>
              </c:numCache>
            </c:numRef>
          </c:cat>
          <c:val>
            <c:numRef>
              <c:f>Sheet1!$E$2:$E$30</c:f>
              <c:numCache>
                <c:formatCode>General</c:formatCode>
                <c:ptCount val="29"/>
                <c:pt idx="0">
                  <c:v>5</c:v>
                </c:pt>
                <c:pt idx="1">
                  <c:v>10</c:v>
                </c:pt>
                <c:pt idx="2">
                  <c:v>18</c:v>
                </c:pt>
                <c:pt idx="3">
                  <c:v>2</c:v>
                </c:pt>
                <c:pt idx="4">
                  <c:v>8</c:v>
                </c:pt>
                <c:pt idx="5">
                  <c:v>21</c:v>
                </c:pt>
                <c:pt idx="6">
                  <c:v>12</c:v>
                </c:pt>
                <c:pt idx="7">
                  <c:v>9</c:v>
                </c:pt>
                <c:pt idx="8">
                  <c:v>14</c:v>
                </c:pt>
                <c:pt idx="9">
                  <c:v>15</c:v>
                </c:pt>
                <c:pt idx="10">
                  <c:v>8</c:v>
                </c:pt>
                <c:pt idx="11">
                  <c:v>7</c:v>
                </c:pt>
                <c:pt idx="12">
                  <c:v>11</c:v>
                </c:pt>
                <c:pt idx="13">
                  <c:v>10</c:v>
                </c:pt>
                <c:pt idx="14">
                  <c:v>15</c:v>
                </c:pt>
                <c:pt idx="15">
                  <c:v>12</c:v>
                </c:pt>
                <c:pt idx="16">
                  <c:v>7</c:v>
                </c:pt>
                <c:pt idx="17">
                  <c:v>14</c:v>
                </c:pt>
                <c:pt idx="18">
                  <c:v>9</c:v>
                </c:pt>
                <c:pt idx="19">
                  <c:v>9</c:v>
                </c:pt>
                <c:pt idx="20">
                  <c:v>10</c:v>
                </c:pt>
                <c:pt idx="21">
                  <c:v>2</c:v>
                </c:pt>
                <c:pt idx="22">
                  <c:v>5</c:v>
                </c:pt>
                <c:pt idx="23">
                  <c:v>6</c:v>
                </c:pt>
                <c:pt idx="24">
                  <c:v>0</c:v>
                </c:pt>
                <c:pt idx="25">
                  <c:v>9</c:v>
                </c:pt>
                <c:pt idx="26">
                  <c:v>10</c:v>
                </c:pt>
                <c:pt idx="27">
                  <c:v>2</c:v>
                </c:pt>
                <c:pt idx="28">
                  <c:v>8</c:v>
                </c:pt>
              </c:numCache>
            </c:numRef>
          </c:val>
          <c:smooth val="0"/>
          <c:extLst>
            <c:ext xmlns:c16="http://schemas.microsoft.com/office/drawing/2014/chart" uri="{C3380CC4-5D6E-409C-BE32-E72D297353CC}">
              <c16:uniqueId val="{00000003-56A6-417D-A81F-2A716115EA15}"/>
            </c:ext>
          </c:extLst>
        </c:ser>
        <c:dLbls>
          <c:showLegendKey val="0"/>
          <c:showVal val="0"/>
          <c:showCatName val="0"/>
          <c:showSerName val="0"/>
          <c:showPercent val="0"/>
          <c:showBubbleSize val="0"/>
        </c:dLbls>
        <c:smooth val="0"/>
        <c:axId val="393205088"/>
        <c:axId val="393199840"/>
      </c:lineChart>
      <c:dateAx>
        <c:axId val="39320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9840"/>
        <c:crosses val="autoZero"/>
        <c:auto val="1"/>
        <c:lblOffset val="100"/>
        <c:baseTimeUnit val="days"/>
      </c:dateAx>
      <c:valAx>
        <c:axId val="39319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3</c:v>
                </c:pt>
                <c:pt idx="3">
                  <c:v>5</c:v>
                </c:pt>
                <c:pt idx="4">
                  <c:v>2</c:v>
                </c:pt>
                <c:pt idx="5">
                  <c:v>2</c:v>
                </c:pt>
                <c:pt idx="6">
                  <c:v>2</c:v>
                </c:pt>
              </c:numCache>
            </c:numRef>
          </c:val>
          <c:extLst>
            <c:ext xmlns:c16="http://schemas.microsoft.com/office/drawing/2014/chart" uri="{C3380CC4-5D6E-409C-BE32-E72D297353CC}">
              <c16:uniqueId val="{00000000-B9EA-476E-A8EF-1F8BA97C2610}"/>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2</c:v>
                </c:pt>
                <c:pt idx="3">
                  <c:v>0</c:v>
                </c:pt>
                <c:pt idx="4">
                  <c:v>2</c:v>
                </c:pt>
                <c:pt idx="5">
                  <c:v>1</c:v>
                </c:pt>
                <c:pt idx="6">
                  <c:v>2</c:v>
                </c:pt>
              </c:numCache>
            </c:numRef>
          </c:val>
          <c:extLst>
            <c:ext xmlns:c16="http://schemas.microsoft.com/office/drawing/2014/chart" uri="{C3380CC4-5D6E-409C-BE32-E72D297353CC}">
              <c16:uniqueId val="{00000001-B9EA-476E-A8EF-1F8BA97C2610}"/>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0</c:v>
                </c:pt>
                <c:pt idx="4">
                  <c:v>1</c:v>
                </c:pt>
                <c:pt idx="5">
                  <c:v>0</c:v>
                </c:pt>
                <c:pt idx="6">
                  <c:v>3</c:v>
                </c:pt>
              </c:numCache>
            </c:numRef>
          </c:val>
          <c:extLst>
            <c:ext xmlns:c16="http://schemas.microsoft.com/office/drawing/2014/chart" uri="{C3380CC4-5D6E-409C-BE32-E72D297353CC}">
              <c16:uniqueId val="{00000002-B9EA-476E-A8EF-1F8BA97C2610}"/>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3</c:v>
                </c:pt>
                <c:pt idx="3">
                  <c:v>0</c:v>
                </c:pt>
                <c:pt idx="4">
                  <c:v>3</c:v>
                </c:pt>
                <c:pt idx="5">
                  <c:v>1</c:v>
                </c:pt>
                <c:pt idx="6">
                  <c:v>0</c:v>
                </c:pt>
              </c:numCache>
            </c:numRef>
          </c:val>
          <c:extLst>
            <c:ext xmlns:c16="http://schemas.microsoft.com/office/drawing/2014/chart" uri="{C3380CC4-5D6E-409C-BE32-E72D297353CC}">
              <c16:uniqueId val="{00000003-B9EA-476E-A8EF-1F8BA97C2610}"/>
            </c:ext>
          </c:extLst>
        </c:ser>
        <c:dLbls>
          <c:showLegendKey val="0"/>
          <c:showVal val="0"/>
          <c:showCatName val="0"/>
          <c:showSerName val="0"/>
          <c:showPercent val="0"/>
          <c:showBubbleSize val="0"/>
        </c:dLbls>
        <c:gapWidth val="219"/>
        <c:overlap val="-27"/>
        <c:axId val="393199512"/>
        <c:axId val="393200824"/>
      </c:barChart>
      <c:catAx>
        <c:axId val="39319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0824"/>
        <c:crosses val="autoZero"/>
        <c:auto val="1"/>
        <c:lblAlgn val="ctr"/>
        <c:lblOffset val="100"/>
        <c:noMultiLvlLbl val="0"/>
      </c:catAx>
      <c:valAx>
        <c:axId val="39320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33</c:v>
                </c:pt>
                <c:pt idx="2">
                  <c:v>26</c:v>
                </c:pt>
                <c:pt idx="3">
                  <c:v>18</c:v>
                </c:pt>
                <c:pt idx="4">
                  <c:v>23</c:v>
                </c:pt>
                <c:pt idx="5">
                  <c:v>21</c:v>
                </c:pt>
                <c:pt idx="6">
                  <c:v>17</c:v>
                </c:pt>
              </c:numCache>
            </c:numRef>
          </c:val>
          <c:extLst>
            <c:ext xmlns:c16="http://schemas.microsoft.com/office/drawing/2014/chart" uri="{C3380CC4-5D6E-409C-BE32-E72D297353CC}">
              <c16:uniqueId val="{00000000-366B-4FA5-9A9E-000A8B837E70}"/>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4</c:v>
                </c:pt>
                <c:pt idx="3">
                  <c:v>3</c:v>
                </c:pt>
                <c:pt idx="4">
                  <c:v>3</c:v>
                </c:pt>
                <c:pt idx="5">
                  <c:v>1</c:v>
                </c:pt>
                <c:pt idx="6">
                  <c:v>4</c:v>
                </c:pt>
              </c:numCache>
            </c:numRef>
          </c:val>
          <c:extLst>
            <c:ext xmlns:c16="http://schemas.microsoft.com/office/drawing/2014/chart" uri="{C3380CC4-5D6E-409C-BE32-E72D297353CC}">
              <c16:uniqueId val="{00000001-366B-4FA5-9A9E-000A8B837E70}"/>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c:v>
                </c:pt>
                <c:pt idx="1">
                  <c:v>29</c:v>
                </c:pt>
                <c:pt idx="2">
                  <c:v>14</c:v>
                </c:pt>
                <c:pt idx="3">
                  <c:v>9</c:v>
                </c:pt>
                <c:pt idx="4">
                  <c:v>13</c:v>
                </c:pt>
                <c:pt idx="5">
                  <c:v>13</c:v>
                </c:pt>
                <c:pt idx="6">
                  <c:v>13</c:v>
                </c:pt>
              </c:numCache>
            </c:numRef>
          </c:val>
          <c:extLst>
            <c:ext xmlns:c16="http://schemas.microsoft.com/office/drawing/2014/chart" uri="{C3380CC4-5D6E-409C-BE32-E72D297353CC}">
              <c16:uniqueId val="{00000002-366B-4FA5-9A9E-000A8B837E70}"/>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c:v>
                </c:pt>
                <c:pt idx="1">
                  <c:v>9</c:v>
                </c:pt>
                <c:pt idx="2">
                  <c:v>8</c:v>
                </c:pt>
                <c:pt idx="3">
                  <c:v>10</c:v>
                </c:pt>
                <c:pt idx="4">
                  <c:v>12</c:v>
                </c:pt>
                <c:pt idx="5">
                  <c:v>6</c:v>
                </c:pt>
                <c:pt idx="6">
                  <c:v>8</c:v>
                </c:pt>
              </c:numCache>
            </c:numRef>
          </c:val>
          <c:extLst>
            <c:ext xmlns:c16="http://schemas.microsoft.com/office/drawing/2014/chart" uri="{C3380CC4-5D6E-409C-BE32-E72D297353CC}">
              <c16:uniqueId val="{00000003-366B-4FA5-9A9E-000A8B837E70}"/>
            </c:ext>
          </c:extLst>
        </c:ser>
        <c:dLbls>
          <c:showLegendKey val="0"/>
          <c:showVal val="0"/>
          <c:showCatName val="0"/>
          <c:showSerName val="0"/>
          <c:showPercent val="0"/>
          <c:showBubbleSize val="0"/>
        </c:dLbls>
        <c:gapWidth val="219"/>
        <c:overlap val="-27"/>
        <c:axId val="393210664"/>
        <c:axId val="393209352"/>
      </c:barChart>
      <c:catAx>
        <c:axId val="39321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9352"/>
        <c:crosses val="autoZero"/>
        <c:auto val="1"/>
        <c:lblAlgn val="ctr"/>
        <c:lblOffset val="100"/>
        <c:noMultiLvlLbl val="0"/>
      </c:catAx>
      <c:valAx>
        <c:axId val="39320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1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0</c:v>
                </c:pt>
                <c:pt idx="12">
                  <c:v>0</c:v>
                </c:pt>
                <c:pt idx="13">
                  <c:v>0</c:v>
                </c:pt>
                <c:pt idx="14">
                  <c:v>3</c:v>
                </c:pt>
                <c:pt idx="15">
                  <c:v>1</c:v>
                </c:pt>
                <c:pt idx="16">
                  <c:v>3</c:v>
                </c:pt>
                <c:pt idx="17">
                  <c:v>1</c:v>
                </c:pt>
                <c:pt idx="18">
                  <c:v>2</c:v>
                </c:pt>
                <c:pt idx="19">
                  <c:v>0</c:v>
                </c:pt>
                <c:pt idx="20">
                  <c:v>0</c:v>
                </c:pt>
                <c:pt idx="21">
                  <c:v>1</c:v>
                </c:pt>
                <c:pt idx="22">
                  <c:v>0</c:v>
                </c:pt>
                <c:pt idx="23">
                  <c:v>1</c:v>
                </c:pt>
              </c:numCache>
            </c:numRef>
          </c:val>
          <c:smooth val="0"/>
          <c:extLst>
            <c:ext xmlns:c16="http://schemas.microsoft.com/office/drawing/2014/chart" uri="{C3380CC4-5D6E-409C-BE32-E72D297353CC}">
              <c16:uniqueId val="{00000000-FCC8-4B32-86F0-C154A6664DEC}"/>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0</c:v>
                </c:pt>
                <c:pt idx="12">
                  <c:v>1</c:v>
                </c:pt>
                <c:pt idx="13">
                  <c:v>0</c:v>
                </c:pt>
                <c:pt idx="14">
                  <c:v>0</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CC8-4B32-86F0-C154A6664DEC}"/>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3</c:v>
                </c:pt>
                <c:pt idx="18">
                  <c:v>0</c:v>
                </c:pt>
                <c:pt idx="19">
                  <c:v>0</c:v>
                </c:pt>
                <c:pt idx="20">
                  <c:v>0</c:v>
                </c:pt>
                <c:pt idx="21">
                  <c:v>1</c:v>
                </c:pt>
                <c:pt idx="22">
                  <c:v>1</c:v>
                </c:pt>
                <c:pt idx="23">
                  <c:v>0</c:v>
                </c:pt>
              </c:numCache>
            </c:numRef>
          </c:val>
          <c:smooth val="0"/>
          <c:extLst>
            <c:ext xmlns:c16="http://schemas.microsoft.com/office/drawing/2014/chart" uri="{C3380CC4-5D6E-409C-BE32-E72D297353CC}">
              <c16:uniqueId val="{00000002-FCC8-4B32-86F0-C154A6664DEC}"/>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CC8-4B32-86F0-C154A6664DEC}"/>
            </c:ext>
          </c:extLst>
        </c:ser>
        <c:dLbls>
          <c:showLegendKey val="0"/>
          <c:showVal val="0"/>
          <c:showCatName val="0"/>
          <c:showSerName val="0"/>
          <c:showPercent val="0"/>
          <c:showBubbleSize val="0"/>
        </c:dLbls>
        <c:smooth val="0"/>
        <c:axId val="393195904"/>
        <c:axId val="393196232"/>
      </c:lineChart>
      <c:catAx>
        <c:axId val="39319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6232"/>
        <c:crosses val="autoZero"/>
        <c:auto val="1"/>
        <c:lblAlgn val="ctr"/>
        <c:lblOffset val="100"/>
        <c:noMultiLvlLbl val="0"/>
      </c:catAx>
      <c:valAx>
        <c:axId val="39319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0.19617001401214401</c:v>
                </c:pt>
                <c:pt idx="1">
                  <c:v>0.228865016347501</c:v>
                </c:pt>
                <c:pt idx="2">
                  <c:v>0.37261923296486599</c:v>
                </c:pt>
                <c:pt idx="3">
                  <c:v>0.261560018682859</c:v>
                </c:pt>
                <c:pt idx="4">
                  <c:v>0.26778763817530699</c:v>
                </c:pt>
                <c:pt idx="5">
                  <c:v>0.52467694223882899</c:v>
                </c:pt>
                <c:pt idx="6">
                  <c:v>0.244434065078624</c:v>
                </c:pt>
              </c:numCache>
            </c:numRef>
          </c:val>
          <c:extLst>
            <c:ext xmlns:c16="http://schemas.microsoft.com/office/drawing/2014/chart" uri="{C3380CC4-5D6E-409C-BE32-E72D297353CC}">
              <c16:uniqueId val="{00000000-0D7D-4B00-B02B-5B1DC8089D66}"/>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0.36704515447583802</c:v>
                </c:pt>
                <c:pt idx="4">
                  <c:v>0.88724584103512005</c:v>
                </c:pt>
                <c:pt idx="5">
                  <c:v>0.36968576709796702</c:v>
                </c:pt>
                <c:pt idx="6">
                  <c:v>0.42249801954053301</c:v>
                </c:pt>
              </c:numCache>
            </c:numRef>
          </c:val>
          <c:extLst>
            <c:ext xmlns:c16="http://schemas.microsoft.com/office/drawing/2014/chart" uri="{C3380CC4-5D6E-409C-BE32-E72D297353CC}">
              <c16:uniqueId val="{00000001-0D7D-4B00-B02B-5B1DC8089D66}"/>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0.23275980101318999</c:v>
                </c:pt>
                <c:pt idx="1">
                  <c:v>0.36967733102094802</c:v>
                </c:pt>
                <c:pt idx="2">
                  <c:v>0.23275980101318999</c:v>
                </c:pt>
                <c:pt idx="4">
                  <c:v>1.6064990187577</c:v>
                </c:pt>
                <c:pt idx="6">
                  <c:v>0.91582614516300798</c:v>
                </c:pt>
              </c:numCache>
            </c:numRef>
          </c:val>
          <c:extLst>
            <c:ext xmlns:c16="http://schemas.microsoft.com/office/drawing/2014/chart" uri="{C3380CC4-5D6E-409C-BE32-E72D297353CC}">
              <c16:uniqueId val="{00000002-0D7D-4B00-B02B-5B1DC8089D66}"/>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1.3904256103857799</c:v>
                </c:pt>
                <c:pt idx="1">
                  <c:v>1.18020210961127</c:v>
                </c:pt>
                <c:pt idx="2">
                  <c:v>1.1261095129207499</c:v>
                </c:pt>
                <c:pt idx="4">
                  <c:v>0.6073123355708</c:v>
                </c:pt>
                <c:pt idx="5">
                  <c:v>0.85564652946817099</c:v>
                </c:pt>
              </c:numCache>
            </c:numRef>
          </c:val>
          <c:extLst>
            <c:ext xmlns:c16="http://schemas.microsoft.com/office/drawing/2014/chart" uri="{C3380CC4-5D6E-409C-BE32-E72D297353CC}">
              <c16:uniqueId val="{00000003-0D7D-4B00-B02B-5B1DC8089D66}"/>
            </c:ext>
          </c:extLst>
        </c:ser>
        <c:dLbls>
          <c:showLegendKey val="0"/>
          <c:showVal val="0"/>
          <c:showCatName val="0"/>
          <c:showSerName val="0"/>
          <c:showPercent val="0"/>
          <c:showBubbleSize val="0"/>
        </c:dLbls>
        <c:gapWidth val="219"/>
        <c:overlap val="-27"/>
        <c:axId val="328089072"/>
        <c:axId val="328086120"/>
      </c:barChart>
      <c:catAx>
        <c:axId val="32808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86120"/>
        <c:crosses val="autoZero"/>
        <c:auto val="1"/>
        <c:lblAlgn val="ctr"/>
        <c:lblOffset val="100"/>
        <c:noMultiLvlLbl val="0"/>
      </c:catAx>
      <c:valAx>
        <c:axId val="32808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8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0.25542784163473797</c:v>
                </c:pt>
                <c:pt idx="10">
                  <c:v>0.20039663998172499</c:v>
                </c:pt>
                <c:pt idx="11">
                  <c:v>0</c:v>
                </c:pt>
                <c:pt idx="12">
                  <c:v>0</c:v>
                </c:pt>
                <c:pt idx="13">
                  <c:v>0</c:v>
                </c:pt>
                <c:pt idx="14">
                  <c:v>0.18316045229417799</c:v>
                </c:pt>
                <c:pt idx="15">
                  <c:v>0.47347599912780702</c:v>
                </c:pt>
                <c:pt idx="16">
                  <c:v>0.33641715727502097</c:v>
                </c:pt>
                <c:pt idx="17">
                  <c:v>0.47347599912780702</c:v>
                </c:pt>
                <c:pt idx="18">
                  <c:v>0.25231286795626601</c:v>
                </c:pt>
                <c:pt idx="19">
                  <c:v>0</c:v>
                </c:pt>
                <c:pt idx="20">
                  <c:v>0</c:v>
                </c:pt>
                <c:pt idx="21">
                  <c:v>0.28969255209793499</c:v>
                </c:pt>
                <c:pt idx="22">
                  <c:v>0</c:v>
                </c:pt>
                <c:pt idx="23">
                  <c:v>0.83792791950907997</c:v>
                </c:pt>
              </c:numCache>
            </c:numRef>
          </c:val>
          <c:smooth val="0"/>
          <c:extLst>
            <c:ext xmlns:c16="http://schemas.microsoft.com/office/drawing/2014/chart" uri="{C3380CC4-5D6E-409C-BE32-E72D297353CC}">
              <c16:uniqueId val="{00000000-2394-4FFA-BAAA-081023A662FF}"/>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0.38554980458434601</c:v>
                </c:pt>
                <c:pt idx="11">
                  <c:v>0</c:v>
                </c:pt>
                <c:pt idx="12">
                  <c:v>0.29576423365374499</c:v>
                </c:pt>
                <c:pt idx="13">
                  <c:v>0</c:v>
                </c:pt>
                <c:pt idx="14">
                  <c:v>1.51051019330305</c:v>
                </c:pt>
                <c:pt idx="15">
                  <c:v>0</c:v>
                </c:pt>
                <c:pt idx="16">
                  <c:v>0</c:v>
                </c:pt>
                <c:pt idx="17">
                  <c:v>0.38026830041195703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394-4FFA-BAAA-081023A662FF}"/>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0.13242009132420099</c:v>
                </c:pt>
                <c:pt idx="14">
                  <c:v>0</c:v>
                </c:pt>
                <c:pt idx="15">
                  <c:v>0.36986301369863001</c:v>
                </c:pt>
                <c:pt idx="16">
                  <c:v>0.33333333333333298</c:v>
                </c:pt>
                <c:pt idx="17">
                  <c:v>0.916286149162861</c:v>
                </c:pt>
                <c:pt idx="18">
                  <c:v>0</c:v>
                </c:pt>
                <c:pt idx="19">
                  <c:v>0</c:v>
                </c:pt>
                <c:pt idx="20">
                  <c:v>0</c:v>
                </c:pt>
                <c:pt idx="21">
                  <c:v>1.6073059360730599</c:v>
                </c:pt>
                <c:pt idx="22">
                  <c:v>0.232876712328767</c:v>
                </c:pt>
                <c:pt idx="23">
                  <c:v>0</c:v>
                </c:pt>
              </c:numCache>
            </c:numRef>
          </c:val>
          <c:smooth val="0"/>
          <c:extLst>
            <c:ext xmlns:c16="http://schemas.microsoft.com/office/drawing/2014/chart" uri="{C3380CC4-5D6E-409C-BE32-E72D297353CC}">
              <c16:uniqueId val="{00000002-2394-4FFA-BAAA-081023A662FF}"/>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0.85570964886397205</c:v>
                </c:pt>
                <c:pt idx="13">
                  <c:v>0</c:v>
                </c:pt>
                <c:pt idx="14">
                  <c:v>0</c:v>
                </c:pt>
                <c:pt idx="15">
                  <c:v>0</c:v>
                </c:pt>
                <c:pt idx="16">
                  <c:v>1.0179994098554099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394-4FFA-BAAA-081023A662FF}"/>
            </c:ext>
          </c:extLst>
        </c:ser>
        <c:dLbls>
          <c:showLegendKey val="0"/>
          <c:showVal val="0"/>
          <c:showCatName val="0"/>
          <c:showSerName val="0"/>
          <c:showPercent val="0"/>
          <c:showBubbleSize val="0"/>
        </c:dLbls>
        <c:smooth val="0"/>
        <c:axId val="328086776"/>
        <c:axId val="328093992"/>
      </c:lineChart>
      <c:catAx>
        <c:axId val="32808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3992"/>
        <c:crosses val="autoZero"/>
        <c:auto val="1"/>
        <c:lblAlgn val="ctr"/>
        <c:lblOffset val="100"/>
        <c:noMultiLvlLbl val="0"/>
      </c:catAx>
      <c:valAx>
        <c:axId val="32809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8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3</c:v>
                </c:pt>
                <c:pt idx="1">
                  <c:v>1</c:v>
                </c:pt>
                <c:pt idx="2">
                  <c:v>1</c:v>
                </c:pt>
                <c:pt idx="3">
                  <c:v>0</c:v>
                </c:pt>
              </c:numCache>
            </c:numRef>
          </c:val>
          <c:extLst>
            <c:ext xmlns:c16="http://schemas.microsoft.com/office/drawing/2014/chart" uri="{C3380CC4-5D6E-409C-BE32-E72D297353CC}">
              <c16:uniqueId val="{00000000-E0FD-416A-9389-581C2D5DA224}"/>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10</c:v>
                </c:pt>
                <c:pt idx="1">
                  <c:v>3</c:v>
                </c:pt>
                <c:pt idx="2">
                  <c:v>6</c:v>
                </c:pt>
                <c:pt idx="3">
                  <c:v>10</c:v>
                </c:pt>
              </c:numCache>
            </c:numRef>
          </c:val>
          <c:extLst>
            <c:ext xmlns:c16="http://schemas.microsoft.com/office/drawing/2014/chart" uri="{C3380CC4-5D6E-409C-BE32-E72D297353CC}">
              <c16:uniqueId val="{00000001-E0FD-416A-9389-581C2D5DA224}"/>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6</c:v>
                </c:pt>
                <c:pt idx="1">
                  <c:v>3</c:v>
                </c:pt>
                <c:pt idx="2">
                  <c:v>1</c:v>
                </c:pt>
                <c:pt idx="3">
                  <c:v>0</c:v>
                </c:pt>
              </c:numCache>
            </c:numRef>
          </c:val>
          <c:extLst>
            <c:ext xmlns:c16="http://schemas.microsoft.com/office/drawing/2014/chart" uri="{C3380CC4-5D6E-409C-BE32-E72D297353CC}">
              <c16:uniqueId val="{00000002-E0FD-416A-9389-581C2D5DA224}"/>
            </c:ext>
          </c:extLst>
        </c:ser>
        <c:dLbls>
          <c:showLegendKey val="0"/>
          <c:showVal val="0"/>
          <c:showCatName val="0"/>
          <c:showSerName val="0"/>
          <c:showPercent val="0"/>
          <c:showBubbleSize val="0"/>
        </c:dLbls>
        <c:gapWidth val="150"/>
        <c:overlap val="100"/>
        <c:axId val="328100880"/>
        <c:axId val="328096944"/>
      </c:barChart>
      <c:catAx>
        <c:axId val="32810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6944"/>
        <c:crosses val="autoZero"/>
        <c:auto val="1"/>
        <c:lblAlgn val="ctr"/>
        <c:lblOffset val="100"/>
        <c:noMultiLvlLbl val="0"/>
      </c:catAx>
      <c:valAx>
        <c:axId val="328096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0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1082</c:v>
                </c:pt>
                <c:pt idx="1">
                  <c:v>210</c:v>
                </c:pt>
                <c:pt idx="2">
                  <c:v>807</c:v>
                </c:pt>
                <c:pt idx="3">
                  <c:v>1358</c:v>
                </c:pt>
              </c:numCache>
            </c:numRef>
          </c:val>
          <c:extLst>
            <c:ext xmlns:c16="http://schemas.microsoft.com/office/drawing/2014/chart" uri="{C3380CC4-5D6E-409C-BE32-E72D297353CC}">
              <c16:uniqueId val="{00000000-6B25-4DD7-BDF7-22FAD22F23C3}"/>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600</c:v>
                </c:pt>
                <c:pt idx="1">
                  <c:v>209</c:v>
                </c:pt>
                <c:pt idx="2">
                  <c:v>352</c:v>
                </c:pt>
                <c:pt idx="3">
                  <c:v>0</c:v>
                </c:pt>
              </c:numCache>
            </c:numRef>
          </c:val>
          <c:extLst>
            <c:ext xmlns:c16="http://schemas.microsoft.com/office/drawing/2014/chart" uri="{C3380CC4-5D6E-409C-BE32-E72D297353CC}">
              <c16:uniqueId val="{00000001-6B25-4DD7-BDF7-22FAD22F23C3}"/>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120</c:v>
                </c:pt>
                <c:pt idx="1">
                  <c:v>286</c:v>
                </c:pt>
                <c:pt idx="2">
                  <c:v>29</c:v>
                </c:pt>
                <c:pt idx="3">
                  <c:v>0</c:v>
                </c:pt>
              </c:numCache>
            </c:numRef>
          </c:val>
          <c:extLst>
            <c:ext xmlns:c16="http://schemas.microsoft.com/office/drawing/2014/chart" uri="{C3380CC4-5D6E-409C-BE32-E72D297353CC}">
              <c16:uniqueId val="{00000002-6B25-4DD7-BDF7-22FAD22F23C3}"/>
            </c:ext>
          </c:extLst>
        </c:ser>
        <c:dLbls>
          <c:showLegendKey val="0"/>
          <c:showVal val="0"/>
          <c:showCatName val="0"/>
          <c:showSerName val="0"/>
          <c:showPercent val="0"/>
          <c:showBubbleSize val="0"/>
        </c:dLbls>
        <c:gapWidth val="150"/>
        <c:overlap val="100"/>
        <c:axId val="393210992"/>
        <c:axId val="393206400"/>
      </c:barChart>
      <c:catAx>
        <c:axId val="39321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06400"/>
        <c:crosses val="autoZero"/>
        <c:auto val="1"/>
        <c:lblAlgn val="ctr"/>
        <c:lblOffset val="100"/>
        <c:noMultiLvlLbl val="0"/>
      </c:catAx>
      <c:valAx>
        <c:axId val="39320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1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0.12551012177391299</c:v>
                </c:pt>
                <c:pt idx="1">
                  <c:v>0.33640509277800701</c:v>
                </c:pt>
                <c:pt idx="2">
                  <c:v>0.311423301007202</c:v>
                </c:pt>
              </c:numCache>
            </c:numRef>
          </c:val>
          <c:extLst>
            <c:ext xmlns:c16="http://schemas.microsoft.com/office/drawing/2014/chart" uri="{C3380CC4-5D6E-409C-BE32-E72D297353CC}">
              <c16:uniqueId val="{00000000-9967-4BBF-9149-1B471393C9B0}"/>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1.5109890109890001</c:v>
                </c:pt>
                <c:pt idx="1">
                  <c:v>0.36993678262011698</c:v>
                </c:pt>
                <c:pt idx="2">
                  <c:v>0.36768802990612998</c:v>
                </c:pt>
              </c:numCache>
            </c:numRef>
          </c:val>
          <c:extLst>
            <c:ext xmlns:c16="http://schemas.microsoft.com/office/drawing/2014/chart" uri="{C3380CC4-5D6E-409C-BE32-E72D297353CC}">
              <c16:uniqueId val="{00000001-9967-4BBF-9149-1B471393C9B0}"/>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0.13358514901654001</c:v>
                </c:pt>
                <c:pt idx="1">
                  <c:v>0.61319185810274701</c:v>
                </c:pt>
                <c:pt idx="2">
                  <c:v>1.6096579476860999</c:v>
                </c:pt>
              </c:numCache>
            </c:numRef>
          </c:val>
          <c:extLst>
            <c:ext xmlns:c16="http://schemas.microsoft.com/office/drawing/2014/chart" uri="{C3380CC4-5D6E-409C-BE32-E72D297353CC}">
              <c16:uniqueId val="{00000002-9967-4BBF-9149-1B471393C9B0}"/>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1.00101545958975</c:v>
                </c:pt>
                <c:pt idx="2">
                  <c:v>0</c:v>
                </c:pt>
              </c:numCache>
            </c:numRef>
          </c:val>
          <c:extLst>
            <c:ext xmlns:c16="http://schemas.microsoft.com/office/drawing/2014/chart" uri="{C3380CC4-5D6E-409C-BE32-E72D297353CC}">
              <c16:uniqueId val="{00000003-9967-4BBF-9149-1B471393C9B0}"/>
            </c:ext>
          </c:extLst>
        </c:ser>
        <c:dLbls>
          <c:showLegendKey val="0"/>
          <c:showVal val="0"/>
          <c:showCatName val="0"/>
          <c:showSerName val="0"/>
          <c:showPercent val="0"/>
          <c:showBubbleSize val="0"/>
        </c:dLbls>
        <c:gapWidth val="219"/>
        <c:overlap val="-27"/>
        <c:axId val="393196888"/>
        <c:axId val="384361000"/>
      </c:barChart>
      <c:catAx>
        <c:axId val="39319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61000"/>
        <c:crosses val="autoZero"/>
        <c:auto val="1"/>
        <c:lblAlgn val="ctr"/>
        <c:lblOffset val="100"/>
        <c:noMultiLvlLbl val="0"/>
      </c:catAx>
      <c:valAx>
        <c:axId val="38436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9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1616</c:v>
                </c:pt>
                <c:pt idx="1">
                  <c:v>615</c:v>
                </c:pt>
                <c:pt idx="2">
                  <c:v>1114</c:v>
                </c:pt>
                <c:pt idx="3">
                  <c:v>1314</c:v>
                </c:pt>
              </c:numCache>
            </c:numRef>
          </c:val>
          <c:extLst>
            <c:ext xmlns:c16="http://schemas.microsoft.com/office/drawing/2014/chart" uri="{C3380CC4-5D6E-409C-BE32-E72D297353CC}">
              <c16:uniqueId val="{00000000-31CD-42D6-9B73-E0F8F5281BDD}"/>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186</c:v>
                </c:pt>
                <c:pt idx="1">
                  <c:v>90</c:v>
                </c:pt>
                <c:pt idx="2">
                  <c:v>74</c:v>
                </c:pt>
                <c:pt idx="3">
                  <c:v>44</c:v>
                </c:pt>
              </c:numCache>
            </c:numRef>
          </c:val>
          <c:extLst>
            <c:ext xmlns:c16="http://schemas.microsoft.com/office/drawing/2014/chart" uri="{C3380CC4-5D6E-409C-BE32-E72D297353CC}">
              <c16:uniqueId val="{00000001-31CD-42D6-9B73-E0F8F5281BDD}"/>
            </c:ext>
          </c:extLst>
        </c:ser>
        <c:dLbls>
          <c:showLegendKey val="0"/>
          <c:showVal val="0"/>
          <c:showCatName val="0"/>
          <c:showSerName val="0"/>
          <c:showPercent val="0"/>
          <c:showBubbleSize val="0"/>
        </c:dLbls>
        <c:gapWidth val="150"/>
        <c:overlap val="100"/>
        <c:axId val="392249160"/>
        <c:axId val="392247520"/>
      </c:barChart>
      <c:catAx>
        <c:axId val="39224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7520"/>
        <c:crosses val="autoZero"/>
        <c:auto val="1"/>
        <c:lblAlgn val="ctr"/>
        <c:lblOffset val="100"/>
        <c:noMultiLvlLbl val="0"/>
      </c:catAx>
      <c:valAx>
        <c:axId val="392247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41FCB-F5D4-4141-A004-E2AE50810974}"/>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80D082B-DA28-4FA3-9136-A5534D75698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00397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AEF3-0A08-43AD-AD6B-A3BE1D506D69}"/>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00F9219A-7C40-453B-8E73-60C1E3DAEB01}"/>
              </a:ext>
            </a:extLst>
          </p:cNvPr>
          <p:cNvGraphicFramePr>
            <a:graphicFrameLocks noGrp="1"/>
          </p:cNvGraphicFramePr>
          <p:nvPr>
            <p:ph type="tbl" sz="quarter" idx="13"/>
            <p:extLst>
              <p:ext uri="{D42A27DB-BD31-4B8C-83A1-F6EECF244321}">
                <p14:modId xmlns:p14="http://schemas.microsoft.com/office/powerpoint/2010/main" val="1135425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4778822"/>
                    </a:ext>
                  </a:extLst>
                </a:gridCol>
                <a:gridCol w="658368">
                  <a:extLst>
                    <a:ext uri="{9D8B030D-6E8A-4147-A177-3AD203B41FA5}">
                      <a16:colId xmlns:a16="http://schemas.microsoft.com/office/drawing/2014/main" val="3586721920"/>
                    </a:ext>
                  </a:extLst>
                </a:gridCol>
                <a:gridCol w="658368">
                  <a:extLst>
                    <a:ext uri="{9D8B030D-6E8A-4147-A177-3AD203B41FA5}">
                      <a16:colId xmlns:a16="http://schemas.microsoft.com/office/drawing/2014/main" val="3153431286"/>
                    </a:ext>
                  </a:extLst>
                </a:gridCol>
                <a:gridCol w="658368">
                  <a:extLst>
                    <a:ext uri="{9D8B030D-6E8A-4147-A177-3AD203B41FA5}">
                      <a16:colId xmlns:a16="http://schemas.microsoft.com/office/drawing/2014/main" val="1197230702"/>
                    </a:ext>
                  </a:extLst>
                </a:gridCol>
                <a:gridCol w="658368">
                  <a:extLst>
                    <a:ext uri="{9D8B030D-6E8A-4147-A177-3AD203B41FA5}">
                      <a16:colId xmlns:a16="http://schemas.microsoft.com/office/drawing/2014/main" val="3084079064"/>
                    </a:ext>
                  </a:extLst>
                </a:gridCol>
                <a:gridCol w="658368">
                  <a:extLst>
                    <a:ext uri="{9D8B030D-6E8A-4147-A177-3AD203B41FA5}">
                      <a16:colId xmlns:a16="http://schemas.microsoft.com/office/drawing/2014/main" val="2227266851"/>
                    </a:ext>
                  </a:extLst>
                </a:gridCol>
                <a:gridCol w="658368">
                  <a:extLst>
                    <a:ext uri="{9D8B030D-6E8A-4147-A177-3AD203B41FA5}">
                      <a16:colId xmlns:a16="http://schemas.microsoft.com/office/drawing/2014/main" val="3106798283"/>
                    </a:ext>
                  </a:extLst>
                </a:gridCol>
                <a:gridCol w="658368">
                  <a:extLst>
                    <a:ext uri="{9D8B030D-6E8A-4147-A177-3AD203B41FA5}">
                      <a16:colId xmlns:a16="http://schemas.microsoft.com/office/drawing/2014/main" val="1597682402"/>
                    </a:ext>
                  </a:extLst>
                </a:gridCol>
                <a:gridCol w="658368">
                  <a:extLst>
                    <a:ext uri="{9D8B030D-6E8A-4147-A177-3AD203B41FA5}">
                      <a16:colId xmlns:a16="http://schemas.microsoft.com/office/drawing/2014/main" val="725898090"/>
                    </a:ext>
                  </a:extLst>
                </a:gridCol>
                <a:gridCol w="658368">
                  <a:extLst>
                    <a:ext uri="{9D8B030D-6E8A-4147-A177-3AD203B41FA5}">
                      <a16:colId xmlns:a16="http://schemas.microsoft.com/office/drawing/2014/main" val="39101556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85883779"/>
                  </a:ext>
                </a:extLst>
              </a:tr>
              <a:tr h="370840">
                <a:tc>
                  <a:txBody>
                    <a:bodyPr/>
                    <a:lstStyle/>
                    <a:p>
                      <a:r>
                        <a:rPr lang="en-US" sz="1000"/>
                        <a:t>motomeloficial</a:t>
                      </a:r>
                    </a:p>
                  </a:txBody>
                  <a:tcPr/>
                </a:tc>
                <a:tc>
                  <a:txBody>
                    <a:bodyPr/>
                    <a:lstStyle/>
                    <a:p>
                      <a:r>
                        <a:rPr lang="en-US" sz="1000"/>
                        <a:t>32423</a:t>
                      </a:r>
                    </a:p>
                  </a:txBody>
                  <a:tcPr/>
                </a:tc>
                <a:tc>
                  <a:txBody>
                    <a:bodyPr/>
                    <a:lstStyle/>
                    <a:p>
                      <a:r>
                        <a:rPr lang="en-US" sz="1000"/>
                        <a:t>646</a:t>
                      </a:r>
                    </a:p>
                  </a:txBody>
                  <a:tcPr/>
                </a:tc>
                <a:tc>
                  <a:txBody>
                    <a:bodyPr/>
                    <a:lstStyle/>
                    <a:p>
                      <a:r>
                        <a:rPr lang="en-US" sz="1000"/>
                        <a:t>10</a:t>
                      </a:r>
                    </a:p>
                  </a:txBody>
                  <a:tcPr/>
                </a:tc>
                <a:tc>
                  <a:txBody>
                    <a:bodyPr/>
                    <a:lstStyle/>
                    <a:p>
                      <a:r>
                        <a:rPr lang="en-US" sz="1000"/>
                        <a:t>3</a:t>
                      </a:r>
                    </a:p>
                  </a:txBody>
                  <a:tcPr/>
                </a:tc>
                <a:tc>
                  <a:txBody>
                    <a:bodyPr/>
                    <a:lstStyle/>
                    <a:p>
                      <a:r>
                        <a:rPr lang="en-US" sz="1000"/>
                        <a:t>6</a:t>
                      </a:r>
                    </a:p>
                  </a:txBody>
                  <a:tcPr/>
                </a:tc>
                <a:tc>
                  <a:txBody>
                    <a:bodyPr/>
                    <a:lstStyle/>
                    <a:p>
                      <a:r>
                        <a:rPr lang="en-US" sz="1000"/>
                        <a:t>19</a:t>
                      </a:r>
                    </a:p>
                  </a:txBody>
                  <a:tcPr/>
                </a:tc>
                <a:tc>
                  <a:txBody>
                    <a:bodyPr/>
                    <a:lstStyle/>
                    <a:p>
                      <a:r>
                        <a:rPr lang="en-US" sz="1000"/>
                        <a:t>1616</a:t>
                      </a:r>
                    </a:p>
                  </a:txBody>
                  <a:tcPr/>
                </a:tc>
                <a:tc>
                  <a:txBody>
                    <a:bodyPr/>
                    <a:lstStyle/>
                    <a:p>
                      <a:r>
                        <a:rPr lang="en-US" sz="1000"/>
                        <a:t>186</a:t>
                      </a:r>
                    </a:p>
                  </a:txBody>
                  <a:tcPr/>
                </a:tc>
                <a:tc>
                  <a:txBody>
                    <a:bodyPr/>
                    <a:lstStyle/>
                    <a:p>
                      <a:r>
                        <a:rPr lang="en-US" sz="1000"/>
                        <a:t>0.2955 %</a:t>
                      </a:r>
                    </a:p>
                  </a:txBody>
                  <a:tcPr/>
                </a:tc>
                <a:extLst>
                  <a:ext uri="{0D108BD9-81ED-4DB2-BD59-A6C34878D82A}">
                    <a16:rowId xmlns:a16="http://schemas.microsoft.com/office/drawing/2014/main" val="247550737"/>
                  </a:ext>
                </a:extLst>
              </a:tr>
              <a:tr h="370840">
                <a:tc>
                  <a:txBody>
                    <a:bodyPr/>
                    <a:lstStyle/>
                    <a:p>
                      <a:r>
                        <a:rPr lang="en-US" sz="1000"/>
                        <a:t>corvenmotos</a:t>
                      </a:r>
                    </a:p>
                  </a:txBody>
                  <a:tcPr/>
                </a:tc>
                <a:tc>
                  <a:txBody>
                    <a:bodyPr/>
                    <a:lstStyle/>
                    <a:p>
                      <a:r>
                        <a:rPr lang="en-US" sz="1000"/>
                        <a:t>22113</a:t>
                      </a:r>
                    </a:p>
                  </a:txBody>
                  <a:tcPr/>
                </a:tc>
                <a:tc>
                  <a:txBody>
                    <a:bodyPr/>
                    <a:lstStyle/>
                    <a:p>
                      <a:r>
                        <a:rPr lang="en-US" sz="1000"/>
                        <a:t>433</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8</a:t>
                      </a:r>
                    </a:p>
                  </a:txBody>
                  <a:tcPr/>
                </a:tc>
                <a:tc>
                  <a:txBody>
                    <a:bodyPr/>
                    <a:lstStyle/>
                    <a:p>
                      <a:r>
                        <a:rPr lang="en-US" sz="1000"/>
                        <a:t>1114</a:t>
                      </a:r>
                    </a:p>
                  </a:txBody>
                  <a:tcPr/>
                </a:tc>
                <a:tc>
                  <a:txBody>
                    <a:bodyPr/>
                    <a:lstStyle/>
                    <a:p>
                      <a:r>
                        <a:rPr lang="en-US" sz="1000"/>
                        <a:t>74</a:t>
                      </a:r>
                    </a:p>
                  </a:txBody>
                  <a:tcPr/>
                </a:tc>
                <a:tc>
                  <a:txBody>
                    <a:bodyPr/>
                    <a:lstStyle/>
                    <a:p>
                      <a:r>
                        <a:rPr lang="en-US" sz="1000"/>
                        <a:t>0.6782 %</a:t>
                      </a:r>
                    </a:p>
                  </a:txBody>
                  <a:tcPr/>
                </a:tc>
                <a:extLst>
                  <a:ext uri="{0D108BD9-81ED-4DB2-BD59-A6C34878D82A}">
                    <a16:rowId xmlns:a16="http://schemas.microsoft.com/office/drawing/2014/main" val="2814014652"/>
                  </a:ext>
                </a:extLst>
              </a:tr>
              <a:tr h="370840">
                <a:tc>
                  <a:txBody>
                    <a:bodyPr/>
                    <a:lstStyle/>
                    <a:p>
                      <a:r>
                        <a:rPr lang="en-US" sz="1000"/>
                        <a:t>zanellahnos</a:t>
                      </a:r>
                    </a:p>
                  </a:txBody>
                  <a:tcPr/>
                </a:tc>
                <a:tc>
                  <a:txBody>
                    <a:bodyPr/>
                    <a:lstStyle/>
                    <a:p>
                      <a:r>
                        <a:rPr lang="en-US" sz="1000"/>
                        <a:t>18966</a:t>
                      </a:r>
                    </a:p>
                  </a:txBody>
                  <a:tcPr/>
                </a:tc>
                <a:tc>
                  <a:txBody>
                    <a:bodyPr/>
                    <a:lstStyle/>
                    <a:p>
                      <a:r>
                        <a:rPr lang="en-US" sz="1000"/>
                        <a:t>68</a:t>
                      </a:r>
                    </a:p>
                  </a:txBody>
                  <a:tcPr/>
                </a:tc>
                <a:tc>
                  <a:txBody>
                    <a:bodyPr/>
                    <a:lstStyle/>
                    <a:p>
                      <a:r>
                        <a:rPr lang="en-US" sz="1000"/>
                        <a:t>3</a:t>
                      </a:r>
                    </a:p>
                  </a:txBody>
                  <a:tcPr/>
                </a:tc>
                <a:tc>
                  <a:txBody>
                    <a:bodyPr/>
                    <a:lstStyle/>
                    <a:p>
                      <a:r>
                        <a:rPr lang="en-US" sz="1000"/>
                        <a:t>1</a:t>
                      </a:r>
                    </a:p>
                  </a:txBody>
                  <a:tcPr/>
                </a:tc>
                <a:tc>
                  <a:txBody>
                    <a:bodyPr/>
                    <a:lstStyle/>
                    <a:p>
                      <a:r>
                        <a:rPr lang="en-US" sz="1000"/>
                        <a:t>3</a:t>
                      </a:r>
                    </a:p>
                  </a:txBody>
                  <a:tcPr/>
                </a:tc>
                <a:tc>
                  <a:txBody>
                    <a:bodyPr/>
                    <a:lstStyle/>
                    <a:p>
                      <a:r>
                        <a:rPr lang="en-US" sz="1000"/>
                        <a:t>7</a:t>
                      </a:r>
                    </a:p>
                  </a:txBody>
                  <a:tcPr/>
                </a:tc>
                <a:tc>
                  <a:txBody>
                    <a:bodyPr/>
                    <a:lstStyle/>
                    <a:p>
                      <a:r>
                        <a:rPr lang="en-US" sz="1000"/>
                        <a:t>615</a:t>
                      </a:r>
                    </a:p>
                  </a:txBody>
                  <a:tcPr/>
                </a:tc>
                <a:tc>
                  <a:txBody>
                    <a:bodyPr/>
                    <a:lstStyle/>
                    <a:p>
                      <a:r>
                        <a:rPr lang="en-US" sz="1000"/>
                        <a:t>90</a:t>
                      </a:r>
                    </a:p>
                  </a:txBody>
                  <a:tcPr/>
                </a:tc>
                <a:tc>
                  <a:txBody>
                    <a:bodyPr/>
                    <a:lstStyle/>
                    <a:p>
                      <a:r>
                        <a:rPr lang="en-US" sz="1000"/>
                        <a:t>0.5320 %</a:t>
                      </a:r>
                    </a:p>
                  </a:txBody>
                  <a:tcPr/>
                </a:tc>
                <a:extLst>
                  <a:ext uri="{0D108BD9-81ED-4DB2-BD59-A6C34878D82A}">
                    <a16:rowId xmlns:a16="http://schemas.microsoft.com/office/drawing/2014/main" val="396260464"/>
                  </a:ext>
                </a:extLst>
              </a:tr>
              <a:tr h="370840">
                <a:tc>
                  <a:txBody>
                    <a:bodyPr/>
                    <a:lstStyle/>
                    <a:p>
                      <a:r>
                        <a:rPr lang="en-US" sz="1000"/>
                        <a:t>gileramotorsarg</a:t>
                      </a:r>
                    </a:p>
                  </a:txBody>
                  <a:tcPr/>
                </a:tc>
                <a:tc>
                  <a:txBody>
                    <a:bodyPr/>
                    <a:lstStyle/>
                    <a:p>
                      <a:r>
                        <a:rPr lang="en-US" sz="1000"/>
                        <a:t>13689</a:t>
                      </a:r>
                    </a:p>
                  </a:txBody>
                  <a:tcPr/>
                </a:tc>
                <a:tc>
                  <a:txBody>
                    <a:bodyPr/>
                    <a:lstStyle/>
                    <a:p>
                      <a:r>
                        <a:rPr lang="en-US" sz="1000"/>
                        <a:t>268</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1314</a:t>
                      </a:r>
                    </a:p>
                  </a:txBody>
                  <a:tcPr/>
                </a:tc>
                <a:tc>
                  <a:txBody>
                    <a:bodyPr/>
                    <a:lstStyle/>
                    <a:p>
                      <a:r>
                        <a:rPr lang="en-US" sz="1000"/>
                        <a:t>44</a:t>
                      </a:r>
                    </a:p>
                  </a:txBody>
                  <a:tcPr/>
                </a:tc>
                <a:tc>
                  <a:txBody>
                    <a:bodyPr/>
                    <a:lstStyle/>
                    <a:p>
                      <a:r>
                        <a:rPr lang="en-US" sz="1000"/>
                        <a:t>1.0018 %</a:t>
                      </a:r>
                    </a:p>
                  </a:txBody>
                  <a:tcPr/>
                </a:tc>
                <a:extLst>
                  <a:ext uri="{0D108BD9-81ED-4DB2-BD59-A6C34878D82A}">
                    <a16:rowId xmlns:a16="http://schemas.microsoft.com/office/drawing/2014/main" val="1368442716"/>
                  </a:ext>
                </a:extLst>
              </a:tr>
            </a:tbl>
          </a:graphicData>
        </a:graphic>
      </p:graphicFrame>
      <p:sp>
        <p:nvSpPr>
          <p:cNvPr id="4" name="Text Placeholder 3">
            <a:extLst>
              <a:ext uri="{FF2B5EF4-FFF2-40B4-BE49-F238E27FC236}">
                <a16:creationId xmlns:a16="http://schemas.microsoft.com/office/drawing/2014/main" id="{FD6122F0-2BF1-4B62-B9F9-58A08701151A}"/>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340346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388A2-DEFB-4C59-9474-684D53408627}"/>
              </a:ext>
            </a:extLst>
          </p:cNvPr>
          <p:cNvSpPr>
            <a:spLocks noGrp="1"/>
          </p:cNvSpPr>
          <p:nvPr>
            <p:ph type="title"/>
          </p:nvPr>
        </p:nvSpPr>
        <p:spPr/>
        <p:txBody>
          <a:bodyPr/>
          <a:lstStyle/>
          <a:p>
            <a:r>
              <a:rPr lang="en-US"/>
              <a:t>Instagram Follower Distribution | Motomel</a:t>
            </a:r>
          </a:p>
        </p:txBody>
      </p:sp>
      <p:graphicFrame>
        <p:nvGraphicFramePr>
          <p:cNvPr id="6" name="Chart Placeholder 5">
            <a:extLst>
              <a:ext uri="{FF2B5EF4-FFF2-40B4-BE49-F238E27FC236}">
                <a16:creationId xmlns:a16="http://schemas.microsoft.com/office/drawing/2014/main" id="{5037CB45-DE04-4018-ABE1-28568E488CE2}"/>
              </a:ext>
            </a:extLst>
          </p:cNvPr>
          <p:cNvGraphicFramePr>
            <a:graphicFrameLocks noGrp="1"/>
          </p:cNvGraphicFramePr>
          <p:nvPr>
            <p:ph type="chart" sz="quarter" idx="13"/>
            <p:extLst>
              <p:ext uri="{D42A27DB-BD31-4B8C-83A1-F6EECF244321}">
                <p14:modId xmlns:p14="http://schemas.microsoft.com/office/powerpoint/2010/main" val="3687475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77C6A-3AF4-4303-8279-DBB2EB2200E8}"/>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D9B2C9FA-20E2-45F5-9FCB-2E9A29842F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9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41CF7-74C7-46E0-BC17-FB7E8154B8A9}"/>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29152EDC-8E3D-4968-8BB5-66759D811AB5}"/>
              </a:ext>
            </a:extLst>
          </p:cNvPr>
          <p:cNvGraphicFramePr>
            <a:graphicFrameLocks noGrp="1"/>
          </p:cNvGraphicFramePr>
          <p:nvPr>
            <p:ph type="chart" sz="quarter" idx="13"/>
            <p:extLst>
              <p:ext uri="{D42A27DB-BD31-4B8C-83A1-F6EECF244321}">
                <p14:modId xmlns:p14="http://schemas.microsoft.com/office/powerpoint/2010/main" val="356295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7B2FB-2DB0-4FFD-AA80-9083094C0892}"/>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321756C1-6656-4EC0-831A-506D424DC5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0147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B8802-6A55-4504-9DDD-9E0F3E47C887}"/>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AB9C0A8D-90A5-4140-BC68-F7878C53B4F4}"/>
              </a:ext>
            </a:extLst>
          </p:cNvPr>
          <p:cNvGraphicFramePr>
            <a:graphicFrameLocks noGrp="1"/>
          </p:cNvGraphicFramePr>
          <p:nvPr>
            <p:ph type="chart" sz="quarter" idx="13"/>
            <p:extLst>
              <p:ext uri="{D42A27DB-BD31-4B8C-83A1-F6EECF244321}">
                <p14:modId xmlns:p14="http://schemas.microsoft.com/office/powerpoint/2010/main" val="1672941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9C86A9-637A-461E-A351-BA782E4BD45A}"/>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D43A6292-E019-44AD-AA50-E86BF1C84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473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658F-E915-4627-8AAB-9EFEECFDA817}"/>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743F8CED-1DCC-431D-8750-8FDFF07FE08A}"/>
              </a:ext>
            </a:extLst>
          </p:cNvPr>
          <p:cNvGraphicFramePr>
            <a:graphicFrameLocks noGrp="1"/>
          </p:cNvGraphicFramePr>
          <p:nvPr>
            <p:ph type="chart" sz="quarter" idx="13"/>
            <p:extLst>
              <p:ext uri="{D42A27DB-BD31-4B8C-83A1-F6EECF244321}">
                <p14:modId xmlns:p14="http://schemas.microsoft.com/office/powerpoint/2010/main" val="1801291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1342AC-3060-48C6-985A-211CEA3A7B38}"/>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22DD7A1B-B559-4341-B157-3A6F87876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32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B086-5573-43C0-B625-92E2B65A2B22}"/>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D6CF896E-831B-46DE-BE0F-D4482DB066E2}"/>
              </a:ext>
            </a:extLst>
          </p:cNvPr>
          <p:cNvGraphicFramePr>
            <a:graphicFrameLocks noGrp="1"/>
          </p:cNvGraphicFramePr>
          <p:nvPr>
            <p:ph type="chart" sz="quarter" idx="13"/>
            <p:extLst>
              <p:ext uri="{D42A27DB-BD31-4B8C-83A1-F6EECF244321}">
                <p14:modId xmlns:p14="http://schemas.microsoft.com/office/powerpoint/2010/main" val="3616037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EFDA3B-2E4A-478B-AFCD-064174DEE36C}"/>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A6B81C07-2096-4687-98F1-AD2DBD998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690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DFF7-61B8-4BA6-921B-CA59E93E474E}"/>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7EF6A83A-8249-47BA-B27D-8ECBCD6A7927}"/>
              </a:ext>
            </a:extLst>
          </p:cNvPr>
          <p:cNvGraphicFramePr>
            <a:graphicFrameLocks noGrp="1"/>
          </p:cNvGraphicFramePr>
          <p:nvPr>
            <p:ph type="chart" sz="quarter" idx="13"/>
            <p:extLst>
              <p:ext uri="{D42A27DB-BD31-4B8C-83A1-F6EECF244321}">
                <p14:modId xmlns:p14="http://schemas.microsoft.com/office/powerpoint/2010/main" val="3650497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352AEC-662E-4237-95DE-34CA545D2AA1}"/>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03E19045-D189-4932-AD9A-B0BA3BB70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548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A8AC-8193-4123-AC77-B2D06EB1591C}"/>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7AEAC2C6-B66D-49E6-B1CA-6A242F59DB1C}"/>
              </a:ext>
            </a:extLst>
          </p:cNvPr>
          <p:cNvGraphicFramePr>
            <a:graphicFrameLocks noGrp="1"/>
          </p:cNvGraphicFramePr>
          <p:nvPr>
            <p:ph type="chart" sz="quarter" idx="13"/>
            <p:extLst>
              <p:ext uri="{D42A27DB-BD31-4B8C-83A1-F6EECF244321}">
                <p14:modId xmlns:p14="http://schemas.microsoft.com/office/powerpoint/2010/main" val="4138788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8D0226-9A66-4961-A303-D13CC18F13E7}"/>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A57A2B3D-BD2E-4F89-810B-332DAEF35F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7376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BE683-9753-479F-BC40-46B78481D3F9}"/>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0A008564-D7BF-4188-87E1-56928FB5D5F6}"/>
              </a:ext>
            </a:extLst>
          </p:cNvPr>
          <p:cNvGraphicFramePr>
            <a:graphicFrameLocks noGrp="1"/>
          </p:cNvGraphicFramePr>
          <p:nvPr>
            <p:ph type="chart" sz="quarter" idx="13"/>
            <p:extLst>
              <p:ext uri="{D42A27DB-BD31-4B8C-83A1-F6EECF244321}">
                <p14:modId xmlns:p14="http://schemas.microsoft.com/office/powerpoint/2010/main" val="2910618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39DBD4-5996-4F61-B052-C557AC42E1E0}"/>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13054D21-CB9B-4EEF-9C83-409655E5E5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5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4F8EE-FBBB-4526-AEA2-F79F4EAEEB0B}"/>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B239A5CB-6D72-4F3A-B3C6-EE696A03FAB7}"/>
              </a:ext>
            </a:extLst>
          </p:cNvPr>
          <p:cNvGraphicFramePr>
            <a:graphicFrameLocks noGrp="1"/>
          </p:cNvGraphicFramePr>
          <p:nvPr>
            <p:ph type="chart" sz="quarter" idx="13"/>
            <p:extLst>
              <p:ext uri="{D42A27DB-BD31-4B8C-83A1-F6EECF244321}">
                <p14:modId xmlns:p14="http://schemas.microsoft.com/office/powerpoint/2010/main" val="3314482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94D04-A6E3-4863-9025-757EA7A8B274}"/>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F8E3F988-86DE-4CC9-BFE1-A4D3C77469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647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8E89-F2EB-45B0-B9DD-69B34C67FE38}"/>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2E394DFF-5B0D-44FA-B1F2-C53EEAF5A1DF}"/>
              </a:ext>
            </a:extLst>
          </p:cNvPr>
          <p:cNvGraphicFramePr>
            <a:graphicFrameLocks noGrp="1"/>
          </p:cNvGraphicFramePr>
          <p:nvPr>
            <p:ph type="chart" sz="quarter" idx="13"/>
            <p:extLst>
              <p:ext uri="{D42A27DB-BD31-4B8C-83A1-F6EECF244321}">
                <p14:modId xmlns:p14="http://schemas.microsoft.com/office/powerpoint/2010/main" val="2110804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79C619-F826-4F0F-A831-D5396780129A}"/>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8D9BC3F1-B4B1-4F8F-8098-7502CC7546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874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4EA83-8AFC-4EF3-84FF-BA7F13260E98}"/>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907658FD-565B-46E4-9304-29D0EC3FF072}"/>
              </a:ext>
            </a:extLst>
          </p:cNvPr>
          <p:cNvGraphicFramePr>
            <a:graphicFrameLocks noGrp="1"/>
          </p:cNvGraphicFramePr>
          <p:nvPr>
            <p:ph type="chart" sz="quarter" idx="13"/>
            <p:extLst>
              <p:ext uri="{D42A27DB-BD31-4B8C-83A1-F6EECF244321}">
                <p14:modId xmlns:p14="http://schemas.microsoft.com/office/powerpoint/2010/main" val="3005534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B449A6-416A-494A-9628-D18E08B754ED}"/>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EB1E014E-CE72-4A09-B7F6-3CEFF922A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214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1250-4D36-4CBE-BAA4-C4196180A8E0}"/>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ACCF8D86-5680-449F-A1B1-16588AEF6B9C}"/>
              </a:ext>
            </a:extLst>
          </p:cNvPr>
          <p:cNvGraphicFramePr>
            <a:graphicFrameLocks noGrp="1"/>
          </p:cNvGraphicFramePr>
          <p:nvPr>
            <p:ph type="chart" sz="quarter" idx="13"/>
            <p:extLst>
              <p:ext uri="{D42A27DB-BD31-4B8C-83A1-F6EECF244321}">
                <p14:modId xmlns:p14="http://schemas.microsoft.com/office/powerpoint/2010/main" val="2766875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2847D-2242-4B7D-BAC2-F133F1125445}"/>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FD077801-4A77-4646-A628-1779B1602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9039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0D01C-65B4-4B1E-A95B-8C60EA7CDAD6}"/>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FE0AB04B-32D6-4A4A-91D6-DFC407F5BE99}"/>
              </a:ext>
            </a:extLst>
          </p:cNvPr>
          <p:cNvGraphicFramePr>
            <a:graphicFrameLocks noGrp="1"/>
          </p:cNvGraphicFramePr>
          <p:nvPr>
            <p:ph type="chart" sz="quarter" idx="13"/>
            <p:extLst>
              <p:ext uri="{D42A27DB-BD31-4B8C-83A1-F6EECF244321}">
                <p14:modId xmlns:p14="http://schemas.microsoft.com/office/powerpoint/2010/main" val="1910084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E4F63-4001-43CB-9CC7-BF9293BAE08B}"/>
              </a:ext>
            </a:extLst>
          </p:cNvPr>
          <p:cNvSpPr>
            <a:spLocks noGrp="1"/>
          </p:cNvSpPr>
          <p:nvPr>
            <p:ph type="body" sz="quarter" idx="14"/>
          </p:nvPr>
        </p:nvSpPr>
        <p:spPr/>
        <p:txBody>
          <a:bodyPr/>
          <a:lstStyle/>
          <a:p>
            <a:r>
              <a:rPr lang="en-US"/>
              <a:t>06/16/2021 - 07/14/2021</a:t>
            </a:r>
          </a:p>
        </p:txBody>
      </p:sp>
      <p:sp>
        <p:nvSpPr>
          <p:cNvPr id="5" name="Footer Placeholder 4">
            <a:extLst>
              <a:ext uri="{FF2B5EF4-FFF2-40B4-BE49-F238E27FC236}">
                <a16:creationId xmlns:a16="http://schemas.microsoft.com/office/drawing/2014/main" id="{EE6CFBA8-3EBF-4010-BE2E-274A3881E3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9666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04C0D-C42E-4A28-B5E4-B28E6E58A53B}"/>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48A78921-FC82-4172-BE8E-18B727E41454}"/>
              </a:ext>
            </a:extLst>
          </p:cNvPr>
          <p:cNvGraphicFramePr>
            <a:graphicFrameLocks noGrp="1"/>
          </p:cNvGraphicFramePr>
          <p:nvPr>
            <p:ph type="tbl" sz="quarter" idx="13"/>
            <p:extLst>
              <p:ext uri="{D42A27DB-BD31-4B8C-83A1-F6EECF244321}">
                <p14:modId xmlns:p14="http://schemas.microsoft.com/office/powerpoint/2010/main" val="304624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699616"/>
                    </a:ext>
                  </a:extLst>
                </a:gridCol>
                <a:gridCol w="1399032">
                  <a:extLst>
                    <a:ext uri="{9D8B030D-6E8A-4147-A177-3AD203B41FA5}">
                      <a16:colId xmlns:a16="http://schemas.microsoft.com/office/drawing/2014/main" val="1896206738"/>
                    </a:ext>
                  </a:extLst>
                </a:gridCol>
                <a:gridCol w="1399032">
                  <a:extLst>
                    <a:ext uri="{9D8B030D-6E8A-4147-A177-3AD203B41FA5}">
                      <a16:colId xmlns:a16="http://schemas.microsoft.com/office/drawing/2014/main" val="577243799"/>
                    </a:ext>
                  </a:extLst>
                </a:gridCol>
                <a:gridCol w="1399032">
                  <a:extLst>
                    <a:ext uri="{9D8B030D-6E8A-4147-A177-3AD203B41FA5}">
                      <a16:colId xmlns:a16="http://schemas.microsoft.com/office/drawing/2014/main" val="3347656023"/>
                    </a:ext>
                  </a:extLst>
                </a:gridCol>
                <a:gridCol w="1399032">
                  <a:extLst>
                    <a:ext uri="{9D8B030D-6E8A-4147-A177-3AD203B41FA5}">
                      <a16:colId xmlns:a16="http://schemas.microsoft.com/office/drawing/2014/main" val="689895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9676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129.92857142857</a:t>
                      </a:r>
                    </a:p>
                  </a:txBody>
                  <a:tcPr/>
                </a:tc>
                <a:extLst>
                  <a:ext uri="{0D108BD9-81ED-4DB2-BD59-A6C34878D82A}">
                    <a16:rowId xmlns:a16="http://schemas.microsoft.com/office/drawing/2014/main" val="217726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94.272727272727</a:t>
                      </a:r>
                    </a:p>
                  </a:txBody>
                  <a:tcPr/>
                </a:tc>
                <a:extLst>
                  <a:ext uri="{0D108BD9-81ED-4DB2-BD59-A6C34878D82A}">
                    <a16:rowId xmlns:a16="http://schemas.microsoft.com/office/drawing/2014/main" val="39437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201002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241218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148441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1050699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372514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18903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extLst>
                  <a:ext uri="{0D108BD9-81ED-4DB2-BD59-A6C34878D82A}">
                    <a16:rowId xmlns:a16="http://schemas.microsoft.com/office/drawing/2014/main" val="418177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extLst>
                  <a:ext uri="{0D108BD9-81ED-4DB2-BD59-A6C34878D82A}">
                    <a16:rowId xmlns:a16="http://schemas.microsoft.com/office/drawing/2014/main" val="1317681133"/>
                  </a:ext>
                </a:extLst>
              </a:tr>
            </a:tbl>
          </a:graphicData>
        </a:graphic>
      </p:graphicFrame>
      <p:sp>
        <p:nvSpPr>
          <p:cNvPr id="4" name="Text Placeholder 3">
            <a:extLst>
              <a:ext uri="{FF2B5EF4-FFF2-40B4-BE49-F238E27FC236}">
                <a16:creationId xmlns:a16="http://schemas.microsoft.com/office/drawing/2014/main" id="{A2E6A36C-21B7-4DA9-99E7-92F5D9D8CC72}"/>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747161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371C2-45A1-46F1-BD58-52245145CD0B}"/>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E534CA38-4D64-4B5A-BC1A-335675D8A916}"/>
              </a:ext>
            </a:extLst>
          </p:cNvPr>
          <p:cNvGraphicFramePr>
            <a:graphicFrameLocks noGrp="1"/>
          </p:cNvGraphicFramePr>
          <p:nvPr>
            <p:ph type="tbl" sz="quarter" idx="13"/>
            <p:extLst>
              <p:ext uri="{D42A27DB-BD31-4B8C-83A1-F6EECF244321}">
                <p14:modId xmlns:p14="http://schemas.microsoft.com/office/powerpoint/2010/main" val="2061082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9474876"/>
                    </a:ext>
                  </a:extLst>
                </a:gridCol>
                <a:gridCol w="1399032">
                  <a:extLst>
                    <a:ext uri="{9D8B030D-6E8A-4147-A177-3AD203B41FA5}">
                      <a16:colId xmlns:a16="http://schemas.microsoft.com/office/drawing/2014/main" val="3696071648"/>
                    </a:ext>
                  </a:extLst>
                </a:gridCol>
                <a:gridCol w="1399032">
                  <a:extLst>
                    <a:ext uri="{9D8B030D-6E8A-4147-A177-3AD203B41FA5}">
                      <a16:colId xmlns:a16="http://schemas.microsoft.com/office/drawing/2014/main" val="3261461057"/>
                    </a:ext>
                  </a:extLst>
                </a:gridCol>
                <a:gridCol w="1399032">
                  <a:extLst>
                    <a:ext uri="{9D8B030D-6E8A-4147-A177-3AD203B41FA5}">
                      <a16:colId xmlns:a16="http://schemas.microsoft.com/office/drawing/2014/main" val="1070856933"/>
                    </a:ext>
                  </a:extLst>
                </a:gridCol>
                <a:gridCol w="1399032">
                  <a:extLst>
                    <a:ext uri="{9D8B030D-6E8A-4147-A177-3AD203B41FA5}">
                      <a16:colId xmlns:a16="http://schemas.microsoft.com/office/drawing/2014/main" val="340821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4340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extLst>
                  <a:ext uri="{0D108BD9-81ED-4DB2-BD59-A6C34878D82A}">
                    <a16:rowId xmlns:a16="http://schemas.microsoft.com/office/drawing/2014/main" val="106630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100.71428571429</a:t>
                      </a:r>
                    </a:p>
                  </a:txBody>
                  <a:tcPr/>
                </a:tc>
                <a:extLst>
                  <a:ext uri="{0D108BD9-81ED-4DB2-BD59-A6C34878D82A}">
                    <a16:rowId xmlns:a16="http://schemas.microsoft.com/office/drawing/2014/main" val="196850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416326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extLst>
                  <a:ext uri="{0D108BD9-81ED-4DB2-BD59-A6C34878D82A}">
                    <a16:rowId xmlns:a16="http://schemas.microsoft.com/office/drawing/2014/main" val="14063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extLst>
                  <a:ext uri="{0D108BD9-81ED-4DB2-BD59-A6C34878D82A}">
                    <a16:rowId xmlns:a16="http://schemas.microsoft.com/office/drawing/2014/main" val="261743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217460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57826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79101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#ZBteconecta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426667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#TuMejorVersión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extLst>
                  <a:ext uri="{0D108BD9-81ED-4DB2-BD59-A6C34878D82A}">
                    <a16:rowId xmlns:a16="http://schemas.microsoft.com/office/drawing/2014/main" val="4277643357"/>
                  </a:ext>
                </a:extLst>
              </a:tr>
            </a:tbl>
          </a:graphicData>
        </a:graphic>
      </p:graphicFrame>
      <p:sp>
        <p:nvSpPr>
          <p:cNvPr id="4" name="Text Placeholder 3">
            <a:extLst>
              <a:ext uri="{FF2B5EF4-FFF2-40B4-BE49-F238E27FC236}">
                <a16:creationId xmlns:a16="http://schemas.microsoft.com/office/drawing/2014/main" id="{A68695CC-476C-44AD-8F72-84C1BC70DE07}"/>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163204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D9BEC-2AB5-4F83-BABE-6F6AE4A38DCD}"/>
              </a:ext>
            </a:extLst>
          </p:cNvPr>
          <p:cNvSpPr>
            <a:spLocks noGrp="1"/>
          </p:cNvSpPr>
          <p:nvPr>
            <p:ph type="title"/>
          </p:nvPr>
        </p:nvSpPr>
        <p:spPr/>
        <p:txBody>
          <a:bodyPr/>
          <a:lstStyle/>
          <a:p>
            <a:r>
              <a:rPr lang="en-US"/>
              <a:t>Instagram Posts Table | Motomel - 1 of 17</a:t>
            </a:r>
          </a:p>
        </p:txBody>
      </p:sp>
      <p:graphicFrame>
        <p:nvGraphicFramePr>
          <p:cNvPr id="5" name="Table Placeholder 4">
            <a:extLst>
              <a:ext uri="{FF2B5EF4-FFF2-40B4-BE49-F238E27FC236}">
                <a16:creationId xmlns:a16="http://schemas.microsoft.com/office/drawing/2014/main" id="{28305A66-ACFF-4984-A53D-A93413B3FD6B}"/>
              </a:ext>
            </a:extLst>
          </p:cNvPr>
          <p:cNvGraphicFramePr>
            <a:graphicFrameLocks noGrp="1"/>
          </p:cNvGraphicFramePr>
          <p:nvPr>
            <p:ph type="tbl" sz="quarter" idx="13"/>
            <p:extLst>
              <p:ext uri="{D42A27DB-BD31-4B8C-83A1-F6EECF244321}">
                <p14:modId xmlns:p14="http://schemas.microsoft.com/office/powerpoint/2010/main" val="346781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49123059"/>
                    </a:ext>
                  </a:extLst>
                </a:gridCol>
                <a:gridCol w="987552">
                  <a:extLst>
                    <a:ext uri="{9D8B030D-6E8A-4147-A177-3AD203B41FA5}">
                      <a16:colId xmlns:a16="http://schemas.microsoft.com/office/drawing/2014/main" val="1038337701"/>
                    </a:ext>
                  </a:extLst>
                </a:gridCol>
                <a:gridCol w="987552">
                  <a:extLst>
                    <a:ext uri="{9D8B030D-6E8A-4147-A177-3AD203B41FA5}">
                      <a16:colId xmlns:a16="http://schemas.microsoft.com/office/drawing/2014/main" val="2391282265"/>
                    </a:ext>
                  </a:extLst>
                </a:gridCol>
                <a:gridCol w="987552">
                  <a:extLst>
                    <a:ext uri="{9D8B030D-6E8A-4147-A177-3AD203B41FA5}">
                      <a16:colId xmlns:a16="http://schemas.microsoft.com/office/drawing/2014/main" val="3760281072"/>
                    </a:ext>
                  </a:extLst>
                </a:gridCol>
                <a:gridCol w="987552">
                  <a:extLst>
                    <a:ext uri="{9D8B030D-6E8A-4147-A177-3AD203B41FA5}">
                      <a16:colId xmlns:a16="http://schemas.microsoft.com/office/drawing/2014/main" val="3512184244"/>
                    </a:ext>
                  </a:extLst>
                </a:gridCol>
                <a:gridCol w="987552">
                  <a:extLst>
                    <a:ext uri="{9D8B030D-6E8A-4147-A177-3AD203B41FA5}">
                      <a16:colId xmlns:a16="http://schemas.microsoft.com/office/drawing/2014/main" val="80441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507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- 2021-06-25 21:17:57</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Subite a una Corven. Dale play y activá tu propia aventura.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4351859"/>
                  </a:ext>
                </a:extLst>
              </a:tr>
            </a:tbl>
          </a:graphicData>
        </a:graphic>
      </p:graphicFrame>
      <p:sp>
        <p:nvSpPr>
          <p:cNvPr id="4" name="Text Placeholder 3">
            <a:extLst>
              <a:ext uri="{FF2B5EF4-FFF2-40B4-BE49-F238E27FC236}">
                <a16:creationId xmlns:a16="http://schemas.microsoft.com/office/drawing/2014/main" id="{ECDCE758-D350-46CE-992D-EB6D4DC83598}"/>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150680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8A91-05B3-4A87-9EFC-1C13182CDA64}"/>
              </a:ext>
            </a:extLst>
          </p:cNvPr>
          <p:cNvSpPr>
            <a:spLocks noGrp="1"/>
          </p:cNvSpPr>
          <p:nvPr>
            <p:ph type="title"/>
          </p:nvPr>
        </p:nvSpPr>
        <p:spPr/>
        <p:txBody>
          <a:bodyPr/>
          <a:lstStyle/>
          <a:p>
            <a:r>
              <a:rPr lang="en-US"/>
              <a:t>Instagram Posts Table | Motomel - 2 of 17</a:t>
            </a:r>
          </a:p>
        </p:txBody>
      </p:sp>
      <p:graphicFrame>
        <p:nvGraphicFramePr>
          <p:cNvPr id="5" name="Table Placeholder 4">
            <a:extLst>
              <a:ext uri="{FF2B5EF4-FFF2-40B4-BE49-F238E27FC236}">
                <a16:creationId xmlns:a16="http://schemas.microsoft.com/office/drawing/2014/main" id="{D2ABE2F3-2E70-4FC6-90D6-4152BCE0ADE7}"/>
              </a:ext>
            </a:extLst>
          </p:cNvPr>
          <p:cNvGraphicFramePr>
            <a:graphicFrameLocks noGrp="1"/>
          </p:cNvGraphicFramePr>
          <p:nvPr>
            <p:ph type="tbl" sz="quarter" idx="13"/>
            <p:extLst>
              <p:ext uri="{D42A27DB-BD31-4B8C-83A1-F6EECF244321}">
                <p14:modId xmlns:p14="http://schemas.microsoft.com/office/powerpoint/2010/main" val="1914249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24876599"/>
                    </a:ext>
                  </a:extLst>
                </a:gridCol>
                <a:gridCol w="987552">
                  <a:extLst>
                    <a:ext uri="{9D8B030D-6E8A-4147-A177-3AD203B41FA5}">
                      <a16:colId xmlns:a16="http://schemas.microsoft.com/office/drawing/2014/main" val="377523355"/>
                    </a:ext>
                  </a:extLst>
                </a:gridCol>
                <a:gridCol w="987552">
                  <a:extLst>
                    <a:ext uri="{9D8B030D-6E8A-4147-A177-3AD203B41FA5}">
                      <a16:colId xmlns:a16="http://schemas.microsoft.com/office/drawing/2014/main" val="297967545"/>
                    </a:ext>
                  </a:extLst>
                </a:gridCol>
                <a:gridCol w="987552">
                  <a:extLst>
                    <a:ext uri="{9D8B030D-6E8A-4147-A177-3AD203B41FA5}">
                      <a16:colId xmlns:a16="http://schemas.microsoft.com/office/drawing/2014/main" val="528412088"/>
                    </a:ext>
                  </a:extLst>
                </a:gridCol>
                <a:gridCol w="987552">
                  <a:extLst>
                    <a:ext uri="{9D8B030D-6E8A-4147-A177-3AD203B41FA5}">
                      <a16:colId xmlns:a16="http://schemas.microsoft.com/office/drawing/2014/main" val="2244535866"/>
                    </a:ext>
                  </a:extLst>
                </a:gridCol>
                <a:gridCol w="987552">
                  <a:extLst>
                    <a:ext uri="{9D8B030D-6E8A-4147-A177-3AD203B41FA5}">
                      <a16:colId xmlns:a16="http://schemas.microsoft.com/office/drawing/2014/main" val="426591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886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- 2021-06-27 17:25:38</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3914991"/>
                  </a:ext>
                </a:extLst>
              </a:tr>
            </a:tbl>
          </a:graphicData>
        </a:graphic>
      </p:graphicFrame>
      <p:sp>
        <p:nvSpPr>
          <p:cNvPr id="4" name="Text Placeholder 3">
            <a:extLst>
              <a:ext uri="{FF2B5EF4-FFF2-40B4-BE49-F238E27FC236}">
                <a16:creationId xmlns:a16="http://schemas.microsoft.com/office/drawing/2014/main" id="{62E1B766-4052-472E-8C22-4D680850A9F5}"/>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370626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673AC-2C6D-464D-909B-BAD06330DA08}"/>
              </a:ext>
            </a:extLst>
          </p:cNvPr>
          <p:cNvSpPr>
            <a:spLocks noGrp="1"/>
          </p:cNvSpPr>
          <p:nvPr>
            <p:ph type="title"/>
          </p:nvPr>
        </p:nvSpPr>
        <p:spPr/>
        <p:txBody>
          <a:bodyPr/>
          <a:lstStyle/>
          <a:p>
            <a:r>
              <a:rPr lang="en-US"/>
              <a:t>Instagram Posts Table | Motomel - 3 of 17</a:t>
            </a:r>
          </a:p>
        </p:txBody>
      </p:sp>
      <p:graphicFrame>
        <p:nvGraphicFramePr>
          <p:cNvPr id="5" name="Table Placeholder 4">
            <a:extLst>
              <a:ext uri="{FF2B5EF4-FFF2-40B4-BE49-F238E27FC236}">
                <a16:creationId xmlns:a16="http://schemas.microsoft.com/office/drawing/2014/main" id="{F825D2B5-531B-4F13-B88A-41783590BEC7}"/>
              </a:ext>
            </a:extLst>
          </p:cNvPr>
          <p:cNvGraphicFramePr>
            <a:graphicFrameLocks noGrp="1"/>
          </p:cNvGraphicFramePr>
          <p:nvPr>
            <p:ph type="tbl" sz="quarter" idx="13"/>
            <p:extLst>
              <p:ext uri="{D42A27DB-BD31-4B8C-83A1-F6EECF244321}">
                <p14:modId xmlns:p14="http://schemas.microsoft.com/office/powerpoint/2010/main" val="107925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29710768"/>
                    </a:ext>
                  </a:extLst>
                </a:gridCol>
                <a:gridCol w="987552">
                  <a:extLst>
                    <a:ext uri="{9D8B030D-6E8A-4147-A177-3AD203B41FA5}">
                      <a16:colId xmlns:a16="http://schemas.microsoft.com/office/drawing/2014/main" val="1248923433"/>
                    </a:ext>
                  </a:extLst>
                </a:gridCol>
                <a:gridCol w="987552">
                  <a:extLst>
                    <a:ext uri="{9D8B030D-6E8A-4147-A177-3AD203B41FA5}">
                      <a16:colId xmlns:a16="http://schemas.microsoft.com/office/drawing/2014/main" val="924027954"/>
                    </a:ext>
                  </a:extLst>
                </a:gridCol>
                <a:gridCol w="987552">
                  <a:extLst>
                    <a:ext uri="{9D8B030D-6E8A-4147-A177-3AD203B41FA5}">
                      <a16:colId xmlns:a16="http://schemas.microsoft.com/office/drawing/2014/main" val="1396570866"/>
                    </a:ext>
                  </a:extLst>
                </a:gridCol>
                <a:gridCol w="987552">
                  <a:extLst>
                    <a:ext uri="{9D8B030D-6E8A-4147-A177-3AD203B41FA5}">
                      <a16:colId xmlns:a16="http://schemas.microsoft.com/office/drawing/2014/main" val="480376957"/>
                    </a:ext>
                  </a:extLst>
                </a:gridCol>
                <a:gridCol w="987552">
                  <a:extLst>
                    <a:ext uri="{9D8B030D-6E8A-4147-A177-3AD203B41FA5}">
                      <a16:colId xmlns:a16="http://schemas.microsoft.com/office/drawing/2014/main" val="372852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21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- 2021-07-05 16:00:40</a:t>
                      </a:r>
                      <a:r>
                        <a:rPr kumimoji="0" lang="en-US" sz="1000" b="0" i="0" u="none" strike="noStrike" kern="1200" cap="none" spc="0" normalizeH="0" baseline="0" noProof="0">
                          <a:ln>
                            <a:noFill/>
                          </a:ln>
                          <a:solidFill>
                            <a:prstClr val="black"/>
                          </a:solidFill>
                          <a:effectLst/>
                          <a:uLnTx/>
                          <a:uFillTx/>
                          <a:latin typeface="+mn-lt"/>
                          <a:ea typeface="+mn-ea"/>
                          <a:cs typeface="+mn-cs"/>
                        </a:rPr>
                        <a:t>
 Nueva AC1!💥🔥 Descubrí su diseño clásico! 🙌😎
◼ Motor 4 tiempos, refrigerado por aire
◼ Transmisión 5 marchas
◼ Potencia 11.4 hp / 8000 rpm
◼ Frenos Delantero a disco, trasero a tambor
◼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539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- 2021-07-10 23:50:50</a:t>
                      </a:r>
                      <a:r>
                        <a:rPr kumimoji="0" lang="en-US" sz="1000" b="0" i="0" u="none" strike="noStrike" kern="1200" cap="none" spc="0" normalizeH="0" baseline="0" noProof="0">
                          <a:ln>
                            <a:noFill/>
                          </a:ln>
                          <a:solidFill>
                            <a:prstClr val="black"/>
                          </a:solidFill>
                          <a:effectLst/>
                          <a:uLnTx/>
                          <a:uFillTx/>
                          <a:latin typeface="+mn-lt"/>
                          <a:ea typeface="+mn-ea"/>
                          <a:cs typeface="+mn-cs"/>
                        </a:rPr>
                        <a:t>
 GRACIAS POR TANTO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213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- 2021-06-25 14:08:09</a:t>
                      </a:r>
                      <a:r>
                        <a:rPr kumimoji="0" lang="en-US" sz="1000" b="0" i="0" u="none" strike="noStrike" kern="1200" cap="none" spc="0" normalizeH="0" baseline="0" noProof="0">
                          <a:ln>
                            <a:noFill/>
                          </a:ln>
                          <a:solidFill>
                            <a:prstClr val="black"/>
                          </a:solidFill>
                          <a:effectLst/>
                          <a:uLnTx/>
                          <a:uFillTx/>
                          <a:latin typeface="+mn-lt"/>
                          <a:ea typeface="+mn-ea"/>
                          <a:cs typeface="+mn-cs"/>
                        </a:rPr>
                        <a:t>
 Zanella Exclusive Edizione, la mejor compañera para recorrer la ciudad con estilo 🏍.⁣
No te vas a querer bajar 💥⁣
⁣
#Zanella #ExclusiveEdizione150 #NosImpulsaNuestraHistoria⁣
#TuMejorVersión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5278996"/>
                  </a:ext>
                </a:extLst>
              </a:tr>
            </a:tbl>
          </a:graphicData>
        </a:graphic>
      </p:graphicFrame>
      <p:sp>
        <p:nvSpPr>
          <p:cNvPr id="4" name="Text Placeholder 3">
            <a:extLst>
              <a:ext uri="{FF2B5EF4-FFF2-40B4-BE49-F238E27FC236}">
                <a16:creationId xmlns:a16="http://schemas.microsoft.com/office/drawing/2014/main" id="{57BF864B-6474-41C9-B9E0-1C6D8AB410CE}"/>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417442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62437-CBF1-4AD8-B8BC-6F5C031522CF}"/>
              </a:ext>
            </a:extLst>
          </p:cNvPr>
          <p:cNvSpPr>
            <a:spLocks noGrp="1"/>
          </p:cNvSpPr>
          <p:nvPr>
            <p:ph type="title"/>
          </p:nvPr>
        </p:nvSpPr>
        <p:spPr/>
        <p:txBody>
          <a:bodyPr/>
          <a:lstStyle/>
          <a:p>
            <a:r>
              <a:rPr lang="en-US"/>
              <a:t>Instagram Posts Table | Motomel - 4 of 17</a:t>
            </a:r>
          </a:p>
        </p:txBody>
      </p:sp>
      <p:graphicFrame>
        <p:nvGraphicFramePr>
          <p:cNvPr id="5" name="Table Placeholder 4">
            <a:extLst>
              <a:ext uri="{FF2B5EF4-FFF2-40B4-BE49-F238E27FC236}">
                <a16:creationId xmlns:a16="http://schemas.microsoft.com/office/drawing/2014/main" id="{EB54C070-EDB3-491A-9174-99D96A344C8F}"/>
              </a:ext>
            </a:extLst>
          </p:cNvPr>
          <p:cNvGraphicFramePr>
            <a:graphicFrameLocks noGrp="1"/>
          </p:cNvGraphicFramePr>
          <p:nvPr>
            <p:ph type="tbl" sz="quarter" idx="13"/>
            <p:extLst>
              <p:ext uri="{D42A27DB-BD31-4B8C-83A1-F6EECF244321}">
                <p14:modId xmlns:p14="http://schemas.microsoft.com/office/powerpoint/2010/main" val="930878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95991016"/>
                    </a:ext>
                  </a:extLst>
                </a:gridCol>
                <a:gridCol w="987552">
                  <a:extLst>
                    <a:ext uri="{9D8B030D-6E8A-4147-A177-3AD203B41FA5}">
                      <a16:colId xmlns:a16="http://schemas.microsoft.com/office/drawing/2014/main" val="1315463719"/>
                    </a:ext>
                  </a:extLst>
                </a:gridCol>
                <a:gridCol w="987552">
                  <a:extLst>
                    <a:ext uri="{9D8B030D-6E8A-4147-A177-3AD203B41FA5}">
                      <a16:colId xmlns:a16="http://schemas.microsoft.com/office/drawing/2014/main" val="1291149551"/>
                    </a:ext>
                  </a:extLst>
                </a:gridCol>
                <a:gridCol w="987552">
                  <a:extLst>
                    <a:ext uri="{9D8B030D-6E8A-4147-A177-3AD203B41FA5}">
                      <a16:colId xmlns:a16="http://schemas.microsoft.com/office/drawing/2014/main" val="126288910"/>
                    </a:ext>
                  </a:extLst>
                </a:gridCol>
                <a:gridCol w="987552">
                  <a:extLst>
                    <a:ext uri="{9D8B030D-6E8A-4147-A177-3AD203B41FA5}">
                      <a16:colId xmlns:a16="http://schemas.microsoft.com/office/drawing/2014/main" val="2445801743"/>
                    </a:ext>
                  </a:extLst>
                </a:gridCol>
                <a:gridCol w="987552">
                  <a:extLst>
                    <a:ext uri="{9D8B030D-6E8A-4147-A177-3AD203B41FA5}">
                      <a16:colId xmlns:a16="http://schemas.microsoft.com/office/drawing/2014/main" val="224613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82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- 2021-06-27 17:24:35</a:t>
                      </a:r>
                      <a:r>
                        <a:rPr kumimoji="0" lang="es-ES" sz="1000" b="0" i="0" u="none" strike="noStrike" kern="1200" cap="none" spc="0" normalizeH="0" baseline="0" noProof="0">
                          <a:ln>
                            <a:noFill/>
                          </a:ln>
                          <a:solidFill>
                            <a:prstClr val="black"/>
                          </a:solidFill>
                          <a:effectLst/>
                          <a:uLnTx/>
                          <a:uFillTx/>
                          <a:latin typeface="+mn-lt"/>
                          <a:ea typeface="+mn-ea"/>
                          <a:cs typeface="+mn-cs"/>
                        </a:rPr>
                        <a:t>
 La TRIAX 250 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072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- 2021-06-16 16:01:14</a:t>
                      </a:r>
                      <a:r>
                        <a:rPr kumimoji="0" lang="en-US" sz="1000" b="0" i="0" u="none" strike="noStrike" kern="1200" cap="none" spc="0" normalizeH="0" baseline="0" noProof="0">
                          <a:ln>
                            <a:noFill/>
                          </a:ln>
                          <a:solidFill>
                            <a:prstClr val="black"/>
                          </a:solidFill>
                          <a:effectLst/>
                          <a:uLnTx/>
                          <a:uFillTx/>
                          <a:latin typeface="+mn-lt"/>
                          <a:ea typeface="+mn-ea"/>
                          <a:cs typeface="+mn-cs"/>
                        </a:rPr>
                        <a:t>
 El clásico de #Gilera en su versión más completa 💥
SMASH X125, Descubrila! Te vas a enamorar 😉
💻Más información en nuestra web: https://www.gilera.com.ar/modelo/smash-x-125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7300502"/>
                  </a:ext>
                </a:extLst>
              </a:tr>
            </a:tbl>
          </a:graphicData>
        </a:graphic>
      </p:graphicFrame>
      <p:sp>
        <p:nvSpPr>
          <p:cNvPr id="4" name="Text Placeholder 3">
            <a:extLst>
              <a:ext uri="{FF2B5EF4-FFF2-40B4-BE49-F238E27FC236}">
                <a16:creationId xmlns:a16="http://schemas.microsoft.com/office/drawing/2014/main" id="{307FCB1F-63AD-49D4-B23B-7B7DE9791860}"/>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974944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8CE3C-0C7E-4170-A168-7BC92A19B229}"/>
              </a:ext>
            </a:extLst>
          </p:cNvPr>
          <p:cNvSpPr>
            <a:spLocks noGrp="1"/>
          </p:cNvSpPr>
          <p:nvPr>
            <p:ph type="title"/>
          </p:nvPr>
        </p:nvSpPr>
        <p:spPr/>
        <p:txBody>
          <a:bodyPr/>
          <a:lstStyle/>
          <a:p>
            <a:r>
              <a:rPr lang="en-US"/>
              <a:t>Instagram Posts Table | Motomel - 5 of 17</a:t>
            </a:r>
          </a:p>
        </p:txBody>
      </p:sp>
      <p:graphicFrame>
        <p:nvGraphicFramePr>
          <p:cNvPr id="5" name="Table Placeholder 4">
            <a:extLst>
              <a:ext uri="{FF2B5EF4-FFF2-40B4-BE49-F238E27FC236}">
                <a16:creationId xmlns:a16="http://schemas.microsoft.com/office/drawing/2014/main" id="{D54BD391-0C62-4A8B-ACE1-2A0C3EA63F62}"/>
              </a:ext>
            </a:extLst>
          </p:cNvPr>
          <p:cNvGraphicFramePr>
            <a:graphicFrameLocks noGrp="1"/>
          </p:cNvGraphicFramePr>
          <p:nvPr>
            <p:ph type="tbl" sz="quarter" idx="13"/>
            <p:extLst>
              <p:ext uri="{D42A27DB-BD31-4B8C-83A1-F6EECF244321}">
                <p14:modId xmlns:p14="http://schemas.microsoft.com/office/powerpoint/2010/main" val="142309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24845672"/>
                    </a:ext>
                  </a:extLst>
                </a:gridCol>
                <a:gridCol w="987552">
                  <a:extLst>
                    <a:ext uri="{9D8B030D-6E8A-4147-A177-3AD203B41FA5}">
                      <a16:colId xmlns:a16="http://schemas.microsoft.com/office/drawing/2014/main" val="3710527517"/>
                    </a:ext>
                  </a:extLst>
                </a:gridCol>
                <a:gridCol w="987552">
                  <a:extLst>
                    <a:ext uri="{9D8B030D-6E8A-4147-A177-3AD203B41FA5}">
                      <a16:colId xmlns:a16="http://schemas.microsoft.com/office/drawing/2014/main" val="3264453759"/>
                    </a:ext>
                  </a:extLst>
                </a:gridCol>
                <a:gridCol w="987552">
                  <a:extLst>
                    <a:ext uri="{9D8B030D-6E8A-4147-A177-3AD203B41FA5}">
                      <a16:colId xmlns:a16="http://schemas.microsoft.com/office/drawing/2014/main" val="1167805718"/>
                    </a:ext>
                  </a:extLst>
                </a:gridCol>
                <a:gridCol w="987552">
                  <a:extLst>
                    <a:ext uri="{9D8B030D-6E8A-4147-A177-3AD203B41FA5}">
                      <a16:colId xmlns:a16="http://schemas.microsoft.com/office/drawing/2014/main" val="3233652358"/>
                    </a:ext>
                  </a:extLst>
                </a:gridCol>
                <a:gridCol w="987552">
                  <a:extLst>
                    <a:ext uri="{9D8B030D-6E8A-4147-A177-3AD203B41FA5}">
                      <a16:colId xmlns:a16="http://schemas.microsoft.com/office/drawing/2014/main" val="266879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802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- 2021-06-29 16:01:21</a:t>
                      </a:r>
                      <a:r>
                        <a:rPr kumimoji="0" lang="en-US" sz="1000" b="0" i="0" u="none" strike="noStrike" kern="1200" cap="none" spc="0" normalizeH="0" baseline="0" noProof="0">
                          <a:ln>
                            <a:noFill/>
                          </a:ln>
                          <a:solidFill>
                            <a:prstClr val="black"/>
                          </a:solidFill>
                          <a:effectLst/>
                          <a:uLnTx/>
                          <a:uFillTx/>
                          <a:latin typeface="+mn-lt"/>
                          <a:ea typeface="+mn-ea"/>
                          <a:cs typeface="+mn-cs"/>
                        </a:rPr>
                        <a:t>
 Manejar una SMASH AUTOMATICA es muy fácil!! 😎🙌🏻
Arrancas, aceleras y te vas…
💻Conocé más detalles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5474521"/>
                  </a:ext>
                </a:extLst>
              </a:tr>
            </a:tbl>
          </a:graphicData>
        </a:graphic>
      </p:graphicFrame>
      <p:sp>
        <p:nvSpPr>
          <p:cNvPr id="4" name="Text Placeholder 3">
            <a:extLst>
              <a:ext uri="{FF2B5EF4-FFF2-40B4-BE49-F238E27FC236}">
                <a16:creationId xmlns:a16="http://schemas.microsoft.com/office/drawing/2014/main" id="{EDBF42DE-9380-46A8-9A81-ED56C273D7EF}"/>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46714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B331-DED9-4485-A232-F7236AB364EF}"/>
              </a:ext>
            </a:extLst>
          </p:cNvPr>
          <p:cNvSpPr>
            <a:spLocks noGrp="1"/>
          </p:cNvSpPr>
          <p:nvPr>
            <p:ph type="title"/>
          </p:nvPr>
        </p:nvSpPr>
        <p:spPr/>
        <p:txBody>
          <a:bodyPr/>
          <a:lstStyle/>
          <a:p>
            <a:r>
              <a:rPr lang="en-US"/>
              <a:t>Instagram Posts Table | Motomel - 6 of 17</a:t>
            </a:r>
          </a:p>
        </p:txBody>
      </p:sp>
      <p:graphicFrame>
        <p:nvGraphicFramePr>
          <p:cNvPr id="5" name="Table Placeholder 4">
            <a:extLst>
              <a:ext uri="{FF2B5EF4-FFF2-40B4-BE49-F238E27FC236}">
                <a16:creationId xmlns:a16="http://schemas.microsoft.com/office/drawing/2014/main" id="{4A48DBFD-6750-4978-9A9F-3F3047263DE8}"/>
              </a:ext>
            </a:extLst>
          </p:cNvPr>
          <p:cNvGraphicFramePr>
            <a:graphicFrameLocks noGrp="1"/>
          </p:cNvGraphicFramePr>
          <p:nvPr>
            <p:ph type="tbl" sz="quarter" idx="13"/>
            <p:extLst>
              <p:ext uri="{D42A27DB-BD31-4B8C-83A1-F6EECF244321}">
                <p14:modId xmlns:p14="http://schemas.microsoft.com/office/powerpoint/2010/main" val="1026113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65729037"/>
                    </a:ext>
                  </a:extLst>
                </a:gridCol>
                <a:gridCol w="987552">
                  <a:extLst>
                    <a:ext uri="{9D8B030D-6E8A-4147-A177-3AD203B41FA5}">
                      <a16:colId xmlns:a16="http://schemas.microsoft.com/office/drawing/2014/main" val="3519899245"/>
                    </a:ext>
                  </a:extLst>
                </a:gridCol>
                <a:gridCol w="987552">
                  <a:extLst>
                    <a:ext uri="{9D8B030D-6E8A-4147-A177-3AD203B41FA5}">
                      <a16:colId xmlns:a16="http://schemas.microsoft.com/office/drawing/2014/main" val="2850285487"/>
                    </a:ext>
                  </a:extLst>
                </a:gridCol>
                <a:gridCol w="987552">
                  <a:extLst>
                    <a:ext uri="{9D8B030D-6E8A-4147-A177-3AD203B41FA5}">
                      <a16:colId xmlns:a16="http://schemas.microsoft.com/office/drawing/2014/main" val="40637745"/>
                    </a:ext>
                  </a:extLst>
                </a:gridCol>
                <a:gridCol w="987552">
                  <a:extLst>
                    <a:ext uri="{9D8B030D-6E8A-4147-A177-3AD203B41FA5}">
                      <a16:colId xmlns:a16="http://schemas.microsoft.com/office/drawing/2014/main" val="55896465"/>
                    </a:ext>
                  </a:extLst>
                </a:gridCol>
                <a:gridCol w="987552">
                  <a:extLst>
                    <a:ext uri="{9D8B030D-6E8A-4147-A177-3AD203B41FA5}">
                      <a16:colId xmlns:a16="http://schemas.microsoft.com/office/drawing/2014/main" val="3499970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865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- 2021-07-07 16:01:00</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Sencilla de manejar! Subite, ponela en marcha, y salí andando💥
✅Motor 4 tiempos, refrigerado por aire
✅Potencia 6.6hp/8500rpm
✅Transmisión Automática
✅ Encendido Electrónico y patada
💻Conocé más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1813333"/>
                  </a:ext>
                </a:extLst>
              </a:tr>
            </a:tbl>
          </a:graphicData>
        </a:graphic>
      </p:graphicFrame>
      <p:sp>
        <p:nvSpPr>
          <p:cNvPr id="4" name="Text Placeholder 3">
            <a:extLst>
              <a:ext uri="{FF2B5EF4-FFF2-40B4-BE49-F238E27FC236}">
                <a16:creationId xmlns:a16="http://schemas.microsoft.com/office/drawing/2014/main" id="{282C4B7C-1AD4-49CE-A233-FF310F26C3E9}"/>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028992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79BA6-59E9-40F4-AD7B-F5ADD598F26A}"/>
              </a:ext>
            </a:extLst>
          </p:cNvPr>
          <p:cNvSpPr>
            <a:spLocks noGrp="1"/>
          </p:cNvSpPr>
          <p:nvPr>
            <p:ph type="title"/>
          </p:nvPr>
        </p:nvSpPr>
        <p:spPr/>
        <p:txBody>
          <a:bodyPr/>
          <a:lstStyle/>
          <a:p>
            <a:r>
              <a:rPr lang="en-US"/>
              <a:t>Instagram Posts Table | Motomel - 7 of 17</a:t>
            </a:r>
          </a:p>
        </p:txBody>
      </p:sp>
      <p:graphicFrame>
        <p:nvGraphicFramePr>
          <p:cNvPr id="5" name="Table Placeholder 4">
            <a:extLst>
              <a:ext uri="{FF2B5EF4-FFF2-40B4-BE49-F238E27FC236}">
                <a16:creationId xmlns:a16="http://schemas.microsoft.com/office/drawing/2014/main" id="{085EA663-23C2-4BE8-9BD9-43C91A0142AA}"/>
              </a:ext>
            </a:extLst>
          </p:cNvPr>
          <p:cNvGraphicFramePr>
            <a:graphicFrameLocks noGrp="1"/>
          </p:cNvGraphicFramePr>
          <p:nvPr>
            <p:ph type="tbl" sz="quarter" idx="13"/>
            <p:extLst>
              <p:ext uri="{D42A27DB-BD31-4B8C-83A1-F6EECF244321}">
                <p14:modId xmlns:p14="http://schemas.microsoft.com/office/powerpoint/2010/main" val="389546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49419783"/>
                    </a:ext>
                  </a:extLst>
                </a:gridCol>
                <a:gridCol w="987552">
                  <a:extLst>
                    <a:ext uri="{9D8B030D-6E8A-4147-A177-3AD203B41FA5}">
                      <a16:colId xmlns:a16="http://schemas.microsoft.com/office/drawing/2014/main" val="1886158576"/>
                    </a:ext>
                  </a:extLst>
                </a:gridCol>
                <a:gridCol w="987552">
                  <a:extLst>
                    <a:ext uri="{9D8B030D-6E8A-4147-A177-3AD203B41FA5}">
                      <a16:colId xmlns:a16="http://schemas.microsoft.com/office/drawing/2014/main" val="790545529"/>
                    </a:ext>
                  </a:extLst>
                </a:gridCol>
                <a:gridCol w="987552">
                  <a:extLst>
                    <a:ext uri="{9D8B030D-6E8A-4147-A177-3AD203B41FA5}">
                      <a16:colId xmlns:a16="http://schemas.microsoft.com/office/drawing/2014/main" val="3286164642"/>
                    </a:ext>
                  </a:extLst>
                </a:gridCol>
                <a:gridCol w="987552">
                  <a:extLst>
                    <a:ext uri="{9D8B030D-6E8A-4147-A177-3AD203B41FA5}">
                      <a16:colId xmlns:a16="http://schemas.microsoft.com/office/drawing/2014/main" val="3569702741"/>
                    </a:ext>
                  </a:extLst>
                </a:gridCol>
                <a:gridCol w="987552">
                  <a:extLst>
                    <a:ext uri="{9D8B030D-6E8A-4147-A177-3AD203B41FA5}">
                      <a16:colId xmlns:a16="http://schemas.microsoft.com/office/drawing/2014/main" val="1834692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460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- 2021-06-16 16:24:14</a:t>
                      </a:r>
                      <a:r>
                        <a:rPr kumimoji="0" lang="es-ES" sz="1000" b="0" i="0" u="none" strike="noStrike" kern="1200" cap="none" spc="0" normalizeH="0" baseline="0" noProof="0">
                          <a:ln>
                            <a:noFill/>
                          </a:ln>
                          <a:solidFill>
                            <a:prstClr val="black"/>
                          </a:solidFill>
                          <a:effectLst/>
                          <a:uLnTx/>
                          <a:uFillTx/>
                          <a:latin typeface="+mn-lt"/>
                          <a:ea typeface="+mn-ea"/>
                          <a:cs typeface="+mn-cs"/>
                        </a:rPr>
                        <a:t>
 La #Blitz presenta un estilo joven y urbano; con divertidas y variadas gráficas para el hombre y la mujer de hoy en día. Equipada con un nuevo sistema de balizas, asiento biplaza de doble costura y material antideslizante, un espacioso baúl guarda objetos, tablero completo y una amplia gama de colores combinados. ⁣
⁣
Para trabajar, pasear o para ir donde quieras ¿ A dónde te acompaña tu Blitz?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948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- 2021-06-30 17:54:24</a:t>
                      </a:r>
                      <a:r>
                        <a:rPr kumimoji="0" lang="es-ES" sz="1000" b="0" i="0" u="none" strike="noStrike" kern="1200" cap="none" spc="0" normalizeH="0" baseline="0" noProof="0">
                          <a:ln>
                            <a:noFill/>
                          </a:ln>
                          <a:solidFill>
                            <a:prstClr val="black"/>
                          </a:solidFill>
                          <a:effectLst/>
                          <a:uLnTx/>
                          <a:uFillTx/>
                          <a:latin typeface="+mn-lt"/>
                          <a:ea typeface="+mn-ea"/>
                          <a:cs typeface="+mn-cs"/>
                        </a:rPr>
                        <a:t>
 Viví la experiencia Motomel, movete fácil. La #S2 te da todo lo que necesitás: motor de bajo mantenimiento y consumo reducido, arranque eléctrico y por patada y un asiento con agarre trasero, tapizado antideslizante y mucho más.
⁣¿Qué esperás para tener la tuya?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6605296"/>
                  </a:ext>
                </a:extLst>
              </a:tr>
            </a:tbl>
          </a:graphicData>
        </a:graphic>
      </p:graphicFrame>
      <p:sp>
        <p:nvSpPr>
          <p:cNvPr id="4" name="Text Placeholder 3">
            <a:extLst>
              <a:ext uri="{FF2B5EF4-FFF2-40B4-BE49-F238E27FC236}">
                <a16:creationId xmlns:a16="http://schemas.microsoft.com/office/drawing/2014/main" id="{25309319-C3D5-4C0F-940B-C9C03B6A77AF}"/>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4132334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DF0D-0EF9-44A5-8C44-15CCCFE2640F}"/>
              </a:ext>
            </a:extLst>
          </p:cNvPr>
          <p:cNvSpPr>
            <a:spLocks noGrp="1"/>
          </p:cNvSpPr>
          <p:nvPr>
            <p:ph type="title"/>
          </p:nvPr>
        </p:nvSpPr>
        <p:spPr/>
        <p:txBody>
          <a:bodyPr/>
          <a:lstStyle/>
          <a:p>
            <a:r>
              <a:rPr lang="en-US"/>
              <a:t>Instagram Posts Table | Motomel - 8 of 17</a:t>
            </a:r>
          </a:p>
        </p:txBody>
      </p:sp>
      <p:graphicFrame>
        <p:nvGraphicFramePr>
          <p:cNvPr id="5" name="Table Placeholder 4">
            <a:extLst>
              <a:ext uri="{FF2B5EF4-FFF2-40B4-BE49-F238E27FC236}">
                <a16:creationId xmlns:a16="http://schemas.microsoft.com/office/drawing/2014/main" id="{67976B47-DC61-405A-AB17-9725A3E3F689}"/>
              </a:ext>
            </a:extLst>
          </p:cNvPr>
          <p:cNvGraphicFramePr>
            <a:graphicFrameLocks noGrp="1"/>
          </p:cNvGraphicFramePr>
          <p:nvPr>
            <p:ph type="tbl" sz="quarter" idx="13"/>
            <p:extLst>
              <p:ext uri="{D42A27DB-BD31-4B8C-83A1-F6EECF244321}">
                <p14:modId xmlns:p14="http://schemas.microsoft.com/office/powerpoint/2010/main" val="2697292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7441602"/>
                    </a:ext>
                  </a:extLst>
                </a:gridCol>
                <a:gridCol w="987552">
                  <a:extLst>
                    <a:ext uri="{9D8B030D-6E8A-4147-A177-3AD203B41FA5}">
                      <a16:colId xmlns:a16="http://schemas.microsoft.com/office/drawing/2014/main" val="457081402"/>
                    </a:ext>
                  </a:extLst>
                </a:gridCol>
                <a:gridCol w="987552">
                  <a:extLst>
                    <a:ext uri="{9D8B030D-6E8A-4147-A177-3AD203B41FA5}">
                      <a16:colId xmlns:a16="http://schemas.microsoft.com/office/drawing/2014/main" val="3233919099"/>
                    </a:ext>
                  </a:extLst>
                </a:gridCol>
                <a:gridCol w="987552">
                  <a:extLst>
                    <a:ext uri="{9D8B030D-6E8A-4147-A177-3AD203B41FA5}">
                      <a16:colId xmlns:a16="http://schemas.microsoft.com/office/drawing/2014/main" val="2067114150"/>
                    </a:ext>
                  </a:extLst>
                </a:gridCol>
                <a:gridCol w="987552">
                  <a:extLst>
                    <a:ext uri="{9D8B030D-6E8A-4147-A177-3AD203B41FA5}">
                      <a16:colId xmlns:a16="http://schemas.microsoft.com/office/drawing/2014/main" val="3607285073"/>
                    </a:ext>
                  </a:extLst>
                </a:gridCol>
                <a:gridCol w="987552">
                  <a:extLst>
                    <a:ext uri="{9D8B030D-6E8A-4147-A177-3AD203B41FA5}">
                      <a16:colId xmlns:a16="http://schemas.microsoft.com/office/drawing/2014/main" val="348851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81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gileramotorsarg - 2021-06-23 16:01:13</a:t>
                      </a:r>
                      <a:r>
                        <a:rPr kumimoji="0" lang="es-ES" sz="1000" b="0" i="0" u="none" strike="noStrike" kern="1200" cap="none" spc="0" normalizeH="0" baseline="0" noProof="0">
                          <a:ln>
                            <a:noFill/>
                          </a:ln>
                          <a:solidFill>
                            <a:prstClr val="black"/>
                          </a:solidFill>
                          <a:effectLst/>
                          <a:uLnTx/>
                          <a:uFillTx/>
                          <a:latin typeface="+mn-lt"/>
                          <a:ea typeface="+mn-ea"/>
                          <a:cs typeface="+mn-cs"/>
                        </a:rPr>
                        <a:t>
 SMASH AUTOMATICA
Estás buscando tu primera moto? La Smash automática es la más fácil de manejar!
Sumate a la familia. Arrancas, aceleras y te vas…
💻 Te invitamos a conocer más detalles en nuestra web: https://www.gilera.com.ar/modelo/smash-automatica
#Gilera #GileraMotors #GileraArgentina #InfinitosCaminosTeEsperan #motos #0km #LaMarcadeSiempre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406310"/>
                  </a:ext>
                </a:extLst>
              </a:tr>
            </a:tbl>
          </a:graphicData>
        </a:graphic>
      </p:graphicFrame>
      <p:sp>
        <p:nvSpPr>
          <p:cNvPr id="4" name="Text Placeholder 3">
            <a:extLst>
              <a:ext uri="{FF2B5EF4-FFF2-40B4-BE49-F238E27FC236}">
                <a16:creationId xmlns:a16="http://schemas.microsoft.com/office/drawing/2014/main" id="{0DF36CDF-FDC3-4AA8-B870-746EBFA5B6BC}"/>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759631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28469-D2E2-4064-A29C-514F8A66E414}"/>
              </a:ext>
            </a:extLst>
          </p:cNvPr>
          <p:cNvSpPr>
            <a:spLocks noGrp="1"/>
          </p:cNvSpPr>
          <p:nvPr>
            <p:ph type="title"/>
          </p:nvPr>
        </p:nvSpPr>
        <p:spPr/>
        <p:txBody>
          <a:bodyPr/>
          <a:lstStyle/>
          <a:p>
            <a:r>
              <a:rPr lang="en-US"/>
              <a:t>Instagram Posts Table | Motomel - 9 of 17</a:t>
            </a:r>
          </a:p>
        </p:txBody>
      </p:sp>
      <p:graphicFrame>
        <p:nvGraphicFramePr>
          <p:cNvPr id="5" name="Table Placeholder 4">
            <a:extLst>
              <a:ext uri="{FF2B5EF4-FFF2-40B4-BE49-F238E27FC236}">
                <a16:creationId xmlns:a16="http://schemas.microsoft.com/office/drawing/2014/main" id="{43223C78-081B-46C5-9AAA-C133BA62F0A6}"/>
              </a:ext>
            </a:extLst>
          </p:cNvPr>
          <p:cNvGraphicFramePr>
            <a:graphicFrameLocks noGrp="1"/>
          </p:cNvGraphicFramePr>
          <p:nvPr>
            <p:ph type="tbl" sz="quarter" idx="13"/>
            <p:extLst>
              <p:ext uri="{D42A27DB-BD31-4B8C-83A1-F6EECF244321}">
                <p14:modId xmlns:p14="http://schemas.microsoft.com/office/powerpoint/2010/main" val="346965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38835364"/>
                    </a:ext>
                  </a:extLst>
                </a:gridCol>
                <a:gridCol w="987552">
                  <a:extLst>
                    <a:ext uri="{9D8B030D-6E8A-4147-A177-3AD203B41FA5}">
                      <a16:colId xmlns:a16="http://schemas.microsoft.com/office/drawing/2014/main" val="141963952"/>
                    </a:ext>
                  </a:extLst>
                </a:gridCol>
                <a:gridCol w="987552">
                  <a:extLst>
                    <a:ext uri="{9D8B030D-6E8A-4147-A177-3AD203B41FA5}">
                      <a16:colId xmlns:a16="http://schemas.microsoft.com/office/drawing/2014/main" val="3344150426"/>
                    </a:ext>
                  </a:extLst>
                </a:gridCol>
                <a:gridCol w="987552">
                  <a:extLst>
                    <a:ext uri="{9D8B030D-6E8A-4147-A177-3AD203B41FA5}">
                      <a16:colId xmlns:a16="http://schemas.microsoft.com/office/drawing/2014/main" val="316653757"/>
                    </a:ext>
                  </a:extLst>
                </a:gridCol>
                <a:gridCol w="987552">
                  <a:extLst>
                    <a:ext uri="{9D8B030D-6E8A-4147-A177-3AD203B41FA5}">
                      <a16:colId xmlns:a16="http://schemas.microsoft.com/office/drawing/2014/main" val="1483016200"/>
                    </a:ext>
                  </a:extLst>
                </a:gridCol>
                <a:gridCol w="987552">
                  <a:extLst>
                    <a:ext uri="{9D8B030D-6E8A-4147-A177-3AD203B41FA5}">
                      <a16:colId xmlns:a16="http://schemas.microsoft.com/office/drawing/2014/main" val="367091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316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- 2021-07-02 16:01:25</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🏁Frenos delantero a disco
🏁Llantas de aleación
🏁Encendido Electrónico y patada
🏁 Tablero full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4930766"/>
                  </a:ext>
                </a:extLst>
              </a:tr>
            </a:tbl>
          </a:graphicData>
        </a:graphic>
      </p:graphicFrame>
      <p:sp>
        <p:nvSpPr>
          <p:cNvPr id="4" name="Text Placeholder 3">
            <a:extLst>
              <a:ext uri="{FF2B5EF4-FFF2-40B4-BE49-F238E27FC236}">
                <a16:creationId xmlns:a16="http://schemas.microsoft.com/office/drawing/2014/main" id="{59A8BEE7-30BD-4019-9649-82AC5896765E}"/>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36158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9F33A-FF90-43A3-BB94-A3D388ACD86C}"/>
              </a:ext>
            </a:extLst>
          </p:cNvPr>
          <p:cNvSpPr>
            <a:spLocks noGrp="1"/>
          </p:cNvSpPr>
          <p:nvPr>
            <p:ph type="title"/>
          </p:nvPr>
        </p:nvSpPr>
        <p:spPr/>
        <p:txBody>
          <a:bodyPr/>
          <a:lstStyle/>
          <a:p>
            <a:r>
              <a:rPr lang="en-US"/>
              <a:t>Instagram Posts Table | Motomel - 10 of 17</a:t>
            </a:r>
          </a:p>
        </p:txBody>
      </p:sp>
      <p:graphicFrame>
        <p:nvGraphicFramePr>
          <p:cNvPr id="5" name="Table Placeholder 4">
            <a:extLst>
              <a:ext uri="{FF2B5EF4-FFF2-40B4-BE49-F238E27FC236}">
                <a16:creationId xmlns:a16="http://schemas.microsoft.com/office/drawing/2014/main" id="{6264EDA2-FF3D-40C0-B659-ED63476E5750}"/>
              </a:ext>
            </a:extLst>
          </p:cNvPr>
          <p:cNvGraphicFramePr>
            <a:graphicFrameLocks noGrp="1"/>
          </p:cNvGraphicFramePr>
          <p:nvPr>
            <p:ph type="tbl" sz="quarter" idx="13"/>
            <p:extLst>
              <p:ext uri="{D42A27DB-BD31-4B8C-83A1-F6EECF244321}">
                <p14:modId xmlns:p14="http://schemas.microsoft.com/office/powerpoint/2010/main" val="71894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50984141"/>
                    </a:ext>
                  </a:extLst>
                </a:gridCol>
                <a:gridCol w="987552">
                  <a:extLst>
                    <a:ext uri="{9D8B030D-6E8A-4147-A177-3AD203B41FA5}">
                      <a16:colId xmlns:a16="http://schemas.microsoft.com/office/drawing/2014/main" val="2913525459"/>
                    </a:ext>
                  </a:extLst>
                </a:gridCol>
                <a:gridCol w="987552">
                  <a:extLst>
                    <a:ext uri="{9D8B030D-6E8A-4147-A177-3AD203B41FA5}">
                      <a16:colId xmlns:a16="http://schemas.microsoft.com/office/drawing/2014/main" val="470449332"/>
                    </a:ext>
                  </a:extLst>
                </a:gridCol>
                <a:gridCol w="987552">
                  <a:extLst>
                    <a:ext uri="{9D8B030D-6E8A-4147-A177-3AD203B41FA5}">
                      <a16:colId xmlns:a16="http://schemas.microsoft.com/office/drawing/2014/main" val="3767166912"/>
                    </a:ext>
                  </a:extLst>
                </a:gridCol>
                <a:gridCol w="987552">
                  <a:extLst>
                    <a:ext uri="{9D8B030D-6E8A-4147-A177-3AD203B41FA5}">
                      <a16:colId xmlns:a16="http://schemas.microsoft.com/office/drawing/2014/main" val="2143559165"/>
                    </a:ext>
                  </a:extLst>
                </a:gridCol>
                <a:gridCol w="987552">
                  <a:extLst>
                    <a:ext uri="{9D8B030D-6E8A-4147-A177-3AD203B41FA5}">
                      <a16:colId xmlns:a16="http://schemas.microsoft.com/office/drawing/2014/main" val="228758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503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- 2021-06-26 12:54:09</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🏁Frenos delantero a disco
🏁Llantas de aleación
🏁Encendido Electrónico y patada
🏁 Tablero full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863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- 2021-07-01 15:59:10</a:t>
                      </a:r>
                      <a:r>
                        <a:rPr kumimoji="0" lang="es-ES" sz="1000" b="0" i="0" u="none" strike="noStrike" kern="1200" cap="none" spc="0" normalizeH="0" baseline="0" noProof="0">
                          <a:ln>
                            <a:noFill/>
                          </a:ln>
                          <a:solidFill>
                            <a:prstClr val="black"/>
                          </a:solidFill>
                          <a:effectLst/>
                          <a:uLnTx/>
                          <a:uFillTx/>
                          <a:latin typeface="+mn-lt"/>
                          <a:ea typeface="+mn-ea"/>
                          <a:cs typeface="+mn-cs"/>
                        </a:rPr>
                        <a:t>
 ¿Te gustaría moverte por la cuidad con comodidad, seguridad y elegancia?⁣
⁣
Dale Like a tu próxima scooter #StratoAlpino.⁣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0760395"/>
                  </a:ext>
                </a:extLst>
              </a:tr>
            </a:tbl>
          </a:graphicData>
        </a:graphic>
      </p:graphicFrame>
      <p:sp>
        <p:nvSpPr>
          <p:cNvPr id="4" name="Text Placeholder 3">
            <a:extLst>
              <a:ext uri="{FF2B5EF4-FFF2-40B4-BE49-F238E27FC236}">
                <a16:creationId xmlns:a16="http://schemas.microsoft.com/office/drawing/2014/main" id="{2F5BE703-E748-4D55-8F73-31E4481B05A0}"/>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604456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6AAE9-188D-4949-B232-8FC6A527C49B}"/>
              </a:ext>
            </a:extLst>
          </p:cNvPr>
          <p:cNvSpPr>
            <a:spLocks noGrp="1"/>
          </p:cNvSpPr>
          <p:nvPr>
            <p:ph type="title"/>
          </p:nvPr>
        </p:nvSpPr>
        <p:spPr/>
        <p:txBody>
          <a:bodyPr/>
          <a:lstStyle/>
          <a:p>
            <a:r>
              <a:rPr lang="en-US"/>
              <a:t>Instagram Posts Table | Motomel - 11 of 17</a:t>
            </a:r>
          </a:p>
        </p:txBody>
      </p:sp>
      <p:graphicFrame>
        <p:nvGraphicFramePr>
          <p:cNvPr id="5" name="Table Placeholder 4">
            <a:extLst>
              <a:ext uri="{FF2B5EF4-FFF2-40B4-BE49-F238E27FC236}">
                <a16:creationId xmlns:a16="http://schemas.microsoft.com/office/drawing/2014/main" id="{7721CA26-6BA1-47F0-A0A0-16F4FB9A2248}"/>
              </a:ext>
            </a:extLst>
          </p:cNvPr>
          <p:cNvGraphicFramePr>
            <a:graphicFrameLocks noGrp="1"/>
          </p:cNvGraphicFramePr>
          <p:nvPr>
            <p:ph type="tbl" sz="quarter" idx="13"/>
            <p:extLst>
              <p:ext uri="{D42A27DB-BD31-4B8C-83A1-F6EECF244321}">
                <p14:modId xmlns:p14="http://schemas.microsoft.com/office/powerpoint/2010/main" val="360915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33349927"/>
                    </a:ext>
                  </a:extLst>
                </a:gridCol>
                <a:gridCol w="987552">
                  <a:extLst>
                    <a:ext uri="{9D8B030D-6E8A-4147-A177-3AD203B41FA5}">
                      <a16:colId xmlns:a16="http://schemas.microsoft.com/office/drawing/2014/main" val="2413842505"/>
                    </a:ext>
                  </a:extLst>
                </a:gridCol>
                <a:gridCol w="987552">
                  <a:extLst>
                    <a:ext uri="{9D8B030D-6E8A-4147-A177-3AD203B41FA5}">
                      <a16:colId xmlns:a16="http://schemas.microsoft.com/office/drawing/2014/main" val="610001667"/>
                    </a:ext>
                  </a:extLst>
                </a:gridCol>
                <a:gridCol w="987552">
                  <a:extLst>
                    <a:ext uri="{9D8B030D-6E8A-4147-A177-3AD203B41FA5}">
                      <a16:colId xmlns:a16="http://schemas.microsoft.com/office/drawing/2014/main" val="1375360563"/>
                    </a:ext>
                  </a:extLst>
                </a:gridCol>
                <a:gridCol w="987552">
                  <a:extLst>
                    <a:ext uri="{9D8B030D-6E8A-4147-A177-3AD203B41FA5}">
                      <a16:colId xmlns:a16="http://schemas.microsoft.com/office/drawing/2014/main" val="1042505726"/>
                    </a:ext>
                  </a:extLst>
                </a:gridCol>
                <a:gridCol w="987552">
                  <a:extLst>
                    <a:ext uri="{9D8B030D-6E8A-4147-A177-3AD203B41FA5}">
                      <a16:colId xmlns:a16="http://schemas.microsoft.com/office/drawing/2014/main" val="413492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92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- 2021-07-05 16:00:59</a:t>
                      </a:r>
                      <a:r>
                        <a:rPr kumimoji="0" lang="en-US" sz="1000" b="0" i="0" u="none" strike="noStrike" kern="1200" cap="none" spc="0" normalizeH="0" baseline="0" noProof="0">
                          <a:ln>
                            <a:noFill/>
                          </a:ln>
                          <a:solidFill>
                            <a:prstClr val="black"/>
                          </a:solidFill>
                          <a:effectLst/>
                          <a:uLnTx/>
                          <a:uFillTx/>
                          <a:latin typeface="+mn-lt"/>
                          <a:ea typeface="+mn-ea"/>
                          <a:cs typeface="+mn-cs"/>
                        </a:rPr>
                        <a:t>
 Manejar una SMASH AUTOMATICA es muy fácil!! 😎🙌🏻
Arrancas, aceleras y te vas…
💻Conocé más detalles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219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- 2021-06-27 10:00:31</a:t>
                      </a:r>
                      <a:r>
                        <a:rPr kumimoji="0" lang="en-US" sz="1000" b="0" i="0" u="none" strike="noStrike" kern="1200" cap="none" spc="0" normalizeH="0" baseline="0" noProof="0">
                          <a:ln>
                            <a:noFill/>
                          </a:ln>
                          <a:solidFill>
                            <a:prstClr val="black"/>
                          </a:solidFill>
                          <a:effectLst/>
                          <a:uLnTx/>
                          <a:uFillTx/>
                          <a:latin typeface="+mn-lt"/>
                          <a:ea typeface="+mn-ea"/>
                          <a:cs typeface="+mn-cs"/>
                        </a:rPr>
                        <a:t>
 Zanella Cruiser X, la favorita para conquistar la ciudad.⁣
🙏 ¿Listos para tomar el control? 🙏⁣
#Zanella #CruiserX #NosImpulsaNuestraHistoria⁣
#TomandoElControl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6781734"/>
                  </a:ext>
                </a:extLst>
              </a:tr>
            </a:tbl>
          </a:graphicData>
        </a:graphic>
      </p:graphicFrame>
      <p:sp>
        <p:nvSpPr>
          <p:cNvPr id="4" name="Text Placeholder 3">
            <a:extLst>
              <a:ext uri="{FF2B5EF4-FFF2-40B4-BE49-F238E27FC236}">
                <a16:creationId xmlns:a16="http://schemas.microsoft.com/office/drawing/2014/main" id="{CF0D69EF-F796-4989-A7C2-FAD0C8B7542E}"/>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4124536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7E6B5-599A-467D-B03F-8D757AC17D7C}"/>
              </a:ext>
            </a:extLst>
          </p:cNvPr>
          <p:cNvSpPr>
            <a:spLocks noGrp="1"/>
          </p:cNvSpPr>
          <p:nvPr>
            <p:ph type="title"/>
          </p:nvPr>
        </p:nvSpPr>
        <p:spPr/>
        <p:txBody>
          <a:bodyPr/>
          <a:lstStyle/>
          <a:p>
            <a:r>
              <a:rPr lang="en-US"/>
              <a:t>Instagram Posts Table | Motomel - 12 of 17</a:t>
            </a:r>
          </a:p>
        </p:txBody>
      </p:sp>
      <p:graphicFrame>
        <p:nvGraphicFramePr>
          <p:cNvPr id="5" name="Table Placeholder 4">
            <a:extLst>
              <a:ext uri="{FF2B5EF4-FFF2-40B4-BE49-F238E27FC236}">
                <a16:creationId xmlns:a16="http://schemas.microsoft.com/office/drawing/2014/main" id="{307C0F51-B19D-4F5A-8564-40902F599F17}"/>
              </a:ext>
            </a:extLst>
          </p:cNvPr>
          <p:cNvGraphicFramePr>
            <a:graphicFrameLocks noGrp="1"/>
          </p:cNvGraphicFramePr>
          <p:nvPr>
            <p:ph type="tbl" sz="quarter" idx="13"/>
            <p:extLst>
              <p:ext uri="{D42A27DB-BD31-4B8C-83A1-F6EECF244321}">
                <p14:modId xmlns:p14="http://schemas.microsoft.com/office/powerpoint/2010/main" val="2106235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9844105"/>
                    </a:ext>
                  </a:extLst>
                </a:gridCol>
                <a:gridCol w="987552">
                  <a:extLst>
                    <a:ext uri="{9D8B030D-6E8A-4147-A177-3AD203B41FA5}">
                      <a16:colId xmlns:a16="http://schemas.microsoft.com/office/drawing/2014/main" val="2501770326"/>
                    </a:ext>
                  </a:extLst>
                </a:gridCol>
                <a:gridCol w="987552">
                  <a:extLst>
                    <a:ext uri="{9D8B030D-6E8A-4147-A177-3AD203B41FA5}">
                      <a16:colId xmlns:a16="http://schemas.microsoft.com/office/drawing/2014/main" val="4204856025"/>
                    </a:ext>
                  </a:extLst>
                </a:gridCol>
                <a:gridCol w="987552">
                  <a:extLst>
                    <a:ext uri="{9D8B030D-6E8A-4147-A177-3AD203B41FA5}">
                      <a16:colId xmlns:a16="http://schemas.microsoft.com/office/drawing/2014/main" val="4208715020"/>
                    </a:ext>
                  </a:extLst>
                </a:gridCol>
                <a:gridCol w="987552">
                  <a:extLst>
                    <a:ext uri="{9D8B030D-6E8A-4147-A177-3AD203B41FA5}">
                      <a16:colId xmlns:a16="http://schemas.microsoft.com/office/drawing/2014/main" val="217685827"/>
                    </a:ext>
                  </a:extLst>
                </a:gridCol>
                <a:gridCol w="987552">
                  <a:extLst>
                    <a:ext uri="{9D8B030D-6E8A-4147-A177-3AD203B41FA5}">
                      <a16:colId xmlns:a16="http://schemas.microsoft.com/office/drawing/2014/main" val="3054510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641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- 2021-06-24 21:00:14</a:t>
                      </a:r>
                      <a:r>
                        <a:rPr kumimoji="0" lang="es-ES" sz="1000" b="0" i="0" u="none" strike="noStrike" kern="1200" cap="none" spc="0" normalizeH="0" baseline="0" noProof="0">
                          <a:ln>
                            <a:noFill/>
                          </a:ln>
                          <a:solidFill>
                            <a:prstClr val="black"/>
                          </a:solidFill>
                          <a:effectLst/>
                          <a:uLnTx/>
                          <a:uFillTx/>
                          <a:latin typeface="+mn-lt"/>
                          <a:ea typeface="+mn-ea"/>
                          <a:cs typeface="+mn-cs"/>
                        </a:rPr>
                        <a:t>
 La S2 es una opción más que óptima a la hora de buscar una alternativa de medio de transporte o trabajo, y te acompaña también en los fines de semana.
¿A dónde te acompaña tu #S2?⁣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274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- 2021-07-08 18:17:21</a:t>
                      </a:r>
                      <a:r>
                        <a:rPr kumimoji="0" lang="es-ES" sz="1000" b="0" i="0" u="none" strike="noStrike" kern="1200" cap="none" spc="0" normalizeH="0" baseline="0" noProof="0">
                          <a:ln>
                            <a:noFill/>
                          </a:ln>
                          <a:solidFill>
                            <a:prstClr val="black"/>
                          </a:solidFill>
                          <a:effectLst/>
                          <a:uLnTx/>
                          <a:uFillTx/>
                          <a:latin typeface="+mn-lt"/>
                          <a:ea typeface="+mn-ea"/>
                          <a:cs typeface="+mn-cs"/>
                        </a:rPr>
                        <a:t>
 La moto más elegida por los argentinos .#Blitz te banca. De gran comodidad para guardar el casco, la mochila y la cartera bajo su asiento.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4666904"/>
                  </a:ext>
                </a:extLst>
              </a:tr>
            </a:tbl>
          </a:graphicData>
        </a:graphic>
      </p:graphicFrame>
      <p:sp>
        <p:nvSpPr>
          <p:cNvPr id="4" name="Text Placeholder 3">
            <a:extLst>
              <a:ext uri="{FF2B5EF4-FFF2-40B4-BE49-F238E27FC236}">
                <a16:creationId xmlns:a16="http://schemas.microsoft.com/office/drawing/2014/main" id="{BAA3055B-1CD0-475B-A1AE-F49D69C22441}"/>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090446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C7350-2466-4FB9-B9C0-0AFC90E1B6FC}"/>
              </a:ext>
            </a:extLst>
          </p:cNvPr>
          <p:cNvSpPr>
            <a:spLocks noGrp="1"/>
          </p:cNvSpPr>
          <p:nvPr>
            <p:ph type="title"/>
          </p:nvPr>
        </p:nvSpPr>
        <p:spPr/>
        <p:txBody>
          <a:bodyPr/>
          <a:lstStyle/>
          <a:p>
            <a:r>
              <a:rPr lang="en-US"/>
              <a:t>Instagram Posts Table | Motomel - 13 of 17</a:t>
            </a:r>
          </a:p>
        </p:txBody>
      </p:sp>
      <p:graphicFrame>
        <p:nvGraphicFramePr>
          <p:cNvPr id="5" name="Table Placeholder 4">
            <a:extLst>
              <a:ext uri="{FF2B5EF4-FFF2-40B4-BE49-F238E27FC236}">
                <a16:creationId xmlns:a16="http://schemas.microsoft.com/office/drawing/2014/main" id="{B0FC652D-BB9D-46EF-AA4F-D0135C6C594D}"/>
              </a:ext>
            </a:extLst>
          </p:cNvPr>
          <p:cNvGraphicFramePr>
            <a:graphicFrameLocks noGrp="1"/>
          </p:cNvGraphicFramePr>
          <p:nvPr>
            <p:ph type="tbl" sz="quarter" idx="13"/>
            <p:extLst>
              <p:ext uri="{D42A27DB-BD31-4B8C-83A1-F6EECF244321}">
                <p14:modId xmlns:p14="http://schemas.microsoft.com/office/powerpoint/2010/main" val="374254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85435967"/>
                    </a:ext>
                  </a:extLst>
                </a:gridCol>
                <a:gridCol w="987552">
                  <a:extLst>
                    <a:ext uri="{9D8B030D-6E8A-4147-A177-3AD203B41FA5}">
                      <a16:colId xmlns:a16="http://schemas.microsoft.com/office/drawing/2014/main" val="1976297549"/>
                    </a:ext>
                  </a:extLst>
                </a:gridCol>
                <a:gridCol w="987552">
                  <a:extLst>
                    <a:ext uri="{9D8B030D-6E8A-4147-A177-3AD203B41FA5}">
                      <a16:colId xmlns:a16="http://schemas.microsoft.com/office/drawing/2014/main" val="848042545"/>
                    </a:ext>
                  </a:extLst>
                </a:gridCol>
                <a:gridCol w="987552">
                  <a:extLst>
                    <a:ext uri="{9D8B030D-6E8A-4147-A177-3AD203B41FA5}">
                      <a16:colId xmlns:a16="http://schemas.microsoft.com/office/drawing/2014/main" val="1652477331"/>
                    </a:ext>
                  </a:extLst>
                </a:gridCol>
                <a:gridCol w="987552">
                  <a:extLst>
                    <a:ext uri="{9D8B030D-6E8A-4147-A177-3AD203B41FA5}">
                      <a16:colId xmlns:a16="http://schemas.microsoft.com/office/drawing/2014/main" val="2444297872"/>
                    </a:ext>
                  </a:extLst>
                </a:gridCol>
                <a:gridCol w="987552">
                  <a:extLst>
                    <a:ext uri="{9D8B030D-6E8A-4147-A177-3AD203B41FA5}">
                      <a16:colId xmlns:a16="http://schemas.microsoft.com/office/drawing/2014/main" val="413308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771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- 2021-06-20 10:00:19</a:t>
                      </a:r>
                      <a:r>
                        <a:rPr kumimoji="0" lang="es-ES" sz="1000" b="0" i="0" u="none" strike="noStrike" kern="1200" cap="none" spc="0" normalizeH="0" baseline="0" noProof="0">
                          <a:ln>
                            <a:noFill/>
                          </a:ln>
                          <a:solidFill>
                            <a:prstClr val="black"/>
                          </a:solidFill>
                          <a:effectLst/>
                          <a:uLnTx/>
                          <a:uFillTx/>
                          <a:latin typeface="+mn-lt"/>
                          <a:ea typeface="+mn-ea"/>
                          <a:cs typeface="+mn-cs"/>
                        </a:rPr>
                        <a:t>
 En cada rincón de nuestra querida Argentina, ahí estamos, representando a cada uno de ustedes, acompañándolos, hoy celebramos lo que nos representa, nuestros colores, nuestra bandera. 🇦🇷⁣
⁣
Orgullosos de ser la moto de todos los argentinos, llevemos nuestros colores a todos lados.⁣
⁣
��¡Feliz día de la bandera!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5571743"/>
                  </a:ext>
                </a:extLst>
              </a:tr>
            </a:tbl>
          </a:graphicData>
        </a:graphic>
      </p:graphicFrame>
      <p:sp>
        <p:nvSpPr>
          <p:cNvPr id="4" name="Text Placeholder 3">
            <a:extLst>
              <a:ext uri="{FF2B5EF4-FFF2-40B4-BE49-F238E27FC236}">
                <a16:creationId xmlns:a16="http://schemas.microsoft.com/office/drawing/2014/main" id="{918E7F25-87B4-415B-8E9C-6F77A72EC5F9}"/>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023053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D011-74CD-4766-9FB1-9EA1907279E8}"/>
              </a:ext>
            </a:extLst>
          </p:cNvPr>
          <p:cNvSpPr>
            <a:spLocks noGrp="1"/>
          </p:cNvSpPr>
          <p:nvPr>
            <p:ph type="title"/>
          </p:nvPr>
        </p:nvSpPr>
        <p:spPr/>
        <p:txBody>
          <a:bodyPr/>
          <a:lstStyle/>
          <a:p>
            <a:r>
              <a:rPr lang="en-US"/>
              <a:t>Instagram Posts Table | Motomel - 14 of 17</a:t>
            </a:r>
          </a:p>
        </p:txBody>
      </p:sp>
      <p:graphicFrame>
        <p:nvGraphicFramePr>
          <p:cNvPr id="5" name="Table Placeholder 4">
            <a:extLst>
              <a:ext uri="{FF2B5EF4-FFF2-40B4-BE49-F238E27FC236}">
                <a16:creationId xmlns:a16="http://schemas.microsoft.com/office/drawing/2014/main" id="{DEBFF649-9A62-4040-ADB4-FB4CFDA0B872}"/>
              </a:ext>
            </a:extLst>
          </p:cNvPr>
          <p:cNvGraphicFramePr>
            <a:graphicFrameLocks noGrp="1"/>
          </p:cNvGraphicFramePr>
          <p:nvPr>
            <p:ph type="tbl" sz="quarter" idx="13"/>
            <p:extLst>
              <p:ext uri="{D42A27DB-BD31-4B8C-83A1-F6EECF244321}">
                <p14:modId xmlns:p14="http://schemas.microsoft.com/office/powerpoint/2010/main" val="325102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24715653"/>
                    </a:ext>
                  </a:extLst>
                </a:gridCol>
                <a:gridCol w="987552">
                  <a:extLst>
                    <a:ext uri="{9D8B030D-6E8A-4147-A177-3AD203B41FA5}">
                      <a16:colId xmlns:a16="http://schemas.microsoft.com/office/drawing/2014/main" val="4109859781"/>
                    </a:ext>
                  </a:extLst>
                </a:gridCol>
                <a:gridCol w="987552">
                  <a:extLst>
                    <a:ext uri="{9D8B030D-6E8A-4147-A177-3AD203B41FA5}">
                      <a16:colId xmlns:a16="http://schemas.microsoft.com/office/drawing/2014/main" val="659173542"/>
                    </a:ext>
                  </a:extLst>
                </a:gridCol>
                <a:gridCol w="987552">
                  <a:extLst>
                    <a:ext uri="{9D8B030D-6E8A-4147-A177-3AD203B41FA5}">
                      <a16:colId xmlns:a16="http://schemas.microsoft.com/office/drawing/2014/main" val="2309716719"/>
                    </a:ext>
                  </a:extLst>
                </a:gridCol>
                <a:gridCol w="987552">
                  <a:extLst>
                    <a:ext uri="{9D8B030D-6E8A-4147-A177-3AD203B41FA5}">
                      <a16:colId xmlns:a16="http://schemas.microsoft.com/office/drawing/2014/main" val="100264183"/>
                    </a:ext>
                  </a:extLst>
                </a:gridCol>
                <a:gridCol w="987552">
                  <a:extLst>
                    <a:ext uri="{9D8B030D-6E8A-4147-A177-3AD203B41FA5}">
                      <a16:colId xmlns:a16="http://schemas.microsoft.com/office/drawing/2014/main" val="1748170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549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- 2021-06-18 16:01:10</a:t>
                      </a:r>
                      <a:r>
                        <a:rPr kumimoji="0" lang="en-US" sz="1000" b="0" i="0" u="none" strike="noStrike" kern="1200" cap="none" spc="0" normalizeH="0" baseline="0" noProof="0">
                          <a:ln>
                            <a:noFill/>
                          </a:ln>
                          <a:solidFill>
                            <a:prstClr val="black"/>
                          </a:solidFill>
                          <a:effectLst/>
                          <a:uLnTx/>
                          <a:uFillTx/>
                          <a:latin typeface="+mn-lt"/>
                          <a:ea typeface="+mn-ea"/>
                          <a:cs typeface="+mn-cs"/>
                        </a:rPr>
                        <a:t>
 Enamorate de cada detalle de la PICCOLA 😍
✅ Motor Monocilíndrico
✅4 tiempos, refrigerado por aire
✅ Frenos delanteros a disco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690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- 2021-07-07 17:05:36</a:t>
                      </a:r>
                      <a:r>
                        <a:rPr kumimoji="0" lang="es-ES" sz="1000" b="0" i="0" u="none" strike="noStrike" kern="1200" cap="none" spc="0" normalizeH="0" baseline="0" noProof="0">
                          <a:ln>
                            <a:noFill/>
                          </a:ln>
                          <a:solidFill>
                            <a:prstClr val="black"/>
                          </a:solidFill>
                          <a:effectLst/>
                          <a:uLnTx/>
                          <a:uFillTx/>
                          <a:latin typeface="+mn-lt"/>
                          <a:ea typeface="+mn-ea"/>
                          <a:cs typeface="+mn-cs"/>
                        </a:rPr>
                        <a:t>
 ¡Sabemos que la vida es mejor con amigos! ❤️ 
Nombrá a ese amigo o amiga que te acompaña desde siempre en este camino 🏍.
Celebremos el #MesDelAmigo con Zanella 💥
#Zanella #Exclusive #NosImpulsaNuestraHistoria⁣
#TuMejorVersión #diadelamigo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1534997"/>
                  </a:ext>
                </a:extLst>
              </a:tr>
            </a:tbl>
          </a:graphicData>
        </a:graphic>
      </p:graphicFrame>
      <p:sp>
        <p:nvSpPr>
          <p:cNvPr id="4" name="Text Placeholder 3">
            <a:extLst>
              <a:ext uri="{FF2B5EF4-FFF2-40B4-BE49-F238E27FC236}">
                <a16:creationId xmlns:a16="http://schemas.microsoft.com/office/drawing/2014/main" id="{52B589A7-5F97-454C-8AB0-874CC860EE90}"/>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198791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4390D-635D-4B75-8771-F6B87F0032A8}"/>
              </a:ext>
            </a:extLst>
          </p:cNvPr>
          <p:cNvSpPr>
            <a:spLocks noGrp="1"/>
          </p:cNvSpPr>
          <p:nvPr>
            <p:ph type="title"/>
          </p:nvPr>
        </p:nvSpPr>
        <p:spPr/>
        <p:txBody>
          <a:bodyPr/>
          <a:lstStyle/>
          <a:p>
            <a:r>
              <a:rPr lang="en-US"/>
              <a:t>Instagram Posts Table | Motomel - 15 of 17</a:t>
            </a:r>
          </a:p>
        </p:txBody>
      </p:sp>
      <p:graphicFrame>
        <p:nvGraphicFramePr>
          <p:cNvPr id="5" name="Table Placeholder 4">
            <a:extLst>
              <a:ext uri="{FF2B5EF4-FFF2-40B4-BE49-F238E27FC236}">
                <a16:creationId xmlns:a16="http://schemas.microsoft.com/office/drawing/2014/main" id="{E8C9BE3E-8954-4885-92C0-35D6B29A0797}"/>
              </a:ext>
            </a:extLst>
          </p:cNvPr>
          <p:cNvGraphicFramePr>
            <a:graphicFrameLocks noGrp="1"/>
          </p:cNvGraphicFramePr>
          <p:nvPr>
            <p:ph type="tbl" sz="quarter" idx="13"/>
            <p:extLst>
              <p:ext uri="{D42A27DB-BD31-4B8C-83A1-F6EECF244321}">
                <p14:modId xmlns:p14="http://schemas.microsoft.com/office/powerpoint/2010/main" val="3979754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34125046"/>
                    </a:ext>
                  </a:extLst>
                </a:gridCol>
                <a:gridCol w="987552">
                  <a:extLst>
                    <a:ext uri="{9D8B030D-6E8A-4147-A177-3AD203B41FA5}">
                      <a16:colId xmlns:a16="http://schemas.microsoft.com/office/drawing/2014/main" val="4053499544"/>
                    </a:ext>
                  </a:extLst>
                </a:gridCol>
                <a:gridCol w="987552">
                  <a:extLst>
                    <a:ext uri="{9D8B030D-6E8A-4147-A177-3AD203B41FA5}">
                      <a16:colId xmlns:a16="http://schemas.microsoft.com/office/drawing/2014/main" val="2230843048"/>
                    </a:ext>
                  </a:extLst>
                </a:gridCol>
                <a:gridCol w="987552">
                  <a:extLst>
                    <a:ext uri="{9D8B030D-6E8A-4147-A177-3AD203B41FA5}">
                      <a16:colId xmlns:a16="http://schemas.microsoft.com/office/drawing/2014/main" val="3061778649"/>
                    </a:ext>
                  </a:extLst>
                </a:gridCol>
                <a:gridCol w="987552">
                  <a:extLst>
                    <a:ext uri="{9D8B030D-6E8A-4147-A177-3AD203B41FA5}">
                      <a16:colId xmlns:a16="http://schemas.microsoft.com/office/drawing/2014/main" val="765665800"/>
                    </a:ext>
                  </a:extLst>
                </a:gridCol>
                <a:gridCol w="987552">
                  <a:extLst>
                    <a:ext uri="{9D8B030D-6E8A-4147-A177-3AD203B41FA5}">
                      <a16:colId xmlns:a16="http://schemas.microsoft.com/office/drawing/2014/main" val="1768531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957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- 2021-07-09 09:00:30</a:t>
                      </a:r>
                      <a:r>
                        <a:rPr kumimoji="0" lang="es-ES" sz="1000" b="0" i="0" u="none" strike="noStrike" kern="1200" cap="none" spc="0" normalizeH="0" baseline="0" noProof="0">
                          <a:ln>
                            <a:noFill/>
                          </a:ln>
                          <a:solidFill>
                            <a:prstClr val="black"/>
                          </a:solidFill>
                          <a:effectLst/>
                          <a:uLnTx/>
                          <a:uFillTx/>
                          <a:latin typeface="+mn-lt"/>
                          <a:ea typeface="+mn-ea"/>
                          <a:cs typeface="+mn-cs"/>
                        </a:rPr>
                        <a:t>
 �
��Somos el mate, el dulce de leche, el río más ancho, el asado de los domingos, el bondi, la mano de dios, el guardapolvo blanco, el himno más coreado, el locro y las empanadas, un bandoneón sonando, el cerro de 7 colores, un camino con 7 lagos y la tierra colorada, el grito sagrado ¡LIBERTAD, LIBERTAD LIBERTAD!
Al gran pueblo argentino, SALUD.
�¡Feliz día de la Independencia!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7801603"/>
                  </a:ext>
                </a:extLst>
              </a:tr>
            </a:tbl>
          </a:graphicData>
        </a:graphic>
      </p:graphicFrame>
      <p:sp>
        <p:nvSpPr>
          <p:cNvPr id="4" name="Text Placeholder 3">
            <a:extLst>
              <a:ext uri="{FF2B5EF4-FFF2-40B4-BE49-F238E27FC236}">
                <a16:creationId xmlns:a16="http://schemas.microsoft.com/office/drawing/2014/main" id="{F7ED0182-6CB1-4528-AC53-48FC28FDDF33}"/>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1682956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955C-DB38-4D0A-BA3B-B320F9470382}"/>
              </a:ext>
            </a:extLst>
          </p:cNvPr>
          <p:cNvSpPr>
            <a:spLocks noGrp="1"/>
          </p:cNvSpPr>
          <p:nvPr>
            <p:ph type="title"/>
          </p:nvPr>
        </p:nvSpPr>
        <p:spPr/>
        <p:txBody>
          <a:bodyPr/>
          <a:lstStyle/>
          <a:p>
            <a:r>
              <a:rPr lang="en-US"/>
              <a:t>Instagram Posts Table | Motomel - 16 of 17</a:t>
            </a:r>
          </a:p>
        </p:txBody>
      </p:sp>
      <p:graphicFrame>
        <p:nvGraphicFramePr>
          <p:cNvPr id="5" name="Table Placeholder 4">
            <a:extLst>
              <a:ext uri="{FF2B5EF4-FFF2-40B4-BE49-F238E27FC236}">
                <a16:creationId xmlns:a16="http://schemas.microsoft.com/office/drawing/2014/main" id="{A61D447A-2BBC-41FC-841C-3EE3825F851D}"/>
              </a:ext>
            </a:extLst>
          </p:cNvPr>
          <p:cNvGraphicFramePr>
            <a:graphicFrameLocks noGrp="1"/>
          </p:cNvGraphicFramePr>
          <p:nvPr>
            <p:ph type="tbl" sz="quarter" idx="13"/>
            <p:extLst>
              <p:ext uri="{D42A27DB-BD31-4B8C-83A1-F6EECF244321}">
                <p14:modId xmlns:p14="http://schemas.microsoft.com/office/powerpoint/2010/main" val="1681801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2552346"/>
                    </a:ext>
                  </a:extLst>
                </a:gridCol>
                <a:gridCol w="987552">
                  <a:extLst>
                    <a:ext uri="{9D8B030D-6E8A-4147-A177-3AD203B41FA5}">
                      <a16:colId xmlns:a16="http://schemas.microsoft.com/office/drawing/2014/main" val="943837916"/>
                    </a:ext>
                  </a:extLst>
                </a:gridCol>
                <a:gridCol w="987552">
                  <a:extLst>
                    <a:ext uri="{9D8B030D-6E8A-4147-A177-3AD203B41FA5}">
                      <a16:colId xmlns:a16="http://schemas.microsoft.com/office/drawing/2014/main" val="3205547126"/>
                    </a:ext>
                  </a:extLst>
                </a:gridCol>
                <a:gridCol w="987552">
                  <a:extLst>
                    <a:ext uri="{9D8B030D-6E8A-4147-A177-3AD203B41FA5}">
                      <a16:colId xmlns:a16="http://schemas.microsoft.com/office/drawing/2014/main" val="2568448529"/>
                    </a:ext>
                  </a:extLst>
                </a:gridCol>
                <a:gridCol w="987552">
                  <a:extLst>
                    <a:ext uri="{9D8B030D-6E8A-4147-A177-3AD203B41FA5}">
                      <a16:colId xmlns:a16="http://schemas.microsoft.com/office/drawing/2014/main" val="2998914565"/>
                    </a:ext>
                  </a:extLst>
                </a:gridCol>
                <a:gridCol w="987552">
                  <a:extLst>
                    <a:ext uri="{9D8B030D-6E8A-4147-A177-3AD203B41FA5}">
                      <a16:colId xmlns:a16="http://schemas.microsoft.com/office/drawing/2014/main" val="606479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118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- 2021-07-06 15:33:58</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6436360"/>
                  </a:ext>
                </a:extLst>
              </a:tr>
            </a:tbl>
          </a:graphicData>
        </a:graphic>
      </p:graphicFrame>
      <p:sp>
        <p:nvSpPr>
          <p:cNvPr id="4" name="Text Placeholder 3">
            <a:extLst>
              <a:ext uri="{FF2B5EF4-FFF2-40B4-BE49-F238E27FC236}">
                <a16:creationId xmlns:a16="http://schemas.microsoft.com/office/drawing/2014/main" id="{454D6828-3668-43E8-8A4C-28C5EABAC399}"/>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2675208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10DA8-2A37-462A-B981-DBEA5732FC40}"/>
              </a:ext>
            </a:extLst>
          </p:cNvPr>
          <p:cNvSpPr>
            <a:spLocks noGrp="1"/>
          </p:cNvSpPr>
          <p:nvPr>
            <p:ph type="title"/>
          </p:nvPr>
        </p:nvSpPr>
        <p:spPr/>
        <p:txBody>
          <a:bodyPr/>
          <a:lstStyle/>
          <a:p>
            <a:r>
              <a:rPr lang="en-US"/>
              <a:t>Instagram Posts Table | Motomel - 17 of 17</a:t>
            </a:r>
          </a:p>
        </p:txBody>
      </p:sp>
      <p:graphicFrame>
        <p:nvGraphicFramePr>
          <p:cNvPr id="5" name="Table Placeholder 4">
            <a:extLst>
              <a:ext uri="{FF2B5EF4-FFF2-40B4-BE49-F238E27FC236}">
                <a16:creationId xmlns:a16="http://schemas.microsoft.com/office/drawing/2014/main" id="{01984932-0F41-430A-9FA3-DA2588AD65E5}"/>
              </a:ext>
            </a:extLst>
          </p:cNvPr>
          <p:cNvGraphicFramePr>
            <a:graphicFrameLocks noGrp="1"/>
          </p:cNvGraphicFramePr>
          <p:nvPr>
            <p:ph type="tbl" sz="quarter" idx="13"/>
            <p:extLst>
              <p:ext uri="{D42A27DB-BD31-4B8C-83A1-F6EECF244321}">
                <p14:modId xmlns:p14="http://schemas.microsoft.com/office/powerpoint/2010/main" val="2117412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46532385"/>
                    </a:ext>
                  </a:extLst>
                </a:gridCol>
                <a:gridCol w="987552">
                  <a:extLst>
                    <a:ext uri="{9D8B030D-6E8A-4147-A177-3AD203B41FA5}">
                      <a16:colId xmlns:a16="http://schemas.microsoft.com/office/drawing/2014/main" val="1927839224"/>
                    </a:ext>
                  </a:extLst>
                </a:gridCol>
                <a:gridCol w="987552">
                  <a:extLst>
                    <a:ext uri="{9D8B030D-6E8A-4147-A177-3AD203B41FA5}">
                      <a16:colId xmlns:a16="http://schemas.microsoft.com/office/drawing/2014/main" val="3557751395"/>
                    </a:ext>
                  </a:extLst>
                </a:gridCol>
                <a:gridCol w="987552">
                  <a:extLst>
                    <a:ext uri="{9D8B030D-6E8A-4147-A177-3AD203B41FA5}">
                      <a16:colId xmlns:a16="http://schemas.microsoft.com/office/drawing/2014/main" val="3951182263"/>
                    </a:ext>
                  </a:extLst>
                </a:gridCol>
                <a:gridCol w="987552">
                  <a:extLst>
                    <a:ext uri="{9D8B030D-6E8A-4147-A177-3AD203B41FA5}">
                      <a16:colId xmlns:a16="http://schemas.microsoft.com/office/drawing/2014/main" val="3199883941"/>
                    </a:ext>
                  </a:extLst>
                </a:gridCol>
                <a:gridCol w="987552">
                  <a:extLst>
                    <a:ext uri="{9D8B030D-6E8A-4147-A177-3AD203B41FA5}">
                      <a16:colId xmlns:a16="http://schemas.microsoft.com/office/drawing/2014/main" val="3755807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445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- 2021-06-29 16:37:33</a:t>
                      </a:r>
                      <a:r>
                        <a:rPr kumimoji="0" lang="es-ES" sz="1000" b="0" i="0" u="none" strike="noStrike" kern="1200" cap="none" spc="0" normalizeH="0" baseline="0" noProof="0">
                          <a:ln>
                            <a:noFill/>
                          </a:ln>
                          <a:solidFill>
                            <a:prstClr val="black"/>
                          </a:solidFill>
                          <a:effectLst/>
                          <a:uLnTx/>
                          <a:uFillTx/>
                          <a:latin typeface="+mn-lt"/>
                          <a:ea typeface="+mn-ea"/>
                          <a:cs typeface="+mn-cs"/>
                        </a:rPr>
                        <a:t>
 Elegí moverte en tu #Blitz⁣
✅Más rápido, porque tu tiempo vale.⁣
✅Más ahorro: gastá menos en seguro y nafta.⁣
✅Más seguro: evitá el trasporte público, te cuidás a vos y a los tuyos.⁣
⁣
¿A dónde te lleva tu Blitz hoy?⁣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3007131"/>
                  </a:ext>
                </a:extLst>
              </a:tr>
            </a:tbl>
          </a:graphicData>
        </a:graphic>
      </p:graphicFrame>
      <p:sp>
        <p:nvSpPr>
          <p:cNvPr id="4" name="Text Placeholder 3">
            <a:extLst>
              <a:ext uri="{FF2B5EF4-FFF2-40B4-BE49-F238E27FC236}">
                <a16:creationId xmlns:a16="http://schemas.microsoft.com/office/drawing/2014/main" id="{85D785CA-CEFA-4128-9CEB-FC45178D3C4A}"/>
              </a:ext>
            </a:extLst>
          </p:cNvPr>
          <p:cNvSpPr>
            <a:spLocks noGrp="1"/>
          </p:cNvSpPr>
          <p:nvPr>
            <p:ph type="body" sz="quarter" idx="14"/>
          </p:nvPr>
        </p:nvSpPr>
        <p:spPr/>
        <p:txBody>
          <a:bodyPr/>
          <a:lstStyle/>
          <a:p>
            <a:r>
              <a:rPr lang="en-US"/>
              <a:t>06/16/2021 - 07/14/2021</a:t>
            </a:r>
          </a:p>
        </p:txBody>
      </p:sp>
    </p:spTree>
    <p:extLst>
      <p:ext uri="{BB962C8B-B14F-4D97-AF65-F5344CB8AC3E}">
        <p14:creationId xmlns:p14="http://schemas.microsoft.com/office/powerpoint/2010/main" val="31746341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1164</Words>
  <Application>Microsoft Office PowerPoint</Application>
  <PresentationFormat>On-screen Show (4:3)</PresentationFormat>
  <Paragraphs>493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Reporte Instagram</vt:lpstr>
      <vt:lpstr>Instagram Key Metrics Table | Motomel</vt:lpstr>
      <vt:lpstr>Instagram Follower Distribution | Motomel</vt:lpstr>
      <vt:lpstr>Instagram Key Metrics Radar | Motomel</vt:lpstr>
      <vt:lpstr>Instagram Followers Total | Motomel</vt:lpstr>
      <vt:lpstr>Instagram Followers Change | Motomel</vt:lpstr>
      <vt:lpstr>Instagram Posts By Weekday | Motomel</vt:lpstr>
      <vt:lpstr>Instagram Followers Change Per Weekday | Motomel</vt:lpstr>
      <vt:lpstr>Instagram Posts By Hour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17</vt:lpstr>
      <vt:lpstr>Instagram Posts Table | Motomel - 2 of 17</vt:lpstr>
      <vt:lpstr>Instagram Posts Table | Motomel - 3 of 17</vt:lpstr>
      <vt:lpstr>Instagram Posts Table | Motomel - 4 of 17</vt:lpstr>
      <vt:lpstr>Instagram Posts Table | Motomel - 5 of 17</vt:lpstr>
      <vt:lpstr>Instagram Posts Table | Motomel - 6 of 17</vt:lpstr>
      <vt:lpstr>Instagram Posts Table | Motomel - 7 of 17</vt:lpstr>
      <vt:lpstr>Instagram Posts Table | Motomel - 8 of 17</vt:lpstr>
      <vt:lpstr>Instagram Posts Table | Motomel - 9 of 17</vt:lpstr>
      <vt:lpstr>Instagram Posts Table | Motomel - 10 of 17</vt:lpstr>
      <vt:lpstr>Instagram Posts Table | Motomel - 11 of 17</vt:lpstr>
      <vt:lpstr>Instagram Posts Table | Motomel - 12 of 17</vt:lpstr>
      <vt:lpstr>Instagram Posts Table | Motomel - 13 of 17</vt:lpstr>
      <vt:lpstr>Instagram Posts Table | Motomel - 14 of 17</vt:lpstr>
      <vt:lpstr>Instagram Posts Table | Motomel - 15 of 17</vt:lpstr>
      <vt:lpstr>Instagram Posts Table | Motomel - 16 of 17</vt:lpstr>
      <vt:lpstr>Instagram Posts Table | Motomel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2021-07-14T21:44:55Z</dcterms:created>
  <dcterms:modified xsi:type="dcterms:W3CDTF">2021-07-14T21:45:47Z</dcterms:modified>
</cp:coreProperties>
</file>