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3.6897000000000002</c:v>
                </c:pt>
                <c:pt idx="1">
                  <c:v>100</c:v>
                </c:pt>
                <c:pt idx="2">
                  <c:v>100</c:v>
                </c:pt>
                <c:pt idx="3">
                  <c:v>0</c:v>
                </c:pt>
                <c:pt idx="4">
                  <c:v>16.444700000000001</c:v>
                </c:pt>
                <c:pt idx="5">
                  <c:v>100</c:v>
                </c:pt>
              </c:numCache>
            </c:numRef>
          </c:val>
          <c:extLst>
            <c:ext xmlns:c16="http://schemas.microsoft.com/office/drawing/2014/chart" uri="{C3380CC4-5D6E-409C-BE32-E72D297353CC}">
              <c16:uniqueId val="{00000000-57A5-4C21-AE96-C39D71DC4172}"/>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0.99539999999999995</c:v>
                </c:pt>
                <c:pt idx="1">
                  <c:v>0</c:v>
                </c:pt>
                <c:pt idx="2">
                  <c:v>0</c:v>
                </c:pt>
                <c:pt idx="3">
                  <c:v>0</c:v>
                </c:pt>
                <c:pt idx="4">
                  <c:v>0</c:v>
                </c:pt>
                <c:pt idx="5">
                  <c:v>-0.67949999999999999</c:v>
                </c:pt>
              </c:numCache>
            </c:numRef>
          </c:val>
          <c:extLst>
            <c:ext xmlns:c16="http://schemas.microsoft.com/office/drawing/2014/chart" uri="{C3380CC4-5D6E-409C-BE32-E72D297353CC}">
              <c16:uniqueId val="{00000001-57A5-4C21-AE96-C39D71DC417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0.52300000000000002</c:v>
                </c:pt>
                <c:pt idx="1">
                  <c:v>24</c:v>
                </c:pt>
                <c:pt idx="2">
                  <c:v>20.989699999999999</c:v>
                </c:pt>
                <c:pt idx="3">
                  <c:v>0</c:v>
                </c:pt>
                <c:pt idx="4">
                  <c:v>100</c:v>
                </c:pt>
                <c:pt idx="5">
                  <c:v>0.64690000000000003</c:v>
                </c:pt>
              </c:numCache>
            </c:numRef>
          </c:val>
          <c:extLst>
            <c:ext xmlns:c16="http://schemas.microsoft.com/office/drawing/2014/chart" uri="{C3380CC4-5D6E-409C-BE32-E72D297353CC}">
              <c16:uniqueId val="{00000002-57A5-4C21-AE96-C39D71DC4172}"/>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56</c:v>
                </c:pt>
                <c:pt idx="2">
                  <c:v>16.9114</c:v>
                </c:pt>
                <c:pt idx="3">
                  <c:v>0</c:v>
                </c:pt>
                <c:pt idx="4">
                  <c:v>0.1807</c:v>
                </c:pt>
                <c:pt idx="5">
                  <c:v>3.2353000000000001</c:v>
                </c:pt>
              </c:numCache>
            </c:numRef>
          </c:val>
          <c:extLst>
            <c:ext xmlns:c16="http://schemas.microsoft.com/office/drawing/2014/chart" uri="{C3380CC4-5D6E-409C-BE32-E72D297353CC}">
              <c16:uniqueId val="{00000003-57A5-4C21-AE96-C39D71DC417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1.5763</c:v>
                </c:pt>
                <c:pt idx="1">
                  <c:v>48</c:v>
                </c:pt>
                <c:pt idx="2">
                  <c:v>21.805299999999999</c:v>
                </c:pt>
                <c:pt idx="3">
                  <c:v>0</c:v>
                </c:pt>
                <c:pt idx="4">
                  <c:v>17.235700000000001</c:v>
                </c:pt>
                <c:pt idx="5">
                  <c:v>1.7176</c:v>
                </c:pt>
              </c:numCache>
            </c:numRef>
          </c:val>
          <c:extLst>
            <c:ext xmlns:c16="http://schemas.microsoft.com/office/drawing/2014/chart" uri="{C3380CC4-5D6E-409C-BE32-E72D297353CC}">
              <c16:uniqueId val="{00000004-57A5-4C21-AE96-C39D71DC4172}"/>
            </c:ext>
          </c:extLst>
        </c:ser>
        <c:dLbls>
          <c:showLegendKey val="0"/>
          <c:showVal val="0"/>
          <c:showCatName val="0"/>
          <c:showSerName val="0"/>
          <c:showPercent val="0"/>
          <c:showBubbleSize val="0"/>
        </c:dLbls>
        <c:axId val="75594824"/>
        <c:axId val="75590888"/>
      </c:radarChart>
      <c:catAx>
        <c:axId val="75594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90888"/>
        <c:crosses val="autoZero"/>
        <c:auto val="1"/>
        <c:lblAlgn val="ctr"/>
        <c:lblOffset val="100"/>
        <c:noMultiLvlLbl val="0"/>
      </c:catAx>
      <c:valAx>
        <c:axId val="7559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9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1970845</c:v>
                </c:pt>
                <c:pt idx="1">
                  <c:v>72718</c:v>
                </c:pt>
                <c:pt idx="2">
                  <c:v>31067</c:v>
                </c:pt>
                <c:pt idx="3">
                  <c:v>19618</c:v>
                </c:pt>
                <c:pt idx="4">
                  <c:v>10307</c:v>
                </c:pt>
              </c:numCache>
            </c:numRef>
          </c:val>
          <c:extLst>
            <c:ext xmlns:c16="http://schemas.microsoft.com/office/drawing/2014/chart" uri="{C3380CC4-5D6E-409C-BE32-E72D297353CC}">
              <c16:uniqueId val="{00000000-C1F7-4F7F-A383-7333A1AA05A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1911</c:v>
                </c:pt>
                <c:pt idx="1">
                  <c:v>2118</c:v>
                </c:pt>
                <c:pt idx="2">
                  <c:v>16</c:v>
                </c:pt>
                <c:pt idx="3">
                  <c:v>-4</c:v>
                </c:pt>
                <c:pt idx="4">
                  <c:v>2</c:v>
                </c:pt>
              </c:numCache>
            </c:numRef>
          </c:val>
          <c:extLst>
            <c:ext xmlns:c16="http://schemas.microsoft.com/office/drawing/2014/chart" uri="{C3380CC4-5D6E-409C-BE32-E72D297353CC}">
              <c16:uniqueId val="{00000000-D150-4A68-9EB8-325022C4FE5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14</c:v>
                </c:pt>
                <c:pt idx="1">
                  <c:v>25</c:v>
                </c:pt>
                <c:pt idx="2">
                  <c:v>12</c:v>
                </c:pt>
                <c:pt idx="3">
                  <c:v>0</c:v>
                </c:pt>
                <c:pt idx="4">
                  <c:v>6</c:v>
                </c:pt>
              </c:numCache>
            </c:numRef>
          </c:val>
          <c:extLst>
            <c:ext xmlns:c16="http://schemas.microsoft.com/office/drawing/2014/chart" uri="{C3380CC4-5D6E-409C-BE32-E72D297353CC}">
              <c16:uniqueId val="{00000000-7DCB-4DA7-9E00-4AE978F3CA0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311</c:v>
                </c:pt>
                <c:pt idx="1">
                  <c:v>1839</c:v>
                </c:pt>
                <c:pt idx="2">
                  <c:v>401</c:v>
                </c:pt>
                <c:pt idx="3">
                  <c:v>0</c:v>
                </c:pt>
                <c:pt idx="4">
                  <c:v>386</c:v>
                </c:pt>
              </c:numCache>
            </c:numRef>
          </c:val>
          <c:extLst>
            <c:ext xmlns:c16="http://schemas.microsoft.com/office/drawing/2014/chart" uri="{C3380CC4-5D6E-409C-BE32-E72D297353CC}">
              <c16:uniqueId val="{00000000-F0B5-40D6-AFD4-3CEE5172FF0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70595</c:v>
                </c:pt>
                <c:pt idx="1">
                  <c:v>70586</c:v>
                </c:pt>
                <c:pt idx="2">
                  <c:v>70586</c:v>
                </c:pt>
                <c:pt idx="3">
                  <c:v>70584</c:v>
                </c:pt>
                <c:pt idx="4">
                  <c:v>70583</c:v>
                </c:pt>
                <c:pt idx="5">
                  <c:v>70580</c:v>
                </c:pt>
                <c:pt idx="6">
                  <c:v>70583</c:v>
                </c:pt>
                <c:pt idx="7">
                  <c:v>70601</c:v>
                </c:pt>
                <c:pt idx="8">
                  <c:v>70720</c:v>
                </c:pt>
                <c:pt idx="9">
                  <c:v>70824</c:v>
                </c:pt>
                <c:pt idx="10">
                  <c:v>70930</c:v>
                </c:pt>
                <c:pt idx="11">
                  <c:v>71048</c:v>
                </c:pt>
                <c:pt idx="12">
                  <c:v>71213</c:v>
                </c:pt>
                <c:pt idx="13">
                  <c:v>71358</c:v>
                </c:pt>
                <c:pt idx="14">
                  <c:v>71473</c:v>
                </c:pt>
                <c:pt idx="15">
                  <c:v>71587</c:v>
                </c:pt>
                <c:pt idx="16">
                  <c:v>71700</c:v>
                </c:pt>
                <c:pt idx="17">
                  <c:v>71791</c:v>
                </c:pt>
                <c:pt idx="18">
                  <c:v>71880</c:v>
                </c:pt>
                <c:pt idx="19">
                  <c:v>71974</c:v>
                </c:pt>
                <c:pt idx="20">
                  <c:v>72086</c:v>
                </c:pt>
                <c:pt idx="21">
                  <c:v>72177</c:v>
                </c:pt>
                <c:pt idx="22">
                  <c:v>72266</c:v>
                </c:pt>
                <c:pt idx="23">
                  <c:v>72362</c:v>
                </c:pt>
                <c:pt idx="24">
                  <c:v>72433</c:v>
                </c:pt>
                <c:pt idx="25">
                  <c:v>72525</c:v>
                </c:pt>
                <c:pt idx="26">
                  <c:v>72614</c:v>
                </c:pt>
                <c:pt idx="27">
                  <c:v>72692</c:v>
                </c:pt>
                <c:pt idx="28">
                  <c:v>72723</c:v>
                </c:pt>
                <c:pt idx="29">
                  <c:v>72718</c:v>
                </c:pt>
              </c:numCache>
            </c:numRef>
          </c:val>
          <c:smooth val="0"/>
          <c:extLst>
            <c:ext xmlns:c16="http://schemas.microsoft.com/office/drawing/2014/chart" uri="{C3380CC4-5D6E-409C-BE32-E72D297353CC}">
              <c16:uniqueId val="{00000000-CBA6-43D9-96C9-7FF883A7279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19620</c:v>
                </c:pt>
                <c:pt idx="1">
                  <c:v>19619</c:v>
                </c:pt>
                <c:pt idx="2">
                  <c:v>19618</c:v>
                </c:pt>
                <c:pt idx="3">
                  <c:v>19616</c:v>
                </c:pt>
                <c:pt idx="4">
                  <c:v>19616</c:v>
                </c:pt>
                <c:pt idx="5">
                  <c:v>19618</c:v>
                </c:pt>
                <c:pt idx="6">
                  <c:v>19618</c:v>
                </c:pt>
                <c:pt idx="7">
                  <c:v>19621</c:v>
                </c:pt>
                <c:pt idx="8">
                  <c:v>19623</c:v>
                </c:pt>
                <c:pt idx="9">
                  <c:v>19622</c:v>
                </c:pt>
                <c:pt idx="10">
                  <c:v>19622</c:v>
                </c:pt>
                <c:pt idx="11">
                  <c:v>19623</c:v>
                </c:pt>
                <c:pt idx="12">
                  <c:v>19623</c:v>
                </c:pt>
                <c:pt idx="13">
                  <c:v>19623</c:v>
                </c:pt>
                <c:pt idx="14">
                  <c:v>19621</c:v>
                </c:pt>
                <c:pt idx="15">
                  <c:v>19621</c:v>
                </c:pt>
                <c:pt idx="16">
                  <c:v>19622</c:v>
                </c:pt>
                <c:pt idx="17">
                  <c:v>19621</c:v>
                </c:pt>
                <c:pt idx="18">
                  <c:v>19620</c:v>
                </c:pt>
                <c:pt idx="19">
                  <c:v>19619</c:v>
                </c:pt>
                <c:pt idx="20">
                  <c:v>19619</c:v>
                </c:pt>
                <c:pt idx="21">
                  <c:v>19619</c:v>
                </c:pt>
                <c:pt idx="22">
                  <c:v>19616</c:v>
                </c:pt>
                <c:pt idx="23">
                  <c:v>19615</c:v>
                </c:pt>
                <c:pt idx="24">
                  <c:v>19616</c:v>
                </c:pt>
                <c:pt idx="25">
                  <c:v>19620</c:v>
                </c:pt>
                <c:pt idx="26">
                  <c:v>19619</c:v>
                </c:pt>
                <c:pt idx="27">
                  <c:v>19617</c:v>
                </c:pt>
                <c:pt idx="28">
                  <c:v>19618</c:v>
                </c:pt>
                <c:pt idx="29">
                  <c:v>19618</c:v>
                </c:pt>
              </c:numCache>
            </c:numRef>
          </c:val>
          <c:smooth val="0"/>
          <c:extLst>
            <c:ext xmlns:c16="http://schemas.microsoft.com/office/drawing/2014/chart" uri="{C3380CC4-5D6E-409C-BE32-E72D297353CC}">
              <c16:uniqueId val="{00000001-CBA6-43D9-96C9-7FF883A7279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10306</c:v>
                </c:pt>
                <c:pt idx="1">
                  <c:v>10306</c:v>
                </c:pt>
                <c:pt idx="2">
                  <c:v>10306</c:v>
                </c:pt>
                <c:pt idx="3">
                  <c:v>10307</c:v>
                </c:pt>
                <c:pt idx="4">
                  <c:v>10306</c:v>
                </c:pt>
                <c:pt idx="5">
                  <c:v>10306</c:v>
                </c:pt>
                <c:pt idx="6">
                  <c:v>10307</c:v>
                </c:pt>
                <c:pt idx="7">
                  <c:v>10308</c:v>
                </c:pt>
                <c:pt idx="8">
                  <c:v>10308</c:v>
                </c:pt>
                <c:pt idx="9">
                  <c:v>10308</c:v>
                </c:pt>
                <c:pt idx="10">
                  <c:v>10309</c:v>
                </c:pt>
                <c:pt idx="11">
                  <c:v>10309</c:v>
                </c:pt>
                <c:pt idx="12">
                  <c:v>10309</c:v>
                </c:pt>
                <c:pt idx="13">
                  <c:v>10309</c:v>
                </c:pt>
                <c:pt idx="14">
                  <c:v>10308</c:v>
                </c:pt>
                <c:pt idx="15">
                  <c:v>10308</c:v>
                </c:pt>
                <c:pt idx="16">
                  <c:v>10309</c:v>
                </c:pt>
                <c:pt idx="17">
                  <c:v>10309</c:v>
                </c:pt>
                <c:pt idx="18">
                  <c:v>10309</c:v>
                </c:pt>
                <c:pt idx="19">
                  <c:v>10309</c:v>
                </c:pt>
                <c:pt idx="20">
                  <c:v>10308</c:v>
                </c:pt>
                <c:pt idx="21">
                  <c:v>10307</c:v>
                </c:pt>
                <c:pt idx="22">
                  <c:v>10309</c:v>
                </c:pt>
                <c:pt idx="23">
                  <c:v>10307</c:v>
                </c:pt>
                <c:pt idx="24">
                  <c:v>10306</c:v>
                </c:pt>
                <c:pt idx="25">
                  <c:v>10309</c:v>
                </c:pt>
                <c:pt idx="26">
                  <c:v>10308</c:v>
                </c:pt>
                <c:pt idx="27">
                  <c:v>10308</c:v>
                </c:pt>
                <c:pt idx="28">
                  <c:v>10307</c:v>
                </c:pt>
                <c:pt idx="29">
                  <c:v>10307</c:v>
                </c:pt>
              </c:numCache>
            </c:numRef>
          </c:val>
          <c:smooth val="0"/>
          <c:extLst>
            <c:ext xmlns:c16="http://schemas.microsoft.com/office/drawing/2014/chart" uri="{C3380CC4-5D6E-409C-BE32-E72D297353CC}">
              <c16:uniqueId val="{00000002-CBA6-43D9-96C9-7FF883A7279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1969365</c:v>
                </c:pt>
                <c:pt idx="1">
                  <c:v>1969600</c:v>
                </c:pt>
                <c:pt idx="2">
                  <c:v>1969737</c:v>
                </c:pt>
                <c:pt idx="3">
                  <c:v>1970069</c:v>
                </c:pt>
                <c:pt idx="4">
                  <c:v>1970340</c:v>
                </c:pt>
                <c:pt idx="5">
                  <c:v>1970642</c:v>
                </c:pt>
                <c:pt idx="6">
                  <c:v>1970397</c:v>
                </c:pt>
                <c:pt idx="7">
                  <c:v>1970699</c:v>
                </c:pt>
                <c:pt idx="8">
                  <c:v>1970685</c:v>
                </c:pt>
                <c:pt idx="9">
                  <c:v>1970924</c:v>
                </c:pt>
                <c:pt idx="10">
                  <c:v>1971140</c:v>
                </c:pt>
                <c:pt idx="11">
                  <c:v>1971511</c:v>
                </c:pt>
                <c:pt idx="12">
                  <c:v>1968833</c:v>
                </c:pt>
                <c:pt idx="13">
                  <c:v>1968926</c:v>
                </c:pt>
                <c:pt idx="14">
                  <c:v>1969398</c:v>
                </c:pt>
                <c:pt idx="15">
                  <c:v>1969544</c:v>
                </c:pt>
                <c:pt idx="16">
                  <c:v>1969518</c:v>
                </c:pt>
                <c:pt idx="17">
                  <c:v>1969460</c:v>
                </c:pt>
                <c:pt idx="18">
                  <c:v>1969815</c:v>
                </c:pt>
                <c:pt idx="19">
                  <c:v>1969882</c:v>
                </c:pt>
                <c:pt idx="20">
                  <c:v>1970210</c:v>
                </c:pt>
                <c:pt idx="21">
                  <c:v>1970383</c:v>
                </c:pt>
                <c:pt idx="22">
                  <c:v>1970449</c:v>
                </c:pt>
                <c:pt idx="23">
                  <c:v>1970016</c:v>
                </c:pt>
                <c:pt idx="24">
                  <c:v>1970208</c:v>
                </c:pt>
                <c:pt idx="25">
                  <c:v>1970251</c:v>
                </c:pt>
                <c:pt idx="26">
                  <c:v>1970325</c:v>
                </c:pt>
                <c:pt idx="27">
                  <c:v>1970108</c:v>
                </c:pt>
                <c:pt idx="28">
                  <c:v>1970197</c:v>
                </c:pt>
                <c:pt idx="29">
                  <c:v>1970845</c:v>
                </c:pt>
              </c:numCache>
            </c:numRef>
          </c:val>
          <c:smooth val="0"/>
          <c:extLst>
            <c:ext xmlns:c16="http://schemas.microsoft.com/office/drawing/2014/chart" uri="{C3380CC4-5D6E-409C-BE32-E72D297353CC}">
              <c16:uniqueId val="{00000003-CBA6-43D9-96C9-7FF883A7279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31051</c:v>
                </c:pt>
                <c:pt idx="1">
                  <c:v>31051</c:v>
                </c:pt>
                <c:pt idx="2">
                  <c:v>31054</c:v>
                </c:pt>
                <c:pt idx="3">
                  <c:v>31053</c:v>
                </c:pt>
                <c:pt idx="4">
                  <c:v>31054</c:v>
                </c:pt>
                <c:pt idx="5">
                  <c:v>31057</c:v>
                </c:pt>
                <c:pt idx="6">
                  <c:v>31060</c:v>
                </c:pt>
                <c:pt idx="7">
                  <c:v>31060</c:v>
                </c:pt>
                <c:pt idx="8">
                  <c:v>31060</c:v>
                </c:pt>
                <c:pt idx="9">
                  <c:v>31057</c:v>
                </c:pt>
                <c:pt idx="10">
                  <c:v>31062</c:v>
                </c:pt>
                <c:pt idx="11">
                  <c:v>31062</c:v>
                </c:pt>
                <c:pt idx="12">
                  <c:v>31062</c:v>
                </c:pt>
                <c:pt idx="13">
                  <c:v>31066</c:v>
                </c:pt>
                <c:pt idx="14">
                  <c:v>31068</c:v>
                </c:pt>
                <c:pt idx="15">
                  <c:v>31066</c:v>
                </c:pt>
                <c:pt idx="16">
                  <c:v>31068</c:v>
                </c:pt>
                <c:pt idx="17">
                  <c:v>31069</c:v>
                </c:pt>
                <c:pt idx="18">
                  <c:v>31069</c:v>
                </c:pt>
                <c:pt idx="19">
                  <c:v>31068</c:v>
                </c:pt>
                <c:pt idx="20">
                  <c:v>31066</c:v>
                </c:pt>
                <c:pt idx="21">
                  <c:v>31065</c:v>
                </c:pt>
                <c:pt idx="22">
                  <c:v>31066</c:v>
                </c:pt>
                <c:pt idx="23">
                  <c:v>31067</c:v>
                </c:pt>
                <c:pt idx="24">
                  <c:v>31068</c:v>
                </c:pt>
                <c:pt idx="25">
                  <c:v>31070</c:v>
                </c:pt>
                <c:pt idx="26">
                  <c:v>31069</c:v>
                </c:pt>
                <c:pt idx="27">
                  <c:v>31067</c:v>
                </c:pt>
                <c:pt idx="28">
                  <c:v>31067</c:v>
                </c:pt>
                <c:pt idx="29">
                  <c:v>31067</c:v>
                </c:pt>
              </c:numCache>
            </c:numRef>
          </c:val>
          <c:smooth val="0"/>
          <c:extLst>
            <c:ext xmlns:c16="http://schemas.microsoft.com/office/drawing/2014/chart" uri="{C3380CC4-5D6E-409C-BE32-E72D297353CC}">
              <c16:uniqueId val="{00000004-CBA6-43D9-96C9-7FF883A72796}"/>
            </c:ext>
          </c:extLst>
        </c:ser>
        <c:dLbls>
          <c:showLegendKey val="0"/>
          <c:showVal val="0"/>
          <c:showCatName val="0"/>
          <c:showSerName val="0"/>
          <c:showPercent val="0"/>
          <c:showBubbleSize val="0"/>
        </c:dLbls>
        <c:smooth val="0"/>
        <c:axId val="73128648"/>
        <c:axId val="73127008"/>
      </c:lineChart>
      <c:dateAx>
        <c:axId val="7312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127008"/>
        <c:crosses val="autoZero"/>
        <c:auto val="1"/>
        <c:lblOffset val="100"/>
        <c:baseTimeUnit val="days"/>
      </c:dateAx>
      <c:valAx>
        <c:axId val="7312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12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-5</c:v>
                </c:pt>
                <c:pt idx="1">
                  <c:v>-9</c:v>
                </c:pt>
                <c:pt idx="2">
                  <c:v>0</c:v>
                </c:pt>
                <c:pt idx="3">
                  <c:v>-2</c:v>
                </c:pt>
                <c:pt idx="4">
                  <c:v>-1</c:v>
                </c:pt>
                <c:pt idx="5">
                  <c:v>-3</c:v>
                </c:pt>
                <c:pt idx="6">
                  <c:v>3</c:v>
                </c:pt>
                <c:pt idx="7">
                  <c:v>18</c:v>
                </c:pt>
                <c:pt idx="8">
                  <c:v>119</c:v>
                </c:pt>
                <c:pt idx="9">
                  <c:v>104</c:v>
                </c:pt>
                <c:pt idx="10">
                  <c:v>106</c:v>
                </c:pt>
                <c:pt idx="11">
                  <c:v>118</c:v>
                </c:pt>
                <c:pt idx="12">
                  <c:v>165</c:v>
                </c:pt>
                <c:pt idx="13">
                  <c:v>145</c:v>
                </c:pt>
                <c:pt idx="14">
                  <c:v>115</c:v>
                </c:pt>
                <c:pt idx="15">
                  <c:v>114</c:v>
                </c:pt>
                <c:pt idx="16">
                  <c:v>113</c:v>
                </c:pt>
                <c:pt idx="17">
                  <c:v>91</c:v>
                </c:pt>
                <c:pt idx="18">
                  <c:v>89</c:v>
                </c:pt>
                <c:pt idx="19">
                  <c:v>94</c:v>
                </c:pt>
                <c:pt idx="20">
                  <c:v>112</c:v>
                </c:pt>
                <c:pt idx="21">
                  <c:v>91</c:v>
                </c:pt>
                <c:pt idx="22">
                  <c:v>89</c:v>
                </c:pt>
                <c:pt idx="23">
                  <c:v>96</c:v>
                </c:pt>
                <c:pt idx="24">
                  <c:v>71</c:v>
                </c:pt>
                <c:pt idx="25">
                  <c:v>92</c:v>
                </c:pt>
                <c:pt idx="26">
                  <c:v>89</c:v>
                </c:pt>
                <c:pt idx="27">
                  <c:v>78</c:v>
                </c:pt>
                <c:pt idx="28">
                  <c:v>31</c:v>
                </c:pt>
                <c:pt idx="29">
                  <c:v>-5</c:v>
                </c:pt>
              </c:numCache>
            </c:numRef>
          </c:val>
          <c:smooth val="0"/>
          <c:extLst>
            <c:ext xmlns:c16="http://schemas.microsoft.com/office/drawing/2014/chart" uri="{C3380CC4-5D6E-409C-BE32-E72D297353CC}">
              <c16:uniqueId val="{00000000-694E-4B04-9965-E99D12E07B4F}"/>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-2</c:v>
                </c:pt>
                <c:pt idx="1">
                  <c:v>-1</c:v>
                </c:pt>
                <c:pt idx="2">
                  <c:v>-1</c:v>
                </c:pt>
                <c:pt idx="3">
                  <c:v>-2</c:v>
                </c:pt>
                <c:pt idx="4">
                  <c:v>0</c:v>
                </c:pt>
                <c:pt idx="5">
                  <c:v>2</c:v>
                </c:pt>
                <c:pt idx="6">
                  <c:v>0</c:v>
                </c:pt>
                <c:pt idx="7">
                  <c:v>3</c:v>
                </c:pt>
                <c:pt idx="8">
                  <c:v>2</c:v>
                </c:pt>
                <c:pt idx="9">
                  <c:v>-1</c:v>
                </c:pt>
                <c:pt idx="10">
                  <c:v>0</c:v>
                </c:pt>
                <c:pt idx="11">
                  <c:v>1</c:v>
                </c:pt>
                <c:pt idx="12">
                  <c:v>0</c:v>
                </c:pt>
                <c:pt idx="13">
                  <c:v>0</c:v>
                </c:pt>
                <c:pt idx="14">
                  <c:v>-2</c:v>
                </c:pt>
                <c:pt idx="15">
                  <c:v>0</c:v>
                </c:pt>
                <c:pt idx="16">
                  <c:v>1</c:v>
                </c:pt>
                <c:pt idx="17">
                  <c:v>-1</c:v>
                </c:pt>
                <c:pt idx="18">
                  <c:v>-1</c:v>
                </c:pt>
                <c:pt idx="19">
                  <c:v>-1</c:v>
                </c:pt>
                <c:pt idx="20">
                  <c:v>0</c:v>
                </c:pt>
                <c:pt idx="21">
                  <c:v>0</c:v>
                </c:pt>
                <c:pt idx="22">
                  <c:v>-3</c:v>
                </c:pt>
                <c:pt idx="23">
                  <c:v>-1</c:v>
                </c:pt>
                <c:pt idx="24">
                  <c:v>1</c:v>
                </c:pt>
                <c:pt idx="25">
                  <c:v>4</c:v>
                </c:pt>
                <c:pt idx="26">
                  <c:v>-1</c:v>
                </c:pt>
                <c:pt idx="27">
                  <c:v>-2</c:v>
                </c:pt>
                <c:pt idx="28">
                  <c:v>1</c:v>
                </c:pt>
                <c:pt idx="29">
                  <c:v>0</c:v>
                </c:pt>
              </c:numCache>
            </c:numRef>
          </c:val>
          <c:smooth val="0"/>
          <c:extLst>
            <c:ext xmlns:c16="http://schemas.microsoft.com/office/drawing/2014/chart" uri="{C3380CC4-5D6E-409C-BE32-E72D297353CC}">
              <c16:uniqueId val="{00000001-694E-4B04-9965-E99D12E07B4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c:v>
                </c:pt>
                <c:pt idx="1">
                  <c:v>0</c:v>
                </c:pt>
                <c:pt idx="2">
                  <c:v>0</c:v>
                </c:pt>
                <c:pt idx="3">
                  <c:v>1</c:v>
                </c:pt>
                <c:pt idx="4">
                  <c:v>-1</c:v>
                </c:pt>
                <c:pt idx="5">
                  <c:v>0</c:v>
                </c:pt>
                <c:pt idx="6">
                  <c:v>1</c:v>
                </c:pt>
                <c:pt idx="7">
                  <c:v>1</c:v>
                </c:pt>
                <c:pt idx="8">
                  <c:v>0</c:v>
                </c:pt>
                <c:pt idx="9">
                  <c:v>0</c:v>
                </c:pt>
                <c:pt idx="10">
                  <c:v>1</c:v>
                </c:pt>
                <c:pt idx="11">
                  <c:v>0</c:v>
                </c:pt>
                <c:pt idx="12">
                  <c:v>0</c:v>
                </c:pt>
                <c:pt idx="13">
                  <c:v>0</c:v>
                </c:pt>
                <c:pt idx="14">
                  <c:v>-1</c:v>
                </c:pt>
                <c:pt idx="15">
                  <c:v>0</c:v>
                </c:pt>
                <c:pt idx="16">
                  <c:v>1</c:v>
                </c:pt>
                <c:pt idx="17">
                  <c:v>0</c:v>
                </c:pt>
                <c:pt idx="18">
                  <c:v>0</c:v>
                </c:pt>
                <c:pt idx="19">
                  <c:v>0</c:v>
                </c:pt>
                <c:pt idx="20">
                  <c:v>-1</c:v>
                </c:pt>
                <c:pt idx="21">
                  <c:v>-1</c:v>
                </c:pt>
                <c:pt idx="22">
                  <c:v>2</c:v>
                </c:pt>
                <c:pt idx="23">
                  <c:v>-2</c:v>
                </c:pt>
                <c:pt idx="24">
                  <c:v>-1</c:v>
                </c:pt>
                <c:pt idx="25">
                  <c:v>3</c:v>
                </c:pt>
                <c:pt idx="26">
                  <c:v>-1</c:v>
                </c:pt>
                <c:pt idx="27">
                  <c:v>0</c:v>
                </c:pt>
                <c:pt idx="28">
                  <c:v>-1</c:v>
                </c:pt>
                <c:pt idx="29">
                  <c:v>0</c:v>
                </c:pt>
              </c:numCache>
            </c:numRef>
          </c:val>
          <c:smooth val="0"/>
          <c:extLst>
            <c:ext xmlns:c16="http://schemas.microsoft.com/office/drawing/2014/chart" uri="{C3380CC4-5D6E-409C-BE32-E72D297353CC}">
              <c16:uniqueId val="{00000002-694E-4B04-9965-E99D12E07B4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431</c:v>
                </c:pt>
                <c:pt idx="1">
                  <c:v>235</c:v>
                </c:pt>
                <c:pt idx="2">
                  <c:v>137</c:v>
                </c:pt>
                <c:pt idx="3">
                  <c:v>332</c:v>
                </c:pt>
                <c:pt idx="4">
                  <c:v>271</c:v>
                </c:pt>
                <c:pt idx="5">
                  <c:v>302</c:v>
                </c:pt>
                <c:pt idx="6">
                  <c:v>-245</c:v>
                </c:pt>
                <c:pt idx="7">
                  <c:v>302</c:v>
                </c:pt>
                <c:pt idx="8">
                  <c:v>-14</c:v>
                </c:pt>
                <c:pt idx="9">
                  <c:v>239</c:v>
                </c:pt>
                <c:pt idx="10">
                  <c:v>216</c:v>
                </c:pt>
                <c:pt idx="11">
                  <c:v>371</c:v>
                </c:pt>
                <c:pt idx="12">
                  <c:v>-2678</c:v>
                </c:pt>
                <c:pt idx="13">
                  <c:v>93</c:v>
                </c:pt>
                <c:pt idx="14">
                  <c:v>472</c:v>
                </c:pt>
                <c:pt idx="15">
                  <c:v>146</c:v>
                </c:pt>
                <c:pt idx="16">
                  <c:v>-26</c:v>
                </c:pt>
                <c:pt idx="17">
                  <c:v>-58</c:v>
                </c:pt>
                <c:pt idx="18">
                  <c:v>355</c:v>
                </c:pt>
                <c:pt idx="19">
                  <c:v>67</c:v>
                </c:pt>
                <c:pt idx="20">
                  <c:v>328</c:v>
                </c:pt>
                <c:pt idx="21">
                  <c:v>173</c:v>
                </c:pt>
                <c:pt idx="22">
                  <c:v>66</c:v>
                </c:pt>
                <c:pt idx="23">
                  <c:v>-433</c:v>
                </c:pt>
                <c:pt idx="24">
                  <c:v>192</c:v>
                </c:pt>
                <c:pt idx="25">
                  <c:v>43</c:v>
                </c:pt>
                <c:pt idx="26">
                  <c:v>74</c:v>
                </c:pt>
                <c:pt idx="27">
                  <c:v>-217</c:v>
                </c:pt>
                <c:pt idx="28">
                  <c:v>89</c:v>
                </c:pt>
                <c:pt idx="29">
                  <c:v>648</c:v>
                </c:pt>
              </c:numCache>
            </c:numRef>
          </c:val>
          <c:smooth val="0"/>
          <c:extLst>
            <c:ext xmlns:c16="http://schemas.microsoft.com/office/drawing/2014/chart" uri="{C3380CC4-5D6E-409C-BE32-E72D297353CC}">
              <c16:uniqueId val="{00000003-694E-4B04-9965-E99D12E07B4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0</c:v>
                </c:pt>
                <c:pt idx="1">
                  <c:v>0</c:v>
                </c:pt>
                <c:pt idx="2">
                  <c:v>3</c:v>
                </c:pt>
                <c:pt idx="3">
                  <c:v>-1</c:v>
                </c:pt>
                <c:pt idx="4">
                  <c:v>1</c:v>
                </c:pt>
                <c:pt idx="5">
                  <c:v>3</c:v>
                </c:pt>
                <c:pt idx="6">
                  <c:v>3</c:v>
                </c:pt>
                <c:pt idx="7">
                  <c:v>0</c:v>
                </c:pt>
                <c:pt idx="8">
                  <c:v>0</c:v>
                </c:pt>
                <c:pt idx="9">
                  <c:v>-3</c:v>
                </c:pt>
                <c:pt idx="10">
                  <c:v>5</c:v>
                </c:pt>
                <c:pt idx="11">
                  <c:v>0</c:v>
                </c:pt>
                <c:pt idx="12">
                  <c:v>0</c:v>
                </c:pt>
                <c:pt idx="13">
                  <c:v>4</c:v>
                </c:pt>
                <c:pt idx="14">
                  <c:v>2</c:v>
                </c:pt>
                <c:pt idx="15">
                  <c:v>-2</c:v>
                </c:pt>
                <c:pt idx="16">
                  <c:v>2</c:v>
                </c:pt>
                <c:pt idx="17">
                  <c:v>1</c:v>
                </c:pt>
                <c:pt idx="18">
                  <c:v>0</c:v>
                </c:pt>
                <c:pt idx="19">
                  <c:v>-1</c:v>
                </c:pt>
                <c:pt idx="20">
                  <c:v>-2</c:v>
                </c:pt>
                <c:pt idx="21">
                  <c:v>-1</c:v>
                </c:pt>
                <c:pt idx="22">
                  <c:v>1</c:v>
                </c:pt>
                <c:pt idx="23">
                  <c:v>1</c:v>
                </c:pt>
                <c:pt idx="24">
                  <c:v>1</c:v>
                </c:pt>
                <c:pt idx="25">
                  <c:v>2</c:v>
                </c:pt>
                <c:pt idx="26">
                  <c:v>-1</c:v>
                </c:pt>
                <c:pt idx="27">
                  <c:v>-2</c:v>
                </c:pt>
                <c:pt idx="28">
                  <c:v>0</c:v>
                </c:pt>
                <c:pt idx="29">
                  <c:v>0</c:v>
                </c:pt>
              </c:numCache>
            </c:numRef>
          </c:val>
          <c:smooth val="0"/>
          <c:extLst>
            <c:ext xmlns:c16="http://schemas.microsoft.com/office/drawing/2014/chart" uri="{C3380CC4-5D6E-409C-BE32-E72D297353CC}">
              <c16:uniqueId val="{00000004-694E-4B04-9965-E99D12E07B4F}"/>
            </c:ext>
          </c:extLst>
        </c:ser>
        <c:dLbls>
          <c:showLegendKey val="0"/>
          <c:showVal val="0"/>
          <c:showCatName val="0"/>
          <c:showSerName val="0"/>
          <c:showPercent val="0"/>
          <c:showBubbleSize val="0"/>
        </c:dLbls>
        <c:smooth val="0"/>
        <c:axId val="73132256"/>
        <c:axId val="73126024"/>
      </c:lineChart>
      <c:dateAx>
        <c:axId val="7313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126024"/>
        <c:crosses val="autoZero"/>
        <c:auto val="1"/>
        <c:lblOffset val="100"/>
        <c:baseTimeUnit val="days"/>
      </c:dateAx>
      <c:valAx>
        <c:axId val="7312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13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85</c:v>
                </c:pt>
                <c:pt idx="1">
                  <c:v>50</c:v>
                </c:pt>
                <c:pt idx="2">
                  <c:v>62</c:v>
                </c:pt>
                <c:pt idx="3">
                  <c:v>78</c:v>
                </c:pt>
                <c:pt idx="4">
                  <c:v>67</c:v>
                </c:pt>
                <c:pt idx="5">
                  <c:v>75</c:v>
                </c:pt>
                <c:pt idx="6">
                  <c:v>86</c:v>
                </c:pt>
              </c:numCache>
            </c:numRef>
          </c:val>
          <c:extLst>
            <c:ext xmlns:c16="http://schemas.microsoft.com/office/drawing/2014/chart" uri="{C3380CC4-5D6E-409C-BE32-E72D297353CC}">
              <c16:uniqueId val="{00000000-A591-444A-BE68-9E1F950C1F0F}"/>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0</c:v>
                </c:pt>
                <c:pt idx="3">
                  <c:v>-1</c:v>
                </c:pt>
                <c:pt idx="4">
                  <c:v>-1</c:v>
                </c:pt>
                <c:pt idx="5">
                  <c:v>1</c:v>
                </c:pt>
                <c:pt idx="6">
                  <c:v>0</c:v>
                </c:pt>
              </c:numCache>
            </c:numRef>
          </c:val>
          <c:extLst>
            <c:ext xmlns:c16="http://schemas.microsoft.com/office/drawing/2014/chart" uri="{C3380CC4-5D6E-409C-BE32-E72D297353CC}">
              <c16:uniqueId val="{00000001-A591-444A-BE68-9E1F950C1F0F}"/>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1</c:v>
                </c:pt>
                <c:pt idx="6">
                  <c:v>0</c:v>
                </c:pt>
              </c:numCache>
            </c:numRef>
          </c:val>
          <c:extLst>
            <c:ext xmlns:c16="http://schemas.microsoft.com/office/drawing/2014/chart" uri="{C3380CC4-5D6E-409C-BE32-E72D297353CC}">
              <c16:uniqueId val="{00000002-A591-444A-BE68-9E1F950C1F0F}"/>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c:v>
                </c:pt>
                <c:pt idx="1">
                  <c:v>293</c:v>
                </c:pt>
                <c:pt idx="2">
                  <c:v>216</c:v>
                </c:pt>
                <c:pt idx="3">
                  <c:v>-21</c:v>
                </c:pt>
                <c:pt idx="4">
                  <c:v>171</c:v>
                </c:pt>
                <c:pt idx="5">
                  <c:v>260</c:v>
                </c:pt>
                <c:pt idx="6">
                  <c:v>-559</c:v>
                </c:pt>
              </c:numCache>
            </c:numRef>
          </c:val>
          <c:extLst>
            <c:ext xmlns:c16="http://schemas.microsoft.com/office/drawing/2014/chart" uri="{C3380CC4-5D6E-409C-BE32-E72D297353CC}">
              <c16:uniqueId val="{00000003-A591-444A-BE68-9E1F950C1F0F}"/>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0</c:v>
                </c:pt>
                <c:pt idx="3">
                  <c:v>1</c:v>
                </c:pt>
                <c:pt idx="4">
                  <c:v>2</c:v>
                </c:pt>
                <c:pt idx="5">
                  <c:v>1</c:v>
                </c:pt>
                <c:pt idx="6">
                  <c:v>0</c:v>
                </c:pt>
              </c:numCache>
            </c:numRef>
          </c:val>
          <c:extLst>
            <c:ext xmlns:c16="http://schemas.microsoft.com/office/drawing/2014/chart" uri="{C3380CC4-5D6E-409C-BE32-E72D297353CC}">
              <c16:uniqueId val="{00000004-A591-444A-BE68-9E1F950C1F0F}"/>
            </c:ext>
          </c:extLst>
        </c:ser>
        <c:dLbls>
          <c:showLegendKey val="0"/>
          <c:showVal val="0"/>
          <c:showCatName val="0"/>
          <c:showSerName val="0"/>
          <c:showPercent val="0"/>
          <c:showBubbleSize val="0"/>
        </c:dLbls>
        <c:gapWidth val="219"/>
        <c:overlap val="-27"/>
        <c:axId val="334161608"/>
        <c:axId val="334162920"/>
      </c:barChart>
      <c:catAx>
        <c:axId val="33416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2920"/>
        <c:crosses val="autoZero"/>
        <c:auto val="1"/>
        <c:lblAlgn val="ctr"/>
        <c:lblOffset val="100"/>
        <c:noMultiLvlLbl val="0"/>
      </c:catAx>
      <c:valAx>
        <c:axId val="33416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-7.0821529745042503E-3</c:v>
                </c:pt>
                <c:pt idx="1">
                  <c:v>-1.2748778242085101E-2</c:v>
                </c:pt>
                <c:pt idx="2">
                  <c:v>0</c:v>
                </c:pt>
                <c:pt idx="3">
                  <c:v>-2.8334230583968501E-3</c:v>
                </c:pt>
                <c:pt idx="4">
                  <c:v>-1.4167516717669699E-3</c:v>
                </c:pt>
                <c:pt idx="5">
                  <c:v>-4.2503152317130196E-3</c:v>
                </c:pt>
                <c:pt idx="6">
                  <c:v>4.2504958911873097E-3</c:v>
                </c:pt>
                <c:pt idx="7">
                  <c:v>2.55018913902781E-2</c:v>
                </c:pt>
                <c:pt idx="8">
                  <c:v>0.16855285335901801</c:v>
                </c:pt>
                <c:pt idx="9">
                  <c:v>0.14705882352941199</c:v>
                </c:pt>
                <c:pt idx="10">
                  <c:v>0.14966677962272701</c:v>
                </c:pt>
                <c:pt idx="11">
                  <c:v>0.16636120118426601</c:v>
                </c:pt>
                <c:pt idx="12">
                  <c:v>0.23223736065758399</c:v>
                </c:pt>
                <c:pt idx="13">
                  <c:v>0.20361450858691499</c:v>
                </c:pt>
                <c:pt idx="14">
                  <c:v>0.16115922531461099</c:v>
                </c:pt>
                <c:pt idx="15">
                  <c:v>0.15950079050830401</c:v>
                </c:pt>
                <c:pt idx="16">
                  <c:v>0.15784988894631699</c:v>
                </c:pt>
                <c:pt idx="17">
                  <c:v>0.12691771269177099</c:v>
                </c:pt>
                <c:pt idx="18">
                  <c:v>0.123970971291666</c:v>
                </c:pt>
                <c:pt idx="19">
                  <c:v>0.130773511407902</c:v>
                </c:pt>
                <c:pt idx="20">
                  <c:v>0.15561174868702601</c:v>
                </c:pt>
                <c:pt idx="21">
                  <c:v>0.12623810448630801</c:v>
                </c:pt>
                <c:pt idx="22">
                  <c:v>0.123307978996079</c:v>
                </c:pt>
                <c:pt idx="23">
                  <c:v>0.13284255389809899</c:v>
                </c:pt>
                <c:pt idx="24">
                  <c:v>9.81177966335922E-2</c:v>
                </c:pt>
                <c:pt idx="25">
                  <c:v>0.127013930114727</c:v>
                </c:pt>
                <c:pt idx="26">
                  <c:v>0.122716304722509</c:v>
                </c:pt>
                <c:pt idx="27">
                  <c:v>0.107417302448564</c:v>
                </c:pt>
                <c:pt idx="28">
                  <c:v>4.2645683156330799E-2</c:v>
                </c:pt>
                <c:pt idx="29">
                  <c:v>-6.8754039299808896E-3</c:v>
                </c:pt>
              </c:numCache>
            </c:numRef>
          </c:val>
          <c:smooth val="0"/>
          <c:extLst>
            <c:ext xmlns:c16="http://schemas.microsoft.com/office/drawing/2014/chart" uri="{C3380CC4-5D6E-409C-BE32-E72D297353CC}">
              <c16:uniqueId val="{00000000-1C80-46DB-AC03-BB686B4776F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-1.01926409132606E-2</c:v>
                </c:pt>
                <c:pt idx="1">
                  <c:v>-5.0968399592252796E-3</c:v>
                </c:pt>
                <c:pt idx="2">
                  <c:v>-5.0970997502421097E-3</c:v>
                </c:pt>
                <c:pt idx="3">
                  <c:v>-1.0194719135487799E-2</c:v>
                </c:pt>
                <c:pt idx="4">
                  <c:v>0</c:v>
                </c:pt>
                <c:pt idx="5">
                  <c:v>1.0195758564437199E-2</c:v>
                </c:pt>
                <c:pt idx="6">
                  <c:v>0</c:v>
                </c:pt>
                <c:pt idx="7">
                  <c:v>1.5292078703231699E-2</c:v>
                </c:pt>
                <c:pt idx="8">
                  <c:v>1.0193160389378699E-2</c:v>
                </c:pt>
                <c:pt idx="9">
                  <c:v>-5.0960607450440797E-3</c:v>
                </c:pt>
                <c:pt idx="10">
                  <c:v>0</c:v>
                </c:pt>
                <c:pt idx="11">
                  <c:v>5.0963204566303096E-3</c:v>
                </c:pt>
                <c:pt idx="12">
                  <c:v>0</c:v>
                </c:pt>
                <c:pt idx="13">
                  <c:v>0</c:v>
                </c:pt>
                <c:pt idx="14">
                  <c:v>-1.0192121490088199E-2</c:v>
                </c:pt>
                <c:pt idx="15">
                  <c:v>0</c:v>
                </c:pt>
                <c:pt idx="16">
                  <c:v>5.09658019468936E-3</c:v>
                </c:pt>
                <c:pt idx="17">
                  <c:v>-5.0963204566303096E-3</c:v>
                </c:pt>
                <c:pt idx="18">
                  <c:v>-5.09658019468936E-3</c:v>
                </c:pt>
                <c:pt idx="19">
                  <c:v>-5.0968399592252796E-3</c:v>
                </c:pt>
                <c:pt idx="20">
                  <c:v>0</c:v>
                </c:pt>
                <c:pt idx="21">
                  <c:v>0</c:v>
                </c:pt>
                <c:pt idx="22">
                  <c:v>-1.52912992507263E-2</c:v>
                </c:pt>
                <c:pt idx="23">
                  <c:v>-5.0978792822185997E-3</c:v>
                </c:pt>
                <c:pt idx="24">
                  <c:v>5.0981391791995899E-3</c:v>
                </c:pt>
                <c:pt idx="25">
                  <c:v>2.0391517128874399E-2</c:v>
                </c:pt>
                <c:pt idx="26">
                  <c:v>-5.0968399592252796E-3</c:v>
                </c:pt>
                <c:pt idx="27">
                  <c:v>-1.01941995004842E-2</c:v>
                </c:pt>
                <c:pt idx="28">
                  <c:v>5.0976194117347204E-3</c:v>
                </c:pt>
                <c:pt idx="29">
                  <c:v>0</c:v>
                </c:pt>
              </c:numCache>
            </c:numRef>
          </c:val>
          <c:smooth val="0"/>
          <c:extLst>
            <c:ext xmlns:c16="http://schemas.microsoft.com/office/drawing/2014/chart" uri="{C3380CC4-5D6E-409C-BE32-E72D297353CC}">
              <c16:uniqueId val="{00000001-1C80-46DB-AC03-BB686B4776F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9.7040271712760806E-3</c:v>
                </c:pt>
                <c:pt idx="1">
                  <c:v>0</c:v>
                </c:pt>
                <c:pt idx="2">
                  <c:v>0</c:v>
                </c:pt>
                <c:pt idx="3">
                  <c:v>9.7030855812148299E-3</c:v>
                </c:pt>
                <c:pt idx="4">
                  <c:v>-9.7021441738624203E-3</c:v>
                </c:pt>
                <c:pt idx="5">
                  <c:v>0</c:v>
                </c:pt>
                <c:pt idx="6">
                  <c:v>9.7030855812148299E-3</c:v>
                </c:pt>
                <c:pt idx="7">
                  <c:v>9.7021441738624203E-3</c:v>
                </c:pt>
                <c:pt idx="8">
                  <c:v>0</c:v>
                </c:pt>
                <c:pt idx="9">
                  <c:v>0</c:v>
                </c:pt>
                <c:pt idx="10">
                  <c:v>9.7012029491656999E-3</c:v>
                </c:pt>
                <c:pt idx="11">
                  <c:v>0</c:v>
                </c:pt>
                <c:pt idx="12">
                  <c:v>0</c:v>
                </c:pt>
                <c:pt idx="13">
                  <c:v>0</c:v>
                </c:pt>
                <c:pt idx="14">
                  <c:v>-9.7002619070714908E-3</c:v>
                </c:pt>
                <c:pt idx="15">
                  <c:v>0</c:v>
                </c:pt>
                <c:pt idx="16">
                  <c:v>9.7012029491656999E-3</c:v>
                </c:pt>
                <c:pt idx="17">
                  <c:v>0</c:v>
                </c:pt>
                <c:pt idx="18">
                  <c:v>0</c:v>
                </c:pt>
                <c:pt idx="19">
                  <c:v>0</c:v>
                </c:pt>
                <c:pt idx="20">
                  <c:v>-9.7002619070714908E-3</c:v>
                </c:pt>
                <c:pt idx="21">
                  <c:v>-9.7012029491656999E-3</c:v>
                </c:pt>
                <c:pt idx="22">
                  <c:v>1.9404288347724799E-2</c:v>
                </c:pt>
                <c:pt idx="23">
                  <c:v>-1.9400523814142999E-2</c:v>
                </c:pt>
                <c:pt idx="24">
                  <c:v>-9.7021441738624203E-3</c:v>
                </c:pt>
                <c:pt idx="25">
                  <c:v>2.91092567436445E-2</c:v>
                </c:pt>
                <c:pt idx="26">
                  <c:v>-9.7002619070714908E-3</c:v>
                </c:pt>
                <c:pt idx="27">
                  <c:v>0</c:v>
                </c:pt>
                <c:pt idx="28">
                  <c:v>-9.7012029491656999E-3</c:v>
                </c:pt>
                <c:pt idx="29">
                  <c:v>0</c:v>
                </c:pt>
              </c:numCache>
            </c:numRef>
          </c:val>
          <c:smooth val="0"/>
          <c:extLst>
            <c:ext xmlns:c16="http://schemas.microsoft.com/office/drawing/2014/chart" uri="{C3380CC4-5D6E-409C-BE32-E72D297353CC}">
              <c16:uniqueId val="{00000002-1C80-46DB-AC03-BB686B4776F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2.1890017644065299E-2</c:v>
                </c:pt>
                <c:pt idx="1">
                  <c:v>1.19327803632135E-2</c:v>
                </c:pt>
                <c:pt idx="2">
                  <c:v>6.9557270511778997E-3</c:v>
                </c:pt>
                <c:pt idx="3">
                  <c:v>1.6855042069068099E-2</c:v>
                </c:pt>
                <c:pt idx="4">
                  <c:v>1.3755863373313301E-2</c:v>
                </c:pt>
                <c:pt idx="5">
                  <c:v>1.5327303917090499E-2</c:v>
                </c:pt>
                <c:pt idx="6">
                  <c:v>-1.24324966178535E-2</c:v>
                </c:pt>
                <c:pt idx="7">
                  <c:v>1.5326860526076701E-2</c:v>
                </c:pt>
                <c:pt idx="8">
                  <c:v>-7.1040782991212798E-4</c:v>
                </c:pt>
                <c:pt idx="9">
                  <c:v>1.21277626815041E-2</c:v>
                </c:pt>
                <c:pt idx="10">
                  <c:v>1.09593266914402E-2</c:v>
                </c:pt>
                <c:pt idx="11">
                  <c:v>1.8821595624866801E-2</c:v>
                </c:pt>
                <c:pt idx="12">
                  <c:v>-0.135834900236418</c:v>
                </c:pt>
                <c:pt idx="13">
                  <c:v>4.7236103823940397E-3</c:v>
                </c:pt>
                <c:pt idx="14">
                  <c:v>2.3972460112772102E-2</c:v>
                </c:pt>
                <c:pt idx="15">
                  <c:v>7.41343293737477E-3</c:v>
                </c:pt>
                <c:pt idx="16">
                  <c:v>-1.3201025211927199E-3</c:v>
                </c:pt>
                <c:pt idx="17">
                  <c:v>-2.94488296121183E-3</c:v>
                </c:pt>
                <c:pt idx="18">
                  <c:v>1.8025245498766201E-2</c:v>
                </c:pt>
                <c:pt idx="19">
                  <c:v>3.4013346431010002E-3</c:v>
                </c:pt>
                <c:pt idx="20">
                  <c:v>1.6650743547075401E-2</c:v>
                </c:pt>
                <c:pt idx="21">
                  <c:v>8.7807898650397696E-3</c:v>
                </c:pt>
                <c:pt idx="22">
                  <c:v>3.3496025899533198E-3</c:v>
                </c:pt>
                <c:pt idx="23">
                  <c:v>-2.1974686987585101E-2</c:v>
                </c:pt>
                <c:pt idx="24">
                  <c:v>9.7461137371473092E-3</c:v>
                </c:pt>
                <c:pt idx="25">
                  <c:v>2.1825106790755102E-3</c:v>
                </c:pt>
                <c:pt idx="26">
                  <c:v>3.7558666383115699E-3</c:v>
                </c:pt>
                <c:pt idx="27">
                  <c:v>-1.10134114930278E-2</c:v>
                </c:pt>
                <c:pt idx="28">
                  <c:v>4.5175188365307898E-3</c:v>
                </c:pt>
                <c:pt idx="29">
                  <c:v>3.2890112004027999E-2</c:v>
                </c:pt>
              </c:numCache>
            </c:numRef>
          </c:val>
          <c:smooth val="0"/>
          <c:extLst>
            <c:ext xmlns:c16="http://schemas.microsoft.com/office/drawing/2014/chart" uri="{C3380CC4-5D6E-409C-BE32-E72D297353CC}">
              <c16:uniqueId val="{00000003-1C80-46DB-AC03-BB686B4776F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0</c:v>
                </c:pt>
                <c:pt idx="1">
                  <c:v>0</c:v>
                </c:pt>
                <c:pt idx="2">
                  <c:v>9.66152458858008E-3</c:v>
                </c:pt>
                <c:pt idx="3">
                  <c:v>-3.22019707606105E-3</c:v>
                </c:pt>
                <c:pt idx="4">
                  <c:v>3.2203007760924899E-3</c:v>
                </c:pt>
                <c:pt idx="5">
                  <c:v>9.6605912281831595E-3</c:v>
                </c:pt>
                <c:pt idx="6">
                  <c:v>9.6596580481050996E-3</c:v>
                </c:pt>
                <c:pt idx="7">
                  <c:v>0</c:v>
                </c:pt>
                <c:pt idx="8">
                  <c:v>0</c:v>
                </c:pt>
                <c:pt idx="9">
                  <c:v>-9.6587250482936208E-3</c:v>
                </c:pt>
                <c:pt idx="10">
                  <c:v>1.6099430080175201E-2</c:v>
                </c:pt>
                <c:pt idx="11">
                  <c:v>0</c:v>
                </c:pt>
                <c:pt idx="12">
                  <c:v>0</c:v>
                </c:pt>
                <c:pt idx="13">
                  <c:v>1.28774708647222E-2</c:v>
                </c:pt>
                <c:pt idx="14">
                  <c:v>6.4379063928410498E-3</c:v>
                </c:pt>
                <c:pt idx="15">
                  <c:v>-6.4374919531350596E-3</c:v>
                </c:pt>
                <c:pt idx="16">
                  <c:v>6.4379063928410498E-3</c:v>
                </c:pt>
                <c:pt idx="17">
                  <c:v>3.2187459765675298E-3</c:v>
                </c:pt>
                <c:pt idx="18">
                  <c:v>0</c:v>
                </c:pt>
                <c:pt idx="19">
                  <c:v>-3.2186423766455302E-3</c:v>
                </c:pt>
                <c:pt idx="20">
                  <c:v>-6.4374919531350596E-3</c:v>
                </c:pt>
                <c:pt idx="21">
                  <c:v>-3.2189531964205201E-3</c:v>
                </c:pt>
                <c:pt idx="22">
                  <c:v>3.2190568163528101E-3</c:v>
                </c:pt>
                <c:pt idx="23">
                  <c:v>3.2189531964205201E-3</c:v>
                </c:pt>
                <c:pt idx="24">
                  <c:v>3.2188495831589801E-3</c:v>
                </c:pt>
                <c:pt idx="25">
                  <c:v>6.4374919531350596E-3</c:v>
                </c:pt>
                <c:pt idx="26">
                  <c:v>-3.2185387833923401E-3</c:v>
                </c:pt>
                <c:pt idx="27">
                  <c:v>-6.4372847532910603E-3</c:v>
                </c:pt>
                <c:pt idx="28">
                  <c:v>0</c:v>
                </c:pt>
                <c:pt idx="29">
                  <c:v>0</c:v>
                </c:pt>
              </c:numCache>
            </c:numRef>
          </c:val>
          <c:smooth val="0"/>
          <c:extLst>
            <c:ext xmlns:c16="http://schemas.microsoft.com/office/drawing/2014/chart" uri="{C3380CC4-5D6E-409C-BE32-E72D297353CC}">
              <c16:uniqueId val="{00000004-1C80-46DB-AC03-BB686B4776F9}"/>
            </c:ext>
          </c:extLst>
        </c:ser>
        <c:dLbls>
          <c:showLegendKey val="0"/>
          <c:showVal val="0"/>
          <c:showCatName val="0"/>
          <c:showSerName val="0"/>
          <c:showPercent val="0"/>
          <c:showBubbleSize val="0"/>
        </c:dLbls>
        <c:smooth val="0"/>
        <c:axId val="334162264"/>
        <c:axId val="334164232"/>
      </c:lineChart>
      <c:dateAx>
        <c:axId val="33416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4232"/>
        <c:crosses val="autoZero"/>
        <c:auto val="1"/>
        <c:lblOffset val="100"/>
        <c:baseTimeUnit val="days"/>
      </c:dateAx>
      <c:valAx>
        <c:axId val="33416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1</c:v>
                </c:pt>
                <c:pt idx="2">
                  <c:v>1</c:v>
                </c:pt>
                <c:pt idx="3">
                  <c:v>1</c:v>
                </c:pt>
                <c:pt idx="4">
                  <c:v>1</c:v>
                </c:pt>
                <c:pt idx="5">
                  <c:v>0</c:v>
                </c:pt>
                <c:pt idx="6">
                  <c:v>1</c:v>
                </c:pt>
                <c:pt idx="7">
                  <c:v>0</c:v>
                </c:pt>
                <c:pt idx="8">
                  <c:v>1</c:v>
                </c:pt>
                <c:pt idx="9">
                  <c:v>1</c:v>
                </c:pt>
                <c:pt idx="10">
                  <c:v>0</c:v>
                </c:pt>
                <c:pt idx="11">
                  <c:v>1</c:v>
                </c:pt>
                <c:pt idx="12">
                  <c:v>1</c:v>
                </c:pt>
                <c:pt idx="13">
                  <c:v>1</c:v>
                </c:pt>
                <c:pt idx="14">
                  <c:v>1</c:v>
                </c:pt>
                <c:pt idx="15">
                  <c:v>1</c:v>
                </c:pt>
                <c:pt idx="16">
                  <c:v>1</c:v>
                </c:pt>
                <c:pt idx="17">
                  <c:v>1</c:v>
                </c:pt>
                <c:pt idx="18">
                  <c:v>0</c:v>
                </c:pt>
                <c:pt idx="19">
                  <c:v>1</c:v>
                </c:pt>
                <c:pt idx="20">
                  <c:v>1</c:v>
                </c:pt>
                <c:pt idx="21">
                  <c:v>1</c:v>
                </c:pt>
                <c:pt idx="22">
                  <c:v>1</c:v>
                </c:pt>
                <c:pt idx="23">
                  <c:v>0</c:v>
                </c:pt>
                <c:pt idx="24">
                  <c:v>1</c:v>
                </c:pt>
                <c:pt idx="25">
                  <c:v>1</c:v>
                </c:pt>
                <c:pt idx="26">
                  <c:v>1</c:v>
                </c:pt>
                <c:pt idx="27">
                  <c:v>1</c:v>
                </c:pt>
                <c:pt idx="28">
                  <c:v>1</c:v>
                </c:pt>
                <c:pt idx="29">
                  <c:v>1</c:v>
                </c:pt>
              </c:numCache>
            </c:numRef>
          </c:val>
          <c:smooth val="0"/>
          <c:extLst>
            <c:ext xmlns:c16="http://schemas.microsoft.com/office/drawing/2014/chart" uri="{C3380CC4-5D6E-409C-BE32-E72D297353CC}">
              <c16:uniqueId val="{00000000-5B06-4599-B8D4-97F6CC7E7040}"/>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5B06-4599-B8D4-97F6CC7E7040}"/>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1</c:v>
                </c:pt>
                <c:pt idx="2">
                  <c:v>1</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1</c:v>
                </c:pt>
                <c:pt idx="20">
                  <c:v>0</c:v>
                </c:pt>
                <c:pt idx="21">
                  <c:v>0</c:v>
                </c:pt>
                <c:pt idx="22">
                  <c:v>1</c:v>
                </c:pt>
                <c:pt idx="23">
                  <c:v>0</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2-5B06-4599-B8D4-97F6CC7E7040}"/>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c:v>
                </c:pt>
                <c:pt idx="1">
                  <c:v>0</c:v>
                </c:pt>
                <c:pt idx="2">
                  <c:v>1</c:v>
                </c:pt>
                <c:pt idx="3">
                  <c:v>0</c:v>
                </c:pt>
                <c:pt idx="4">
                  <c:v>1</c:v>
                </c:pt>
                <c:pt idx="5">
                  <c:v>0</c:v>
                </c:pt>
                <c:pt idx="6">
                  <c:v>1</c:v>
                </c:pt>
                <c:pt idx="7">
                  <c:v>0</c:v>
                </c:pt>
                <c:pt idx="8">
                  <c:v>1</c:v>
                </c:pt>
                <c:pt idx="9">
                  <c:v>0</c:v>
                </c:pt>
                <c:pt idx="10">
                  <c:v>1</c:v>
                </c:pt>
                <c:pt idx="11">
                  <c:v>0</c:v>
                </c:pt>
                <c:pt idx="12">
                  <c:v>0</c:v>
                </c:pt>
                <c:pt idx="13">
                  <c:v>1</c:v>
                </c:pt>
                <c:pt idx="14">
                  <c:v>0</c:v>
                </c:pt>
                <c:pt idx="15">
                  <c:v>0</c:v>
                </c:pt>
                <c:pt idx="16">
                  <c:v>1</c:v>
                </c:pt>
                <c:pt idx="17">
                  <c:v>0</c:v>
                </c:pt>
                <c:pt idx="18">
                  <c:v>0</c:v>
                </c:pt>
                <c:pt idx="19">
                  <c:v>1</c:v>
                </c:pt>
                <c:pt idx="20">
                  <c:v>1</c:v>
                </c:pt>
                <c:pt idx="21">
                  <c:v>0</c:v>
                </c:pt>
                <c:pt idx="22">
                  <c:v>1</c:v>
                </c:pt>
                <c:pt idx="23">
                  <c:v>0</c:v>
                </c:pt>
                <c:pt idx="24">
                  <c:v>0</c:v>
                </c:pt>
                <c:pt idx="25">
                  <c:v>0</c:v>
                </c:pt>
                <c:pt idx="26">
                  <c:v>0</c:v>
                </c:pt>
                <c:pt idx="27">
                  <c:v>2</c:v>
                </c:pt>
                <c:pt idx="28">
                  <c:v>0</c:v>
                </c:pt>
                <c:pt idx="29">
                  <c:v>1</c:v>
                </c:pt>
              </c:numCache>
            </c:numRef>
          </c:val>
          <c:smooth val="0"/>
          <c:extLst>
            <c:ext xmlns:c16="http://schemas.microsoft.com/office/drawing/2014/chart" uri="{C3380CC4-5D6E-409C-BE32-E72D297353CC}">
              <c16:uniqueId val="{00000003-5B06-4599-B8D4-97F6CC7E7040}"/>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c:v>
                </c:pt>
                <c:pt idx="1">
                  <c:v>1</c:v>
                </c:pt>
                <c:pt idx="2">
                  <c:v>1</c:v>
                </c:pt>
                <c:pt idx="3">
                  <c:v>0</c:v>
                </c:pt>
                <c:pt idx="4">
                  <c:v>0</c:v>
                </c:pt>
                <c:pt idx="5">
                  <c:v>1</c:v>
                </c:pt>
                <c:pt idx="6">
                  <c:v>1</c:v>
                </c:pt>
                <c:pt idx="7">
                  <c:v>0</c:v>
                </c:pt>
                <c:pt idx="8">
                  <c:v>0</c:v>
                </c:pt>
                <c:pt idx="9">
                  <c:v>1</c:v>
                </c:pt>
                <c:pt idx="10">
                  <c:v>0</c:v>
                </c:pt>
                <c:pt idx="11">
                  <c:v>0</c:v>
                </c:pt>
                <c:pt idx="12">
                  <c:v>0</c:v>
                </c:pt>
                <c:pt idx="13">
                  <c:v>1</c:v>
                </c:pt>
                <c:pt idx="14">
                  <c:v>0</c:v>
                </c:pt>
                <c:pt idx="15">
                  <c:v>1</c:v>
                </c:pt>
                <c:pt idx="16">
                  <c:v>0</c:v>
                </c:pt>
                <c:pt idx="17">
                  <c:v>0</c:v>
                </c:pt>
                <c:pt idx="18">
                  <c:v>0</c:v>
                </c:pt>
                <c:pt idx="19">
                  <c:v>1</c:v>
                </c:pt>
                <c:pt idx="20">
                  <c:v>0</c:v>
                </c:pt>
                <c:pt idx="21">
                  <c:v>1</c:v>
                </c:pt>
                <c:pt idx="22">
                  <c:v>0</c:v>
                </c:pt>
                <c:pt idx="23">
                  <c:v>1</c:v>
                </c:pt>
                <c:pt idx="24">
                  <c:v>0</c:v>
                </c:pt>
                <c:pt idx="25">
                  <c:v>0</c:v>
                </c:pt>
                <c:pt idx="26">
                  <c:v>0</c:v>
                </c:pt>
                <c:pt idx="27">
                  <c:v>0</c:v>
                </c:pt>
                <c:pt idx="28">
                  <c:v>1</c:v>
                </c:pt>
                <c:pt idx="29">
                  <c:v>0</c:v>
                </c:pt>
              </c:numCache>
            </c:numRef>
          </c:val>
          <c:smooth val="0"/>
          <c:extLst>
            <c:ext xmlns:c16="http://schemas.microsoft.com/office/drawing/2014/chart" uri="{C3380CC4-5D6E-409C-BE32-E72D297353CC}">
              <c16:uniqueId val="{00000004-5B06-4599-B8D4-97F6CC7E7040}"/>
            </c:ext>
          </c:extLst>
        </c:ser>
        <c:dLbls>
          <c:showLegendKey val="0"/>
          <c:showVal val="0"/>
          <c:showCatName val="0"/>
          <c:showSerName val="0"/>
          <c:showPercent val="0"/>
          <c:showBubbleSize val="0"/>
        </c:dLbls>
        <c:smooth val="0"/>
        <c:axId val="334158328"/>
        <c:axId val="334166856"/>
      </c:lineChart>
      <c:dateAx>
        <c:axId val="33415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6856"/>
        <c:crosses val="autoZero"/>
        <c:auto val="1"/>
        <c:lblOffset val="100"/>
        <c:baseTimeUnit val="days"/>
      </c:dateAx>
      <c:valAx>
        <c:axId val="33416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5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1</c:v>
                </c:pt>
                <c:pt idx="13">
                  <c:v>0</c:v>
                </c:pt>
                <c:pt idx="14">
                  <c:v>0</c:v>
                </c:pt>
                <c:pt idx="15">
                  <c:v>1</c:v>
                </c:pt>
                <c:pt idx="16">
                  <c:v>1</c:v>
                </c:pt>
                <c:pt idx="17">
                  <c:v>1</c:v>
                </c:pt>
                <c:pt idx="18">
                  <c:v>3</c:v>
                </c:pt>
                <c:pt idx="19">
                  <c:v>5</c:v>
                </c:pt>
                <c:pt idx="20">
                  <c:v>10</c:v>
                </c:pt>
                <c:pt idx="21">
                  <c:v>1</c:v>
                </c:pt>
                <c:pt idx="22">
                  <c:v>0</c:v>
                </c:pt>
                <c:pt idx="23">
                  <c:v>0</c:v>
                </c:pt>
              </c:numCache>
            </c:numRef>
          </c:val>
          <c:smooth val="0"/>
          <c:extLst>
            <c:ext xmlns:c16="http://schemas.microsoft.com/office/drawing/2014/chart" uri="{C3380CC4-5D6E-409C-BE32-E72D297353CC}">
              <c16:uniqueId val="{00000000-4F08-41ED-9CC2-ED0E45F47720}"/>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F08-41ED-9CC2-ED0E45F47720}"/>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2</c:v>
                </c:pt>
                <c:pt idx="12">
                  <c:v>0</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F08-41ED-9CC2-ED0E45F47720}"/>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1</c:v>
                </c:pt>
                <c:pt idx="11">
                  <c:v>0</c:v>
                </c:pt>
                <c:pt idx="12">
                  <c:v>0</c:v>
                </c:pt>
                <c:pt idx="13">
                  <c:v>0</c:v>
                </c:pt>
                <c:pt idx="14">
                  <c:v>0</c:v>
                </c:pt>
                <c:pt idx="15">
                  <c:v>5</c:v>
                </c:pt>
                <c:pt idx="16">
                  <c:v>5</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4F08-41ED-9CC2-ED0E45F47720}"/>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1</c:v>
                </c:pt>
                <c:pt idx="14">
                  <c:v>0</c:v>
                </c:pt>
                <c:pt idx="15">
                  <c:v>0</c:v>
                </c:pt>
                <c:pt idx="16">
                  <c:v>1</c:v>
                </c:pt>
                <c:pt idx="17">
                  <c:v>2</c:v>
                </c:pt>
                <c:pt idx="18">
                  <c:v>0</c:v>
                </c:pt>
                <c:pt idx="19">
                  <c:v>2</c:v>
                </c:pt>
                <c:pt idx="20">
                  <c:v>4</c:v>
                </c:pt>
                <c:pt idx="21">
                  <c:v>1</c:v>
                </c:pt>
                <c:pt idx="22">
                  <c:v>0</c:v>
                </c:pt>
                <c:pt idx="23">
                  <c:v>0</c:v>
                </c:pt>
              </c:numCache>
            </c:numRef>
          </c:val>
          <c:smooth val="0"/>
          <c:extLst>
            <c:ext xmlns:c16="http://schemas.microsoft.com/office/drawing/2014/chart" uri="{C3380CC4-5D6E-409C-BE32-E72D297353CC}">
              <c16:uniqueId val="{00000004-4F08-41ED-9CC2-ED0E45F47720}"/>
            </c:ext>
          </c:extLst>
        </c:ser>
        <c:dLbls>
          <c:showLegendKey val="0"/>
          <c:showVal val="0"/>
          <c:showCatName val="0"/>
          <c:showSerName val="0"/>
          <c:showPercent val="0"/>
          <c:showBubbleSize val="0"/>
        </c:dLbls>
        <c:smooth val="0"/>
        <c:axId val="334169808"/>
        <c:axId val="334173088"/>
      </c:lineChart>
      <c:catAx>
        <c:axId val="33416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73088"/>
        <c:crosses val="autoZero"/>
        <c:auto val="1"/>
        <c:lblAlgn val="ctr"/>
        <c:lblOffset val="100"/>
        <c:noMultiLvlLbl val="0"/>
      </c:catAx>
      <c:valAx>
        <c:axId val="33417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5</c:v>
                </c:pt>
                <c:pt idx="3">
                  <c:v>3</c:v>
                </c:pt>
                <c:pt idx="4">
                  <c:v>3</c:v>
                </c:pt>
                <c:pt idx="5">
                  <c:v>3</c:v>
                </c:pt>
                <c:pt idx="6">
                  <c:v>3</c:v>
                </c:pt>
              </c:numCache>
            </c:numRef>
          </c:val>
          <c:extLst>
            <c:ext xmlns:c16="http://schemas.microsoft.com/office/drawing/2014/chart" uri="{C3380CC4-5D6E-409C-BE32-E72D297353CC}">
              <c16:uniqueId val="{00000000-A6B3-4439-8CB2-D49586D8117F}"/>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A6B3-4439-8CB2-D49586D8117F}"/>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2</c:v>
                </c:pt>
                <c:pt idx="3">
                  <c:v>1</c:v>
                </c:pt>
                <c:pt idx="4">
                  <c:v>0</c:v>
                </c:pt>
                <c:pt idx="5">
                  <c:v>0</c:v>
                </c:pt>
                <c:pt idx="6">
                  <c:v>1</c:v>
                </c:pt>
              </c:numCache>
            </c:numRef>
          </c:val>
          <c:extLst>
            <c:ext xmlns:c16="http://schemas.microsoft.com/office/drawing/2014/chart" uri="{C3380CC4-5D6E-409C-BE32-E72D297353CC}">
              <c16:uniqueId val="{00000002-A6B3-4439-8CB2-D49586D8117F}"/>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1</c:v>
                </c:pt>
                <c:pt idx="2">
                  <c:v>3</c:v>
                </c:pt>
                <c:pt idx="3">
                  <c:v>2</c:v>
                </c:pt>
                <c:pt idx="4">
                  <c:v>1</c:v>
                </c:pt>
                <c:pt idx="5">
                  <c:v>1</c:v>
                </c:pt>
                <c:pt idx="6">
                  <c:v>1</c:v>
                </c:pt>
              </c:numCache>
            </c:numRef>
          </c:val>
          <c:extLst>
            <c:ext xmlns:c16="http://schemas.microsoft.com/office/drawing/2014/chart" uri="{C3380CC4-5D6E-409C-BE32-E72D297353CC}">
              <c16:uniqueId val="{00000003-A6B3-4439-8CB2-D49586D8117F}"/>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3</c:v>
                </c:pt>
                <c:pt idx="2">
                  <c:v>2</c:v>
                </c:pt>
                <c:pt idx="3">
                  <c:v>3</c:v>
                </c:pt>
                <c:pt idx="4">
                  <c:v>0</c:v>
                </c:pt>
                <c:pt idx="5">
                  <c:v>0</c:v>
                </c:pt>
                <c:pt idx="6">
                  <c:v>2</c:v>
                </c:pt>
              </c:numCache>
            </c:numRef>
          </c:val>
          <c:extLst>
            <c:ext xmlns:c16="http://schemas.microsoft.com/office/drawing/2014/chart" uri="{C3380CC4-5D6E-409C-BE32-E72D297353CC}">
              <c16:uniqueId val="{00000004-A6B3-4439-8CB2-D49586D8117F}"/>
            </c:ext>
          </c:extLst>
        </c:ser>
        <c:dLbls>
          <c:showLegendKey val="0"/>
          <c:showVal val="0"/>
          <c:showCatName val="0"/>
          <c:showSerName val="0"/>
          <c:showPercent val="0"/>
          <c:showBubbleSize val="0"/>
        </c:dLbls>
        <c:gapWidth val="219"/>
        <c:overlap val="-27"/>
        <c:axId val="336346752"/>
        <c:axId val="336342488"/>
      </c:barChart>
      <c:catAx>
        <c:axId val="33634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42488"/>
        <c:crosses val="autoZero"/>
        <c:auto val="1"/>
        <c:lblAlgn val="ctr"/>
        <c:lblOffset val="100"/>
        <c:noMultiLvlLbl val="0"/>
      </c:catAx>
      <c:valAx>
        <c:axId val="33634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4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1471</c:v>
                </c:pt>
                <c:pt idx="1">
                  <c:v>0</c:v>
                </c:pt>
                <c:pt idx="2">
                  <c:v>276</c:v>
                </c:pt>
                <c:pt idx="3">
                  <c:v>229</c:v>
                </c:pt>
                <c:pt idx="4">
                  <c:v>343</c:v>
                </c:pt>
              </c:numCache>
            </c:numRef>
          </c:val>
          <c:extLst>
            <c:ext xmlns:c16="http://schemas.microsoft.com/office/drawing/2014/chart" uri="{C3380CC4-5D6E-409C-BE32-E72D297353CC}">
              <c16:uniqueId val="{00000000-2E1A-4CB3-8688-1CBBA972CA99}"/>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178</c:v>
                </c:pt>
                <c:pt idx="1">
                  <c:v>0</c:v>
                </c:pt>
                <c:pt idx="2">
                  <c:v>55</c:v>
                </c:pt>
                <c:pt idx="3">
                  <c:v>45</c:v>
                </c:pt>
                <c:pt idx="4">
                  <c:v>33</c:v>
                </c:pt>
              </c:numCache>
            </c:numRef>
          </c:val>
          <c:extLst>
            <c:ext xmlns:c16="http://schemas.microsoft.com/office/drawing/2014/chart" uri="{C3380CC4-5D6E-409C-BE32-E72D297353CC}">
              <c16:uniqueId val="{00000001-2E1A-4CB3-8688-1CBBA972CA99}"/>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1</c:v>
                </c:pt>
                <c:pt idx="1">
                  <c:v>0</c:v>
                </c:pt>
                <c:pt idx="2">
                  <c:v>1</c:v>
                </c:pt>
                <c:pt idx="3">
                  <c:v>1</c:v>
                </c:pt>
                <c:pt idx="4">
                  <c:v>0</c:v>
                </c:pt>
              </c:numCache>
            </c:numRef>
          </c:val>
          <c:extLst>
            <c:ext xmlns:c16="http://schemas.microsoft.com/office/drawing/2014/chart" uri="{C3380CC4-5D6E-409C-BE32-E72D297353CC}">
              <c16:uniqueId val="{00000002-2E1A-4CB3-8688-1CBBA972CA99}"/>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2</c:v>
                </c:pt>
                <c:pt idx="1">
                  <c:v>0</c:v>
                </c:pt>
                <c:pt idx="2">
                  <c:v>0</c:v>
                </c:pt>
                <c:pt idx="3">
                  <c:v>1</c:v>
                </c:pt>
                <c:pt idx="4">
                  <c:v>0</c:v>
                </c:pt>
              </c:numCache>
            </c:numRef>
          </c:val>
          <c:extLst>
            <c:ext xmlns:c16="http://schemas.microsoft.com/office/drawing/2014/chart" uri="{C3380CC4-5D6E-409C-BE32-E72D297353CC}">
              <c16:uniqueId val="{00000003-2E1A-4CB3-8688-1CBBA972CA99}"/>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4-2E1A-4CB3-8688-1CBBA972CA99}"/>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1</c:v>
                </c:pt>
                <c:pt idx="4">
                  <c:v>0</c:v>
                </c:pt>
              </c:numCache>
            </c:numRef>
          </c:val>
          <c:extLst>
            <c:ext xmlns:c16="http://schemas.microsoft.com/office/drawing/2014/chart" uri="{C3380CC4-5D6E-409C-BE32-E72D297353CC}">
              <c16:uniqueId val="{00000005-2E1A-4CB3-8688-1CBBA972CA9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111</c:v>
                </c:pt>
                <c:pt idx="1">
                  <c:v>0</c:v>
                </c:pt>
                <c:pt idx="2">
                  <c:v>11</c:v>
                </c:pt>
                <c:pt idx="3">
                  <c:v>8</c:v>
                </c:pt>
                <c:pt idx="4">
                  <c:v>11</c:v>
                </c:pt>
              </c:numCache>
            </c:numRef>
          </c:val>
          <c:extLst>
            <c:ext xmlns:c16="http://schemas.microsoft.com/office/drawing/2014/chart" uri="{C3380CC4-5D6E-409C-BE32-E72D297353CC}">
              <c16:uniqueId val="{00000006-2E1A-4CB3-8688-1CBBA972CA9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75</c:v>
                </c:pt>
                <c:pt idx="1">
                  <c:v>0</c:v>
                </c:pt>
                <c:pt idx="2">
                  <c:v>43</c:v>
                </c:pt>
                <c:pt idx="3">
                  <c:v>26</c:v>
                </c:pt>
                <c:pt idx="4">
                  <c:v>14</c:v>
                </c:pt>
              </c:numCache>
            </c:numRef>
          </c:val>
          <c:extLst>
            <c:ext xmlns:c16="http://schemas.microsoft.com/office/drawing/2014/chart" uri="{C3380CC4-5D6E-409C-BE32-E72D297353CC}">
              <c16:uniqueId val="{00000007-2E1A-4CB3-8688-1CBBA972CA99}"/>
            </c:ext>
          </c:extLst>
        </c:ser>
        <c:dLbls>
          <c:showLegendKey val="0"/>
          <c:showVal val="0"/>
          <c:showCatName val="0"/>
          <c:showSerName val="0"/>
          <c:showPercent val="0"/>
          <c:showBubbleSize val="0"/>
        </c:dLbls>
        <c:gapWidth val="150"/>
        <c:overlap val="100"/>
        <c:axId val="336342816"/>
        <c:axId val="336340848"/>
      </c:barChart>
      <c:catAx>
        <c:axId val="33634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40848"/>
        <c:crosses val="autoZero"/>
        <c:auto val="1"/>
        <c:lblAlgn val="ctr"/>
        <c:lblOffset val="100"/>
        <c:noMultiLvlLbl val="0"/>
      </c:catAx>
      <c:valAx>
        <c:axId val="336340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4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9</c:v>
                </c:pt>
                <c:pt idx="1">
                  <c:v>0</c:v>
                </c:pt>
                <c:pt idx="2">
                  <c:v>0</c:v>
                </c:pt>
                <c:pt idx="3">
                  <c:v>2</c:v>
                </c:pt>
                <c:pt idx="4">
                  <c:v>4</c:v>
                </c:pt>
              </c:numCache>
            </c:numRef>
          </c:val>
          <c:extLst>
            <c:ext xmlns:c16="http://schemas.microsoft.com/office/drawing/2014/chart" uri="{C3380CC4-5D6E-409C-BE32-E72D297353CC}">
              <c16:uniqueId val="{00000000-6725-4798-B36E-C1AE25DD6948}"/>
            </c:ext>
          </c:extLst>
        </c:ser>
        <c:ser>
          <c:idx val="1"/>
          <c:order val="1"/>
          <c:tx>
            <c:strRef>
              <c:f>Sheet1!$C$1</c:f>
              <c:strCache>
                <c:ptCount val="1"/>
                <c:pt idx="0">
                  <c:v>Link</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1-6725-4798-B36E-C1AE25DD6948}"/>
            </c:ext>
          </c:extLst>
        </c:ser>
        <c:ser>
          <c:idx val="2"/>
          <c:order val="2"/>
          <c:tx>
            <c:strRef>
              <c:f>Sheet1!$D$1</c:f>
              <c:strCache>
                <c:ptCount val="1"/>
                <c:pt idx="0">
                  <c:v>Photo</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13</c:v>
                </c:pt>
                <c:pt idx="1">
                  <c:v>0</c:v>
                </c:pt>
                <c:pt idx="2">
                  <c:v>4</c:v>
                </c:pt>
                <c:pt idx="3">
                  <c:v>12</c:v>
                </c:pt>
                <c:pt idx="4">
                  <c:v>7</c:v>
                </c:pt>
              </c:numCache>
            </c:numRef>
          </c:val>
          <c:extLst>
            <c:ext xmlns:c16="http://schemas.microsoft.com/office/drawing/2014/chart" uri="{C3380CC4-5D6E-409C-BE32-E72D297353CC}">
              <c16:uniqueId val="{00000002-6725-4798-B36E-C1AE25DD6948}"/>
            </c:ext>
          </c:extLst>
        </c:ser>
        <c:ser>
          <c:idx val="3"/>
          <c:order val="3"/>
          <c:tx>
            <c:strRef>
              <c:f>Sheet1!$E$1</c:f>
              <c:strCache>
                <c:ptCount val="1"/>
                <c:pt idx="0">
                  <c:v>Video</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2</c:v>
                </c:pt>
                <c:pt idx="1">
                  <c:v>0</c:v>
                </c:pt>
                <c:pt idx="2">
                  <c:v>2</c:v>
                </c:pt>
                <c:pt idx="3">
                  <c:v>0</c:v>
                </c:pt>
                <c:pt idx="4">
                  <c:v>1</c:v>
                </c:pt>
              </c:numCache>
            </c:numRef>
          </c:val>
          <c:extLst>
            <c:ext xmlns:c16="http://schemas.microsoft.com/office/drawing/2014/chart" uri="{C3380CC4-5D6E-409C-BE32-E72D297353CC}">
              <c16:uniqueId val="{00000003-6725-4798-B36E-C1AE25DD6948}"/>
            </c:ext>
          </c:extLst>
        </c:ser>
        <c:dLbls>
          <c:showLegendKey val="0"/>
          <c:showVal val="0"/>
          <c:showCatName val="0"/>
          <c:showSerName val="0"/>
          <c:showPercent val="0"/>
          <c:showBubbleSize val="0"/>
        </c:dLbls>
        <c:gapWidth val="150"/>
        <c:overlap val="100"/>
        <c:axId val="334160952"/>
        <c:axId val="334170792"/>
      </c:barChart>
      <c:catAx>
        <c:axId val="33416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70792"/>
        <c:crosses val="autoZero"/>
        <c:auto val="1"/>
        <c:lblAlgn val="ctr"/>
        <c:lblOffset val="100"/>
        <c:noMultiLvlLbl val="0"/>
      </c:catAx>
      <c:valAx>
        <c:axId val="334170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0.13955565479513199</c:v>
                </c:pt>
                <c:pt idx="1">
                  <c:v>0.122111197945741</c:v>
                </c:pt>
                <c:pt idx="2">
                  <c:v>0.11527297086077901</c:v>
                </c:pt>
                <c:pt idx="3">
                  <c:v>5.7217818466004197E-2</c:v>
                </c:pt>
                <c:pt idx="4">
                  <c:v>5.1635592274198901E-2</c:v>
                </c:pt>
                <c:pt idx="5">
                  <c:v>4.7448922630345003E-2</c:v>
                </c:pt>
                <c:pt idx="6">
                  <c:v>0.15816307543448299</c:v>
                </c:pt>
              </c:numCache>
            </c:numRef>
          </c:val>
          <c:extLst>
            <c:ext xmlns:c16="http://schemas.microsoft.com/office/drawing/2014/chart" uri="{C3380CC4-5D6E-409C-BE32-E72D297353CC}">
              <c16:uniqueId val="{00000000-3F51-4E19-9919-EA885B1792B7}"/>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3F51-4E19-9919-EA885B1792B7}"/>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9.7030855812148299E-3</c:v>
                </c:pt>
                <c:pt idx="1">
                  <c:v>0.10673394139336299</c:v>
                </c:pt>
                <c:pt idx="2">
                  <c:v>0.24257713953037099</c:v>
                </c:pt>
                <c:pt idx="3">
                  <c:v>2.5713176790219299</c:v>
                </c:pt>
                <c:pt idx="6">
                  <c:v>0.57248204929167501</c:v>
                </c:pt>
              </c:numCache>
            </c:numRef>
          </c:val>
          <c:extLst>
            <c:ext xmlns:c16="http://schemas.microsoft.com/office/drawing/2014/chart" uri="{C3380CC4-5D6E-409C-BE32-E72D297353CC}">
              <c16:uniqueId val="{00000002-3F51-4E19-9919-EA885B1792B7}"/>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9.7456734539529599E-4</c:v>
                </c:pt>
                <c:pt idx="1">
                  <c:v>4.5682844315404498E-4</c:v>
                </c:pt>
                <c:pt idx="2">
                  <c:v>7.9521988252741205E-4</c:v>
                </c:pt>
                <c:pt idx="3">
                  <c:v>2.51255643734725E-3</c:v>
                </c:pt>
                <c:pt idx="4">
                  <c:v>9.1365688630808996E-4</c:v>
                </c:pt>
                <c:pt idx="5">
                  <c:v>3.5531101134203498E-4</c:v>
                </c:pt>
                <c:pt idx="6">
                  <c:v>1.7765550567101799E-3</c:v>
                </c:pt>
              </c:numCache>
            </c:numRef>
          </c:val>
          <c:extLst>
            <c:ext xmlns:c16="http://schemas.microsoft.com/office/drawing/2014/chart" uri="{C3380CC4-5D6E-409C-BE32-E72D297353CC}">
              <c16:uniqueId val="{00000003-3F51-4E19-9919-EA885B1792B7}"/>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7.7272288225635102E-2</c:v>
                </c:pt>
                <c:pt idx="1">
                  <c:v>6.0100668619938402E-2</c:v>
                </c:pt>
                <c:pt idx="2">
                  <c:v>0.106249396310248</c:v>
                </c:pt>
                <c:pt idx="3">
                  <c:v>0.17386264850767899</c:v>
                </c:pt>
                <c:pt idx="6">
                  <c:v>0.11107891432435001</c:v>
                </c:pt>
              </c:numCache>
            </c:numRef>
          </c:val>
          <c:extLst>
            <c:ext xmlns:c16="http://schemas.microsoft.com/office/drawing/2014/chart" uri="{C3380CC4-5D6E-409C-BE32-E72D297353CC}">
              <c16:uniqueId val="{00000004-3F51-4E19-9919-EA885B1792B7}"/>
            </c:ext>
          </c:extLst>
        </c:ser>
        <c:dLbls>
          <c:showLegendKey val="0"/>
          <c:showVal val="0"/>
          <c:showCatName val="0"/>
          <c:showSerName val="0"/>
          <c:showPercent val="0"/>
          <c:showBubbleSize val="0"/>
        </c:dLbls>
        <c:gapWidth val="219"/>
        <c:overlap val="-27"/>
        <c:axId val="331908760"/>
        <c:axId val="331913352"/>
      </c:barChart>
      <c:catAx>
        <c:axId val="33190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13352"/>
        <c:crosses val="autoZero"/>
        <c:auto val="1"/>
        <c:lblAlgn val="ctr"/>
        <c:lblOffset val="100"/>
        <c:noMultiLvlLbl val="0"/>
      </c:catAx>
      <c:valAx>
        <c:axId val="33191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0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0.10482031814383</c:v>
                </c:pt>
                <c:pt idx="1">
                  <c:v>0.223827737639892</c:v>
                </c:pt>
                <c:pt idx="2">
                  <c:v>4.6751480463547997E-2</c:v>
                </c:pt>
                <c:pt idx="3">
                  <c:v>0.111921796415669</c:v>
                </c:pt>
                <c:pt idx="4">
                  <c:v>4.1086380573225799E-2</c:v>
                </c:pt>
                <c:pt idx="5">
                  <c:v>0</c:v>
                </c:pt>
                <c:pt idx="6">
                  <c:v>3.9670732916790602E-2</c:v>
                </c:pt>
                <c:pt idx="7">
                  <c:v>0</c:v>
                </c:pt>
                <c:pt idx="8">
                  <c:v>0.324087178035664</c:v>
                </c:pt>
                <c:pt idx="9">
                  <c:v>5.6519527496750099E-2</c:v>
                </c:pt>
                <c:pt idx="10">
                  <c:v>0</c:v>
                </c:pt>
                <c:pt idx="11">
                  <c:v>5.9164095845835298E-2</c:v>
                </c:pt>
                <c:pt idx="12">
                  <c:v>0.35428089413749497</c:v>
                </c:pt>
                <c:pt idx="13">
                  <c:v>0.16693554043627701</c:v>
                </c:pt>
                <c:pt idx="14">
                  <c:v>3.0805853112091299E-2</c:v>
                </c:pt>
                <c:pt idx="15">
                  <c:v>1.9572207465399099E-2</c:v>
                </c:pt>
                <c:pt idx="16">
                  <c:v>6.9790488952165594E-2</c:v>
                </c:pt>
                <c:pt idx="17">
                  <c:v>2.64826817199805E-2</c:v>
                </c:pt>
                <c:pt idx="18">
                  <c:v>0</c:v>
                </c:pt>
                <c:pt idx="19">
                  <c:v>8.48082083223268E-2</c:v>
                </c:pt>
                <c:pt idx="20">
                  <c:v>0.294321810356796</c:v>
                </c:pt>
                <c:pt idx="21">
                  <c:v>0.27311419500630801</c:v>
                </c:pt>
                <c:pt idx="22">
                  <c:v>5.5385552678583801E-3</c:v>
                </c:pt>
                <c:pt idx="23">
                  <c:v>0</c:v>
                </c:pt>
                <c:pt idx="24">
                  <c:v>1.7956545160711102E-2</c:v>
                </c:pt>
                <c:pt idx="25">
                  <c:v>4.2771009533795999E-2</c:v>
                </c:pt>
                <c:pt idx="26">
                  <c:v>3.7205969491105002E-2</c:v>
                </c:pt>
                <c:pt idx="27">
                  <c:v>5.6432631825251503E-2</c:v>
                </c:pt>
                <c:pt idx="28">
                  <c:v>7.8396853122808002E-2</c:v>
                </c:pt>
                <c:pt idx="29">
                  <c:v>1.1001100110011E-2</c:v>
                </c:pt>
              </c:numCache>
            </c:numRef>
          </c:val>
          <c:smooth val="0"/>
          <c:extLst>
            <c:ext xmlns:c16="http://schemas.microsoft.com/office/drawing/2014/chart" uri="{C3380CC4-5D6E-409C-BE32-E72D297353CC}">
              <c16:uniqueId val="{00000000-EC1E-4E72-B8E7-3DCD569FB93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EC1E-4E72-B8E7-3DCD569FB93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0.30079565301765998</c:v>
                </c:pt>
                <c:pt idx="2">
                  <c:v>2.5713176790219299</c:v>
                </c:pt>
                <c:pt idx="3">
                  <c:v>0</c:v>
                </c:pt>
                <c:pt idx="4">
                  <c:v>0</c:v>
                </c:pt>
                <c:pt idx="5">
                  <c:v>0</c:v>
                </c:pt>
                <c:pt idx="6">
                  <c:v>0</c:v>
                </c:pt>
                <c:pt idx="7">
                  <c:v>0</c:v>
                </c:pt>
                <c:pt idx="8">
                  <c:v>0</c:v>
                </c:pt>
                <c:pt idx="9">
                  <c:v>0</c:v>
                </c:pt>
                <c:pt idx="10">
                  <c:v>0</c:v>
                </c:pt>
                <c:pt idx="11">
                  <c:v>0</c:v>
                </c:pt>
                <c:pt idx="12">
                  <c:v>0</c:v>
                </c:pt>
                <c:pt idx="13">
                  <c:v>0</c:v>
                </c:pt>
                <c:pt idx="14">
                  <c:v>0.10671323244082299</c:v>
                </c:pt>
                <c:pt idx="15">
                  <c:v>0</c:v>
                </c:pt>
                <c:pt idx="16">
                  <c:v>0</c:v>
                </c:pt>
                <c:pt idx="17">
                  <c:v>0</c:v>
                </c:pt>
                <c:pt idx="18">
                  <c:v>0</c:v>
                </c:pt>
                <c:pt idx="19">
                  <c:v>0.57231545251721805</c:v>
                </c:pt>
                <c:pt idx="20">
                  <c:v>0</c:v>
                </c:pt>
                <c:pt idx="21">
                  <c:v>0</c:v>
                </c:pt>
                <c:pt idx="22">
                  <c:v>0.184322856034148</c:v>
                </c:pt>
                <c:pt idx="23">
                  <c:v>0</c:v>
                </c:pt>
                <c:pt idx="24">
                  <c:v>0</c:v>
                </c:pt>
                <c:pt idx="25">
                  <c:v>0</c:v>
                </c:pt>
                <c:pt idx="26">
                  <c:v>0</c:v>
                </c:pt>
                <c:pt idx="27">
                  <c:v>9.7012029491656999E-3</c:v>
                </c:pt>
                <c:pt idx="28">
                  <c:v>0</c:v>
                </c:pt>
                <c:pt idx="29">
                  <c:v>0</c:v>
                </c:pt>
              </c:numCache>
            </c:numRef>
          </c:val>
          <c:smooth val="0"/>
          <c:extLst>
            <c:ext xmlns:c16="http://schemas.microsoft.com/office/drawing/2014/chart" uri="{C3380CC4-5D6E-409C-BE32-E72D297353CC}">
              <c16:uniqueId val="{00000002-EC1E-4E72-B8E7-3DCD569FB93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4.5705022829658901E-4</c:v>
                </c:pt>
                <c:pt idx="1">
                  <c:v>0</c:v>
                </c:pt>
                <c:pt idx="2">
                  <c:v>2.58926885140034E-3</c:v>
                </c:pt>
                <c:pt idx="3">
                  <c:v>0</c:v>
                </c:pt>
                <c:pt idx="4">
                  <c:v>3.5529315745983701E-4</c:v>
                </c:pt>
                <c:pt idx="5">
                  <c:v>0</c:v>
                </c:pt>
                <c:pt idx="6">
                  <c:v>1.9791740145616498E-3</c:v>
                </c:pt>
                <c:pt idx="7">
                  <c:v>0</c:v>
                </c:pt>
                <c:pt idx="8">
                  <c:v>2.0297438666214699E-4</c:v>
                </c:pt>
                <c:pt idx="9">
                  <c:v>0</c:v>
                </c:pt>
                <c:pt idx="10">
                  <c:v>9.13227182511496E-4</c:v>
                </c:pt>
                <c:pt idx="11">
                  <c:v>0</c:v>
                </c:pt>
                <c:pt idx="12">
                  <c:v>0</c:v>
                </c:pt>
                <c:pt idx="13">
                  <c:v>6.6027419663676598E-4</c:v>
                </c:pt>
                <c:pt idx="14">
                  <c:v>0</c:v>
                </c:pt>
                <c:pt idx="15">
                  <c:v>0</c:v>
                </c:pt>
                <c:pt idx="16">
                  <c:v>2.4371284331142799E-3</c:v>
                </c:pt>
                <c:pt idx="17">
                  <c:v>0</c:v>
                </c:pt>
                <c:pt idx="18">
                  <c:v>0</c:v>
                </c:pt>
                <c:pt idx="19">
                  <c:v>1.7767868383753501E-3</c:v>
                </c:pt>
                <c:pt idx="20">
                  <c:v>1.0152047211080401E-3</c:v>
                </c:pt>
                <c:pt idx="21">
                  <c:v>0</c:v>
                </c:pt>
                <c:pt idx="22">
                  <c:v>9.6426338397577005E-4</c:v>
                </c:pt>
                <c:pt idx="23">
                  <c:v>0</c:v>
                </c:pt>
                <c:pt idx="24">
                  <c:v>0</c:v>
                </c:pt>
                <c:pt idx="25">
                  <c:v>0</c:v>
                </c:pt>
                <c:pt idx="26">
                  <c:v>0</c:v>
                </c:pt>
                <c:pt idx="27">
                  <c:v>6.0907027452827497E-4</c:v>
                </c:pt>
                <c:pt idx="28">
                  <c:v>0</c:v>
                </c:pt>
                <c:pt idx="29">
                  <c:v>1.2179520035564199E-3</c:v>
                </c:pt>
              </c:numCache>
            </c:numRef>
          </c:val>
          <c:smooth val="0"/>
          <c:extLst>
            <c:ext xmlns:c16="http://schemas.microsoft.com/office/drawing/2014/chart" uri="{C3380CC4-5D6E-409C-BE32-E72D297353CC}">
              <c16:uniqueId val="{00000003-EC1E-4E72-B8E7-3DCD569FB93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7.4071688512447303E-2</c:v>
                </c:pt>
                <c:pt idx="1">
                  <c:v>0.18356896718302099</c:v>
                </c:pt>
                <c:pt idx="2">
                  <c:v>0.177122246554167</c:v>
                </c:pt>
                <c:pt idx="3">
                  <c:v>0</c:v>
                </c:pt>
                <c:pt idx="4">
                  <c:v>0</c:v>
                </c:pt>
                <c:pt idx="5">
                  <c:v>5.1521494123329598E-2</c:v>
                </c:pt>
                <c:pt idx="6">
                  <c:v>5.7956082168845402E-2</c:v>
                </c:pt>
                <c:pt idx="7">
                  <c:v>0</c:v>
                </c:pt>
                <c:pt idx="8">
                  <c:v>0</c:v>
                </c:pt>
                <c:pt idx="9">
                  <c:v>4.1857170455277197E-2</c:v>
                </c:pt>
                <c:pt idx="10">
                  <c:v>0</c:v>
                </c:pt>
                <c:pt idx="11">
                  <c:v>0</c:v>
                </c:pt>
                <c:pt idx="12">
                  <c:v>0</c:v>
                </c:pt>
                <c:pt idx="13">
                  <c:v>9.65748132886943E-2</c:v>
                </c:pt>
                <c:pt idx="14">
                  <c:v>0</c:v>
                </c:pt>
                <c:pt idx="15">
                  <c:v>2.8969646248430798E-2</c:v>
                </c:pt>
                <c:pt idx="16">
                  <c:v>0</c:v>
                </c:pt>
                <c:pt idx="17">
                  <c:v>0</c:v>
                </c:pt>
                <c:pt idx="18">
                  <c:v>0</c:v>
                </c:pt>
                <c:pt idx="19">
                  <c:v>0.17059353675807901</c:v>
                </c:pt>
                <c:pt idx="20">
                  <c:v>0</c:v>
                </c:pt>
                <c:pt idx="21">
                  <c:v>7.4038306776114601E-2</c:v>
                </c:pt>
                <c:pt idx="22">
                  <c:v>0</c:v>
                </c:pt>
                <c:pt idx="23">
                  <c:v>0.302581600463529</c:v>
                </c:pt>
                <c:pt idx="24">
                  <c:v>0</c:v>
                </c:pt>
                <c:pt idx="25">
                  <c:v>0</c:v>
                </c:pt>
                <c:pt idx="26">
                  <c:v>0</c:v>
                </c:pt>
                <c:pt idx="27">
                  <c:v>0</c:v>
                </c:pt>
                <c:pt idx="28">
                  <c:v>3.2188495831589801E-2</c:v>
                </c:pt>
                <c:pt idx="29">
                  <c:v>0</c:v>
                </c:pt>
              </c:numCache>
            </c:numRef>
          </c:val>
          <c:smooth val="0"/>
          <c:extLst>
            <c:ext xmlns:c16="http://schemas.microsoft.com/office/drawing/2014/chart" uri="{C3380CC4-5D6E-409C-BE32-E72D297353CC}">
              <c16:uniqueId val="{00000004-EC1E-4E72-B8E7-3DCD569FB939}"/>
            </c:ext>
          </c:extLst>
        </c:ser>
        <c:dLbls>
          <c:showLegendKey val="0"/>
          <c:showVal val="0"/>
          <c:showCatName val="0"/>
          <c:showSerName val="0"/>
          <c:showPercent val="0"/>
          <c:showBubbleSize val="0"/>
        </c:dLbls>
        <c:smooth val="0"/>
        <c:axId val="331916304"/>
        <c:axId val="331909416"/>
      </c:lineChart>
      <c:dateAx>
        <c:axId val="33191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09416"/>
        <c:crosses val="autoZero"/>
        <c:auto val="1"/>
        <c:lblOffset val="100"/>
        <c:baseTimeUnit val="days"/>
      </c:dateAx>
      <c:valAx>
        <c:axId val="33190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1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0.13947521236674201</c:v>
                </c:pt>
                <c:pt idx="1">
                  <c:v>6.9735006973500699E-2</c:v>
                </c:pt>
                <c:pt idx="2">
                  <c:v>6.7144183011370304E-2</c:v>
                </c:pt>
                <c:pt idx="3">
                  <c:v>0.18888171052585601</c:v>
                </c:pt>
              </c:numCache>
            </c:numRef>
          </c:val>
          <c:extLst>
            <c:ext xmlns:c16="http://schemas.microsoft.com/office/drawing/2014/chart" uri="{C3380CC4-5D6E-409C-BE32-E72D297353CC}">
              <c16:uniqueId val="{00000000-2737-4156-ABE2-F6EEC8B23213}"/>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2737-4156-ABE2-F6EEC8B23213}"/>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0.90718344019779096</c:v>
                </c:pt>
                <c:pt idx="3">
                  <c:v>5.82072176949942E-2</c:v>
                </c:pt>
              </c:numCache>
            </c:numRef>
          </c:val>
          <c:extLst>
            <c:ext xmlns:c16="http://schemas.microsoft.com/office/drawing/2014/chart" uri="{C3380CC4-5D6E-409C-BE32-E72D297353CC}">
              <c16:uniqueId val="{00000002-2737-4156-ABE2-F6EEC8B23213}"/>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1.39607662840216E-3</c:v>
                </c:pt>
                <c:pt idx="1">
                  <c:v>0</c:v>
                </c:pt>
                <c:pt idx="2">
                  <c:v>1.08285234308786E-3</c:v>
                </c:pt>
                <c:pt idx="3">
                  <c:v>0</c:v>
                </c:pt>
              </c:numCache>
            </c:numRef>
          </c:val>
          <c:extLst>
            <c:ext xmlns:c16="http://schemas.microsoft.com/office/drawing/2014/chart" uri="{C3380CC4-5D6E-409C-BE32-E72D297353CC}">
              <c16:uniqueId val="{00000003-2737-4156-ABE2-F6EEC8B23213}"/>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0.126341814829316</c:v>
                </c:pt>
                <c:pt idx="1">
                  <c:v>0</c:v>
                </c:pt>
                <c:pt idx="2">
                  <c:v>0.108096296627383</c:v>
                </c:pt>
                <c:pt idx="3">
                  <c:v>2.8970578767784701E-2</c:v>
                </c:pt>
              </c:numCache>
            </c:numRef>
          </c:val>
          <c:extLst>
            <c:ext xmlns:c16="http://schemas.microsoft.com/office/drawing/2014/chart" uri="{C3380CC4-5D6E-409C-BE32-E72D297353CC}">
              <c16:uniqueId val="{00000004-2737-4156-ABE2-F6EEC8B23213}"/>
            </c:ext>
          </c:extLst>
        </c:ser>
        <c:dLbls>
          <c:showLegendKey val="0"/>
          <c:showVal val="0"/>
          <c:showCatName val="0"/>
          <c:showSerName val="0"/>
          <c:showPercent val="0"/>
          <c:showBubbleSize val="0"/>
        </c:dLbls>
        <c:gapWidth val="219"/>
        <c:overlap val="-27"/>
        <c:axId val="331910072"/>
        <c:axId val="331910400"/>
      </c:barChart>
      <c:catAx>
        <c:axId val="33191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10400"/>
        <c:crosses val="autoZero"/>
        <c:auto val="1"/>
        <c:lblAlgn val="ctr"/>
        <c:lblOffset val="100"/>
        <c:noMultiLvlLbl val="0"/>
      </c:catAx>
      <c:valAx>
        <c:axId val="33191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1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0.21839545625811099</c:v>
                </c:pt>
                <c:pt idx="12">
                  <c:v>4.0469445568595698E-2</c:v>
                </c:pt>
                <c:pt idx="13">
                  <c:v>0</c:v>
                </c:pt>
                <c:pt idx="14">
                  <c:v>0</c:v>
                </c:pt>
                <c:pt idx="15">
                  <c:v>5.7215423045256002E-2</c:v>
                </c:pt>
                <c:pt idx="16">
                  <c:v>4.6051438060815797E-2</c:v>
                </c:pt>
                <c:pt idx="17">
                  <c:v>5.5819924922201003E-2</c:v>
                </c:pt>
                <c:pt idx="18">
                  <c:v>0.21397637886843701</c:v>
                </c:pt>
                <c:pt idx="19">
                  <c:v>8.0380691887969397E-2</c:v>
                </c:pt>
                <c:pt idx="20">
                  <c:v>8.4288086632523504E-2</c:v>
                </c:pt>
                <c:pt idx="21">
                  <c:v>4.32604418147058E-2</c:v>
                </c:pt>
                <c:pt idx="22">
                  <c:v>0</c:v>
                </c:pt>
                <c:pt idx="23">
                  <c:v>0</c:v>
                </c:pt>
              </c:numCache>
            </c:numRef>
          </c:val>
          <c:smooth val="0"/>
          <c:extLst>
            <c:ext xmlns:c16="http://schemas.microsoft.com/office/drawing/2014/chart" uri="{C3380CC4-5D6E-409C-BE32-E72D297353CC}">
              <c16:uniqueId val="{00000000-EA4E-4CBB-AC44-096DAE36C77F}"/>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EA4E-4CBB-AC44-096DAE36C77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0.30079565301765998</c:v>
                </c:pt>
                <c:pt idx="10">
                  <c:v>0.14554628371822201</c:v>
                </c:pt>
                <c:pt idx="11">
                  <c:v>1.5718998641568001</c:v>
                </c:pt>
                <c:pt idx="12">
                  <c:v>0</c:v>
                </c:pt>
                <c:pt idx="13">
                  <c:v>0</c:v>
                </c:pt>
                <c:pt idx="14">
                  <c:v>9.7030855812148299E-3</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EA4E-4CBB-AC44-096DAE36C77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2.1828918138511099E-3</c:v>
                </c:pt>
                <c:pt idx="10">
                  <c:v>3.5535448132459899E-4</c:v>
                </c:pt>
                <c:pt idx="11">
                  <c:v>0</c:v>
                </c:pt>
                <c:pt idx="12">
                  <c:v>0</c:v>
                </c:pt>
                <c:pt idx="13">
                  <c:v>0</c:v>
                </c:pt>
                <c:pt idx="14">
                  <c:v>0</c:v>
                </c:pt>
                <c:pt idx="15">
                  <c:v>7.4116791819130699E-4</c:v>
                </c:pt>
                <c:pt idx="16">
                  <c:v>1.26912314758785E-3</c:v>
                </c:pt>
                <c:pt idx="17">
                  <c:v>0</c:v>
                </c:pt>
                <c:pt idx="18">
                  <c:v>1.01529851807028E-3</c:v>
                </c:pt>
                <c:pt idx="19">
                  <c:v>0</c:v>
                </c:pt>
                <c:pt idx="20">
                  <c:v>0</c:v>
                </c:pt>
                <c:pt idx="21">
                  <c:v>0</c:v>
                </c:pt>
                <c:pt idx="22">
                  <c:v>0</c:v>
                </c:pt>
                <c:pt idx="23">
                  <c:v>0</c:v>
                </c:pt>
              </c:numCache>
            </c:numRef>
          </c:val>
          <c:smooth val="0"/>
          <c:extLst>
            <c:ext xmlns:c16="http://schemas.microsoft.com/office/drawing/2014/chart" uri="{C3380CC4-5D6E-409C-BE32-E72D297353CC}">
              <c16:uniqueId val="{00000003-EA4E-4CBB-AC44-096DAE36C77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0.17064296983161101</c:v>
                </c:pt>
                <c:pt idx="10">
                  <c:v>0</c:v>
                </c:pt>
                <c:pt idx="11">
                  <c:v>0</c:v>
                </c:pt>
                <c:pt idx="12">
                  <c:v>0</c:v>
                </c:pt>
                <c:pt idx="13">
                  <c:v>0.302649795550404</c:v>
                </c:pt>
                <c:pt idx="14">
                  <c:v>0</c:v>
                </c:pt>
                <c:pt idx="15">
                  <c:v>0</c:v>
                </c:pt>
                <c:pt idx="16">
                  <c:v>9.6590360282043805E-2</c:v>
                </c:pt>
                <c:pt idx="17">
                  <c:v>3.0586947422647202E-2</c:v>
                </c:pt>
                <c:pt idx="18">
                  <c:v>0</c:v>
                </c:pt>
                <c:pt idx="19">
                  <c:v>5.4734537493158202E-2</c:v>
                </c:pt>
                <c:pt idx="20">
                  <c:v>9.3370681605975697E-2</c:v>
                </c:pt>
                <c:pt idx="21">
                  <c:v>0.177082327183747</c:v>
                </c:pt>
                <c:pt idx="22">
                  <c:v>0</c:v>
                </c:pt>
                <c:pt idx="23">
                  <c:v>0</c:v>
                </c:pt>
              </c:numCache>
            </c:numRef>
          </c:val>
          <c:smooth val="0"/>
          <c:extLst>
            <c:ext xmlns:c16="http://schemas.microsoft.com/office/drawing/2014/chart" uri="{C3380CC4-5D6E-409C-BE32-E72D297353CC}">
              <c16:uniqueId val="{00000004-EA4E-4CBB-AC44-096DAE36C77F}"/>
            </c:ext>
          </c:extLst>
        </c:ser>
        <c:dLbls>
          <c:showLegendKey val="0"/>
          <c:showVal val="0"/>
          <c:showCatName val="0"/>
          <c:showSerName val="0"/>
          <c:showPercent val="0"/>
          <c:showBubbleSize val="0"/>
        </c:dLbls>
        <c:smooth val="0"/>
        <c:axId val="331920240"/>
        <c:axId val="331923848"/>
      </c:lineChart>
      <c:catAx>
        <c:axId val="33192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23848"/>
        <c:crosses val="autoZero"/>
        <c:auto val="1"/>
        <c:lblAlgn val="ctr"/>
        <c:lblOffset val="100"/>
        <c:noMultiLvlLbl val="0"/>
      </c:catAx>
      <c:valAx>
        <c:axId val="33192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2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25D5-4EA0-A831-A81DB2CF2CC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25D5-4EA0-A831-A81DB2CF2CC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25D5-4EA0-A831-A81DB2CF2CC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25D5-4EA0-A831-A81DB2CF2CC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25D5-4EA0-A831-A81DB2CF2CC7}"/>
            </c:ext>
          </c:extLst>
        </c:ser>
        <c:dLbls>
          <c:showLegendKey val="0"/>
          <c:showVal val="0"/>
          <c:showCatName val="0"/>
          <c:showSerName val="0"/>
          <c:showPercent val="0"/>
          <c:showBubbleSize val="0"/>
        </c:dLbls>
        <c:smooth val="0"/>
        <c:axId val="505400472"/>
        <c:axId val="505412936"/>
      </c:lineChart>
      <c:dateAx>
        <c:axId val="505400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412936"/>
        <c:crosses val="autoZero"/>
        <c:auto val="1"/>
        <c:lblOffset val="100"/>
        <c:baseTimeUnit val="days"/>
      </c:dateAx>
      <c:valAx>
        <c:axId val="50541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40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7A2F6-C15E-4425-9CAC-7E8B3425DBE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829A40C-C5A2-4FA9-A3A7-35CFFF61A8B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98551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D3E1-638A-462B-9874-9954AFC0BB5F}"/>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A378D4E6-8BAC-44AE-80B7-4259B005C1E7}"/>
              </a:ext>
            </a:extLst>
          </p:cNvPr>
          <p:cNvGraphicFramePr>
            <a:graphicFrameLocks noGrp="1"/>
          </p:cNvGraphicFramePr>
          <p:nvPr>
            <p:ph type="tbl" sz="quarter" idx="13"/>
            <p:extLst>
              <p:ext uri="{D42A27DB-BD31-4B8C-83A1-F6EECF244321}">
                <p14:modId xmlns:p14="http://schemas.microsoft.com/office/powerpoint/2010/main" val="628925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89496884"/>
                    </a:ext>
                  </a:extLst>
                </a:gridCol>
                <a:gridCol w="740664">
                  <a:extLst>
                    <a:ext uri="{9D8B030D-6E8A-4147-A177-3AD203B41FA5}">
                      <a16:colId xmlns:a16="http://schemas.microsoft.com/office/drawing/2014/main" val="4230580025"/>
                    </a:ext>
                  </a:extLst>
                </a:gridCol>
                <a:gridCol w="740664">
                  <a:extLst>
                    <a:ext uri="{9D8B030D-6E8A-4147-A177-3AD203B41FA5}">
                      <a16:colId xmlns:a16="http://schemas.microsoft.com/office/drawing/2014/main" val="721216136"/>
                    </a:ext>
                  </a:extLst>
                </a:gridCol>
                <a:gridCol w="740664">
                  <a:extLst>
                    <a:ext uri="{9D8B030D-6E8A-4147-A177-3AD203B41FA5}">
                      <a16:colId xmlns:a16="http://schemas.microsoft.com/office/drawing/2014/main" val="2638850156"/>
                    </a:ext>
                  </a:extLst>
                </a:gridCol>
                <a:gridCol w="740664">
                  <a:extLst>
                    <a:ext uri="{9D8B030D-6E8A-4147-A177-3AD203B41FA5}">
                      <a16:colId xmlns:a16="http://schemas.microsoft.com/office/drawing/2014/main" val="882267021"/>
                    </a:ext>
                  </a:extLst>
                </a:gridCol>
                <a:gridCol w="740664">
                  <a:extLst>
                    <a:ext uri="{9D8B030D-6E8A-4147-A177-3AD203B41FA5}">
                      <a16:colId xmlns:a16="http://schemas.microsoft.com/office/drawing/2014/main" val="86211360"/>
                    </a:ext>
                  </a:extLst>
                </a:gridCol>
                <a:gridCol w="740664">
                  <a:extLst>
                    <a:ext uri="{9D8B030D-6E8A-4147-A177-3AD203B41FA5}">
                      <a16:colId xmlns:a16="http://schemas.microsoft.com/office/drawing/2014/main" val="3300755932"/>
                    </a:ext>
                  </a:extLst>
                </a:gridCol>
                <a:gridCol w="740664">
                  <a:extLst>
                    <a:ext uri="{9D8B030D-6E8A-4147-A177-3AD203B41FA5}">
                      <a16:colId xmlns:a16="http://schemas.microsoft.com/office/drawing/2014/main" val="383985935"/>
                    </a:ext>
                  </a:extLst>
                </a:gridCol>
                <a:gridCol w="740664">
                  <a:extLst>
                    <a:ext uri="{9D8B030D-6E8A-4147-A177-3AD203B41FA5}">
                      <a16:colId xmlns:a16="http://schemas.microsoft.com/office/drawing/2014/main" val="39735013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043536755"/>
                  </a:ext>
                </a:extLst>
              </a:tr>
              <a:tr h="370840">
                <a:tc>
                  <a:txBody>
                    <a:bodyPr/>
                    <a:lstStyle/>
                    <a:p>
                      <a:r>
                        <a:rPr lang="en-US" sz="1000"/>
                        <a:t>Specialized Bicycles</a:t>
                      </a:r>
                    </a:p>
                  </a:txBody>
                  <a:tcPr/>
                </a:tc>
                <a:tc>
                  <a:txBody>
                    <a:bodyPr/>
                    <a:lstStyle/>
                    <a:p>
                      <a:r>
                        <a:rPr lang="en-US" sz="1000"/>
                        <a:t>1970845</a:t>
                      </a:r>
                    </a:p>
                  </a:txBody>
                  <a:tcPr/>
                </a:tc>
                <a:tc>
                  <a:txBody>
                    <a:bodyPr/>
                    <a:lstStyle/>
                    <a:p>
                      <a:r>
                        <a:rPr lang="en-US" sz="1000"/>
                        <a:t>1911</a:t>
                      </a:r>
                    </a:p>
                  </a:txBody>
                  <a:tcPr/>
                </a:tc>
                <a:tc>
                  <a:txBody>
                    <a:bodyPr/>
                    <a:lstStyle/>
                    <a:p>
                      <a:r>
                        <a:rPr lang="en-US" sz="1000"/>
                        <a:t>14</a:t>
                      </a:r>
                    </a:p>
                  </a:txBody>
                  <a:tcPr/>
                </a:tc>
                <a:tc>
                  <a:txBody>
                    <a:bodyPr/>
                    <a:lstStyle/>
                    <a:p>
                      <a:r>
                        <a:rPr lang="en-US" sz="1000"/>
                        <a:t>277</a:t>
                      </a:r>
                    </a:p>
                  </a:txBody>
                  <a:tcPr/>
                </a:tc>
                <a:tc>
                  <a:txBody>
                    <a:bodyPr/>
                    <a:lstStyle/>
                    <a:p>
                      <a:r>
                        <a:rPr lang="en-US" sz="1000"/>
                        <a:t>8</a:t>
                      </a:r>
                    </a:p>
                  </a:txBody>
                  <a:tcPr/>
                </a:tc>
                <a:tc>
                  <a:txBody>
                    <a:bodyPr/>
                    <a:lstStyle/>
                    <a:p>
                      <a:r>
                        <a:rPr lang="en-US" sz="1000"/>
                        <a:t>26</a:t>
                      </a:r>
                    </a:p>
                  </a:txBody>
                  <a:tcPr/>
                </a:tc>
                <a:tc>
                  <a:txBody>
                    <a:bodyPr/>
                    <a:lstStyle/>
                    <a:p>
                      <a:r>
                        <a:rPr lang="en-US" sz="1000"/>
                        <a:t>0</a:t>
                      </a:r>
                    </a:p>
                  </a:txBody>
                  <a:tcPr/>
                </a:tc>
                <a:tc>
                  <a:txBody>
                    <a:bodyPr/>
                    <a:lstStyle/>
                    <a:p>
                      <a:r>
                        <a:rPr lang="en-US" sz="1000"/>
                        <a:t>0.0011 %</a:t>
                      </a:r>
                    </a:p>
                  </a:txBody>
                  <a:tcPr/>
                </a:tc>
                <a:extLst>
                  <a:ext uri="{0D108BD9-81ED-4DB2-BD59-A6C34878D82A}">
                    <a16:rowId xmlns:a16="http://schemas.microsoft.com/office/drawing/2014/main" val="2158064632"/>
                  </a:ext>
                </a:extLst>
              </a:tr>
              <a:tr h="370840">
                <a:tc>
                  <a:txBody>
                    <a:bodyPr/>
                    <a:lstStyle/>
                    <a:p>
                      <a:r>
                        <a:rPr lang="en-US" sz="1000"/>
                        <a:t>Scott Sports Argentina</a:t>
                      </a:r>
                    </a:p>
                  </a:txBody>
                  <a:tcPr/>
                </a:tc>
                <a:tc>
                  <a:txBody>
                    <a:bodyPr/>
                    <a:lstStyle/>
                    <a:p>
                      <a:r>
                        <a:rPr lang="en-US" sz="1000"/>
                        <a:t>72718</a:t>
                      </a:r>
                    </a:p>
                  </a:txBody>
                  <a:tcPr/>
                </a:tc>
                <a:tc>
                  <a:txBody>
                    <a:bodyPr/>
                    <a:lstStyle/>
                    <a:p>
                      <a:r>
                        <a:rPr lang="en-US" sz="1000"/>
                        <a:t>2118</a:t>
                      </a:r>
                    </a:p>
                  </a:txBody>
                  <a:tcPr/>
                </a:tc>
                <a:tc>
                  <a:txBody>
                    <a:bodyPr/>
                    <a:lstStyle/>
                    <a:p>
                      <a:r>
                        <a:rPr lang="en-US" sz="1000"/>
                        <a:t>25</a:t>
                      </a:r>
                    </a:p>
                  </a:txBody>
                  <a:tcPr/>
                </a:tc>
                <a:tc>
                  <a:txBody>
                    <a:bodyPr/>
                    <a:lstStyle/>
                    <a:p>
                      <a:r>
                        <a:rPr lang="en-US" sz="1000"/>
                        <a:t>1653</a:t>
                      </a:r>
                    </a:p>
                  </a:txBody>
                  <a:tcPr/>
                </a:tc>
                <a:tc>
                  <a:txBody>
                    <a:bodyPr/>
                    <a:lstStyle/>
                    <a:p>
                      <a:r>
                        <a:rPr lang="en-US" sz="1000"/>
                        <a:t>111</a:t>
                      </a:r>
                    </a:p>
                  </a:txBody>
                  <a:tcPr/>
                </a:tc>
                <a:tc>
                  <a:txBody>
                    <a:bodyPr/>
                    <a:lstStyle/>
                    <a:p>
                      <a:r>
                        <a:rPr lang="en-US" sz="1000"/>
                        <a:t>75</a:t>
                      </a:r>
                    </a:p>
                  </a:txBody>
                  <a:tcPr/>
                </a:tc>
                <a:tc>
                  <a:txBody>
                    <a:bodyPr/>
                    <a:lstStyle/>
                    <a:p>
                      <a:r>
                        <a:rPr lang="en-US" sz="1000"/>
                        <a:t>1</a:t>
                      </a:r>
                    </a:p>
                  </a:txBody>
                  <a:tcPr/>
                </a:tc>
                <a:tc>
                  <a:txBody>
                    <a:bodyPr/>
                    <a:lstStyle/>
                    <a:p>
                      <a:r>
                        <a:rPr lang="en-US" sz="1000"/>
                        <a:t>0.1027 %</a:t>
                      </a:r>
                    </a:p>
                  </a:txBody>
                  <a:tcPr/>
                </a:tc>
                <a:extLst>
                  <a:ext uri="{0D108BD9-81ED-4DB2-BD59-A6C34878D82A}">
                    <a16:rowId xmlns:a16="http://schemas.microsoft.com/office/drawing/2014/main" val="2377649830"/>
                  </a:ext>
                </a:extLst>
              </a:tr>
              <a:tr h="370840">
                <a:tc>
                  <a:txBody>
                    <a:bodyPr/>
                    <a:lstStyle/>
                    <a:p>
                      <a:r>
                        <a:rPr lang="en-US" sz="1000"/>
                        <a:t>Trek Bicycle Argentina</a:t>
                      </a:r>
                    </a:p>
                  </a:txBody>
                  <a:tcPr/>
                </a:tc>
                <a:tc>
                  <a:txBody>
                    <a:bodyPr/>
                    <a:lstStyle/>
                    <a:p>
                      <a:r>
                        <a:rPr lang="en-US" sz="1000"/>
                        <a:t>31067</a:t>
                      </a:r>
                    </a:p>
                  </a:txBody>
                  <a:tcPr/>
                </a:tc>
                <a:tc>
                  <a:txBody>
                    <a:bodyPr/>
                    <a:lstStyle/>
                    <a:p>
                      <a:r>
                        <a:rPr lang="en-US" sz="1000"/>
                        <a:t>16</a:t>
                      </a:r>
                    </a:p>
                  </a:txBody>
                  <a:tcPr/>
                </a:tc>
                <a:tc>
                  <a:txBody>
                    <a:bodyPr/>
                    <a:lstStyle/>
                    <a:p>
                      <a:r>
                        <a:rPr lang="en-US" sz="1000"/>
                        <a:t>12</a:t>
                      </a:r>
                    </a:p>
                  </a:txBody>
                  <a:tcPr/>
                </a:tc>
                <a:tc>
                  <a:txBody>
                    <a:bodyPr/>
                    <a:lstStyle/>
                    <a:p>
                      <a:r>
                        <a:rPr lang="en-US" sz="1000"/>
                        <a:t>376</a:t>
                      </a:r>
                    </a:p>
                  </a:txBody>
                  <a:tcPr/>
                </a:tc>
                <a:tc>
                  <a:txBody>
                    <a:bodyPr/>
                    <a:lstStyle/>
                    <a:p>
                      <a:r>
                        <a:rPr lang="en-US" sz="1000"/>
                        <a:t>11</a:t>
                      </a:r>
                    </a:p>
                  </a:txBody>
                  <a:tcPr/>
                </a:tc>
                <a:tc>
                  <a:txBody>
                    <a:bodyPr/>
                    <a:lstStyle/>
                    <a:p>
                      <a:r>
                        <a:rPr lang="en-US" sz="1000"/>
                        <a:t>14</a:t>
                      </a:r>
                    </a:p>
                  </a:txBody>
                  <a:tcPr/>
                </a:tc>
                <a:tc>
                  <a:txBody>
                    <a:bodyPr/>
                    <a:lstStyle/>
                    <a:p>
                      <a:r>
                        <a:rPr lang="en-US" sz="1000"/>
                        <a:t>0</a:t>
                      </a:r>
                    </a:p>
                  </a:txBody>
                  <a:tcPr/>
                </a:tc>
                <a:tc>
                  <a:txBody>
                    <a:bodyPr/>
                    <a:lstStyle/>
                    <a:p>
                      <a:r>
                        <a:rPr lang="en-US" sz="1000"/>
                        <a:t>0.1076 %</a:t>
                      </a:r>
                    </a:p>
                  </a:txBody>
                  <a:tcPr/>
                </a:tc>
                <a:extLst>
                  <a:ext uri="{0D108BD9-81ED-4DB2-BD59-A6C34878D82A}">
                    <a16:rowId xmlns:a16="http://schemas.microsoft.com/office/drawing/2014/main" val="3405545351"/>
                  </a:ext>
                </a:extLst>
              </a:tr>
              <a:tr h="370840">
                <a:tc>
                  <a:txBody>
                    <a:bodyPr/>
                    <a:lstStyle/>
                    <a:p>
                      <a:r>
                        <a:rPr lang="en-US" sz="1000"/>
                        <a:t>Giant Bicycles Argentina</a:t>
                      </a:r>
                    </a:p>
                  </a:txBody>
                  <a:tcPr/>
                </a:tc>
                <a:tc>
                  <a:txBody>
                    <a:bodyPr/>
                    <a:lstStyle/>
                    <a:p>
                      <a:r>
                        <a:rPr lang="en-US" sz="1000"/>
                        <a:t>19618</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820925162"/>
                  </a:ext>
                </a:extLst>
              </a:tr>
              <a:tr h="370840">
                <a:tc>
                  <a:txBody>
                    <a:bodyPr/>
                    <a:lstStyle/>
                    <a:p>
                      <a:r>
                        <a:rPr lang="en-US" sz="1000"/>
                        <a:t>Cannondale Argentina</a:t>
                      </a:r>
                    </a:p>
                  </a:txBody>
                  <a:tcPr/>
                </a:tc>
                <a:tc>
                  <a:txBody>
                    <a:bodyPr/>
                    <a:lstStyle/>
                    <a:p>
                      <a:r>
                        <a:rPr lang="en-US" sz="1000"/>
                        <a:t>10307</a:t>
                      </a:r>
                    </a:p>
                  </a:txBody>
                  <a:tcPr/>
                </a:tc>
                <a:tc>
                  <a:txBody>
                    <a:bodyPr/>
                    <a:lstStyle/>
                    <a:p>
                      <a:r>
                        <a:rPr lang="en-US" sz="1000"/>
                        <a:t>2</a:t>
                      </a:r>
                    </a:p>
                  </a:txBody>
                  <a:tcPr/>
                </a:tc>
                <a:tc>
                  <a:txBody>
                    <a:bodyPr/>
                    <a:lstStyle/>
                    <a:p>
                      <a:r>
                        <a:rPr lang="en-US" sz="1000"/>
                        <a:t>6</a:t>
                      </a:r>
                    </a:p>
                  </a:txBody>
                  <a:tcPr/>
                </a:tc>
                <a:tc>
                  <a:txBody>
                    <a:bodyPr/>
                    <a:lstStyle/>
                    <a:p>
                      <a:r>
                        <a:rPr lang="en-US" sz="1000"/>
                        <a:t>332</a:t>
                      </a:r>
                    </a:p>
                  </a:txBody>
                  <a:tcPr/>
                </a:tc>
                <a:tc>
                  <a:txBody>
                    <a:bodyPr/>
                    <a:lstStyle/>
                    <a:p>
                      <a:r>
                        <a:rPr lang="en-US" sz="1000"/>
                        <a:t>11</a:t>
                      </a:r>
                    </a:p>
                  </a:txBody>
                  <a:tcPr/>
                </a:tc>
                <a:tc>
                  <a:txBody>
                    <a:bodyPr/>
                    <a:lstStyle/>
                    <a:p>
                      <a:r>
                        <a:rPr lang="en-US" sz="1000"/>
                        <a:t>43</a:t>
                      </a:r>
                    </a:p>
                  </a:txBody>
                  <a:tcPr/>
                </a:tc>
                <a:tc>
                  <a:txBody>
                    <a:bodyPr/>
                    <a:lstStyle/>
                    <a:p>
                      <a:r>
                        <a:rPr lang="en-US" sz="1000"/>
                        <a:t>0</a:t>
                      </a:r>
                    </a:p>
                  </a:txBody>
                  <a:tcPr/>
                </a:tc>
                <a:tc>
                  <a:txBody>
                    <a:bodyPr/>
                    <a:lstStyle/>
                    <a:p>
                      <a:r>
                        <a:rPr lang="en-US" sz="1000"/>
                        <a:t>0.6242 %</a:t>
                      </a:r>
                    </a:p>
                  </a:txBody>
                  <a:tcPr/>
                </a:tc>
                <a:extLst>
                  <a:ext uri="{0D108BD9-81ED-4DB2-BD59-A6C34878D82A}">
                    <a16:rowId xmlns:a16="http://schemas.microsoft.com/office/drawing/2014/main" val="2674526608"/>
                  </a:ext>
                </a:extLst>
              </a:tr>
            </a:tbl>
          </a:graphicData>
        </a:graphic>
      </p:graphicFrame>
      <p:sp>
        <p:nvSpPr>
          <p:cNvPr id="4" name="Text Placeholder 3">
            <a:extLst>
              <a:ext uri="{FF2B5EF4-FFF2-40B4-BE49-F238E27FC236}">
                <a16:creationId xmlns:a16="http://schemas.microsoft.com/office/drawing/2014/main" id="{3D36DF55-735A-447D-9B91-7F17584EF2F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38500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386FB-9447-4A4B-AD73-F482C11E12C4}"/>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0F70BA55-5ACD-487D-AC89-6F2364820CDD}"/>
              </a:ext>
            </a:extLst>
          </p:cNvPr>
          <p:cNvGraphicFramePr>
            <a:graphicFrameLocks noGrp="1"/>
          </p:cNvGraphicFramePr>
          <p:nvPr>
            <p:ph type="chart" sz="quarter" idx="13"/>
            <p:extLst>
              <p:ext uri="{D42A27DB-BD31-4B8C-83A1-F6EECF244321}">
                <p14:modId xmlns:p14="http://schemas.microsoft.com/office/powerpoint/2010/main" val="4036582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CA87E0-5248-4707-B012-1BD5FE52D54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6679BAF-8725-4B68-B423-C1F8DC4509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4312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295DF-1D24-4056-B127-010D6FE362ED}"/>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51916E45-8A75-4E01-9B25-82BB87B19E25}"/>
              </a:ext>
            </a:extLst>
          </p:cNvPr>
          <p:cNvGraphicFramePr>
            <a:graphicFrameLocks noGrp="1"/>
          </p:cNvGraphicFramePr>
          <p:nvPr>
            <p:ph type="chart" sz="quarter" idx="13"/>
            <p:extLst>
              <p:ext uri="{D42A27DB-BD31-4B8C-83A1-F6EECF244321}">
                <p14:modId xmlns:p14="http://schemas.microsoft.com/office/powerpoint/2010/main" val="1999723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86CE5C-B0C6-4E21-A372-D38829E8C0B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47EAAAE-33A4-47D1-972A-AE71F17E56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3752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C4DF1-56E6-4970-A1C9-74F569126E41}"/>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24637DEB-99FE-4740-80BD-6A7A13E25AEC}"/>
              </a:ext>
            </a:extLst>
          </p:cNvPr>
          <p:cNvGraphicFramePr>
            <a:graphicFrameLocks noGrp="1"/>
          </p:cNvGraphicFramePr>
          <p:nvPr>
            <p:ph type="chart" sz="quarter" idx="13"/>
            <p:extLst>
              <p:ext uri="{D42A27DB-BD31-4B8C-83A1-F6EECF244321}">
                <p14:modId xmlns:p14="http://schemas.microsoft.com/office/powerpoint/2010/main" val="1500178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147938-BE66-4949-BC54-8F05C5C2C88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74F83C3-1220-4E61-A399-B0111E723D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6246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1281A-A451-4536-BD69-29A2AB8B8D71}"/>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946597E3-E558-4312-8856-5EA918B8470E}"/>
              </a:ext>
            </a:extLst>
          </p:cNvPr>
          <p:cNvGraphicFramePr>
            <a:graphicFrameLocks noGrp="1"/>
          </p:cNvGraphicFramePr>
          <p:nvPr>
            <p:ph type="chart" sz="quarter" idx="13"/>
            <p:extLst>
              <p:ext uri="{D42A27DB-BD31-4B8C-83A1-F6EECF244321}">
                <p14:modId xmlns:p14="http://schemas.microsoft.com/office/powerpoint/2010/main" val="3805479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36464-8271-4486-A8F8-3FA9D26251D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4818402-7629-4675-BFC9-6E73338BF0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9939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AF579-DF8D-4AD8-B8B8-88A0B5CDAC03}"/>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FF00969F-00ED-409C-B95D-A9EDB0B38E94}"/>
              </a:ext>
            </a:extLst>
          </p:cNvPr>
          <p:cNvGraphicFramePr>
            <a:graphicFrameLocks noGrp="1"/>
          </p:cNvGraphicFramePr>
          <p:nvPr>
            <p:ph type="chart" sz="quarter" idx="13"/>
            <p:extLst>
              <p:ext uri="{D42A27DB-BD31-4B8C-83A1-F6EECF244321}">
                <p14:modId xmlns:p14="http://schemas.microsoft.com/office/powerpoint/2010/main" val="2414326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68F496-232A-48F6-9F85-C2ED30FC836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45BEFA2-601C-4214-A491-2B7DD3B69E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9309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A4DC8-FF5A-4CF4-88AB-FB04556453BB}"/>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89B973A0-A987-4440-B86A-6142827259A3}"/>
              </a:ext>
            </a:extLst>
          </p:cNvPr>
          <p:cNvGraphicFramePr>
            <a:graphicFrameLocks noGrp="1"/>
          </p:cNvGraphicFramePr>
          <p:nvPr>
            <p:ph type="chart" sz="quarter" idx="13"/>
            <p:extLst>
              <p:ext uri="{D42A27DB-BD31-4B8C-83A1-F6EECF244321}">
                <p14:modId xmlns:p14="http://schemas.microsoft.com/office/powerpoint/2010/main" val="1332414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418F18-76A2-4ABB-B1E2-8C502016650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70EBAB9-88F3-4DD5-9162-C64F6DB240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3205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C1273-AACF-4B6F-A4A2-BD8496F4F04C}"/>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E5A96650-D712-40F0-ADD1-81B18080D55A}"/>
              </a:ext>
            </a:extLst>
          </p:cNvPr>
          <p:cNvGraphicFramePr>
            <a:graphicFrameLocks noGrp="1"/>
          </p:cNvGraphicFramePr>
          <p:nvPr>
            <p:ph type="chart" sz="quarter" idx="13"/>
            <p:extLst>
              <p:ext uri="{D42A27DB-BD31-4B8C-83A1-F6EECF244321}">
                <p14:modId xmlns:p14="http://schemas.microsoft.com/office/powerpoint/2010/main" val="3962081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A812A7-83B9-4D31-81C6-B8732259308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C5A4443-70C0-433D-B037-686313AB95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1747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8086C-5F61-44B0-8F78-377008CB4A68}"/>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F545DF36-4DA3-4580-BC07-DB8853313A4F}"/>
              </a:ext>
            </a:extLst>
          </p:cNvPr>
          <p:cNvGraphicFramePr>
            <a:graphicFrameLocks noGrp="1"/>
          </p:cNvGraphicFramePr>
          <p:nvPr>
            <p:ph type="chart" sz="quarter" idx="13"/>
            <p:extLst>
              <p:ext uri="{D42A27DB-BD31-4B8C-83A1-F6EECF244321}">
                <p14:modId xmlns:p14="http://schemas.microsoft.com/office/powerpoint/2010/main" val="3369463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5FDE9A-9DD1-4C66-95B0-5A1E851F65B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36EA8C2-822F-4CC7-9408-FB91DD7630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783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F16AA-978A-4F13-BC13-DBE223952B39}"/>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25C9812A-586F-40A6-A517-129DEBFF619D}"/>
              </a:ext>
            </a:extLst>
          </p:cNvPr>
          <p:cNvGraphicFramePr>
            <a:graphicFrameLocks noGrp="1"/>
          </p:cNvGraphicFramePr>
          <p:nvPr>
            <p:ph type="chart" sz="quarter" idx="13"/>
            <p:extLst>
              <p:ext uri="{D42A27DB-BD31-4B8C-83A1-F6EECF244321}">
                <p14:modId xmlns:p14="http://schemas.microsoft.com/office/powerpoint/2010/main" val="3709261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D9AAA2-FC61-4AB3-ACC1-D5779E1A99B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FACB619-6BCC-4B29-B3CA-8E21D0C708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5698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C596D-8FD3-44A3-9FFD-44314BACDF3F}"/>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B2E1BD5C-F884-4734-8411-4D3453D5FA9B}"/>
              </a:ext>
            </a:extLst>
          </p:cNvPr>
          <p:cNvGraphicFramePr>
            <a:graphicFrameLocks noGrp="1"/>
          </p:cNvGraphicFramePr>
          <p:nvPr>
            <p:ph type="chart" sz="quarter" idx="13"/>
            <p:extLst>
              <p:ext uri="{D42A27DB-BD31-4B8C-83A1-F6EECF244321}">
                <p14:modId xmlns:p14="http://schemas.microsoft.com/office/powerpoint/2010/main" val="1282520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99C01D-1324-469F-9E89-CAE3EF7AA15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778C7CF-0F75-409D-9C0E-2993C9222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412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0FE1-C92C-47B5-8EA3-2BFD369DEF2C}"/>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694C6831-FAB8-42EA-817D-F67FBFA38250}"/>
              </a:ext>
            </a:extLst>
          </p:cNvPr>
          <p:cNvGraphicFramePr>
            <a:graphicFrameLocks noGrp="1"/>
          </p:cNvGraphicFramePr>
          <p:nvPr>
            <p:ph type="chart" sz="quarter" idx="13"/>
            <p:extLst>
              <p:ext uri="{D42A27DB-BD31-4B8C-83A1-F6EECF244321}">
                <p14:modId xmlns:p14="http://schemas.microsoft.com/office/powerpoint/2010/main" val="2027615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615611-F0D4-4A9E-99AF-DA6B2B401ED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FB95F9D-640D-4CED-BA97-117B4E27DF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200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8FEEF-B56D-49C0-9E14-18FECA049950}"/>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7FF9DFDD-10B9-4227-90CE-F021C8913E8C}"/>
              </a:ext>
            </a:extLst>
          </p:cNvPr>
          <p:cNvGraphicFramePr>
            <a:graphicFrameLocks noGrp="1"/>
          </p:cNvGraphicFramePr>
          <p:nvPr>
            <p:ph type="chart" sz="quarter" idx="13"/>
            <p:extLst>
              <p:ext uri="{D42A27DB-BD31-4B8C-83A1-F6EECF244321}">
                <p14:modId xmlns:p14="http://schemas.microsoft.com/office/powerpoint/2010/main" val="3075955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DA60AC-3AFD-4A22-9DB6-CC778856D7A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3FBDF51-6E01-4BC0-8D75-FD3E74CD20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755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B6FE7-CF76-489D-9BD9-DBE0292988ED}"/>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69F8909A-F066-4F13-83B9-7A558A42A61D}"/>
              </a:ext>
            </a:extLst>
          </p:cNvPr>
          <p:cNvGraphicFramePr>
            <a:graphicFrameLocks noGrp="1"/>
          </p:cNvGraphicFramePr>
          <p:nvPr>
            <p:ph type="chart" sz="quarter" idx="13"/>
            <p:extLst>
              <p:ext uri="{D42A27DB-BD31-4B8C-83A1-F6EECF244321}">
                <p14:modId xmlns:p14="http://schemas.microsoft.com/office/powerpoint/2010/main" val="1416813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634BA6-2017-4807-9D7B-ED45FF8C951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E347B16-E0A4-4163-B808-7906782EA1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8892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2CC2B-3173-4C0A-8317-8EE77F9C7E23}"/>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4982E3C4-9399-46BF-AA13-0A44DFE91481}"/>
              </a:ext>
            </a:extLst>
          </p:cNvPr>
          <p:cNvGraphicFramePr>
            <a:graphicFrameLocks noGrp="1"/>
          </p:cNvGraphicFramePr>
          <p:nvPr>
            <p:ph type="chart" sz="quarter" idx="13"/>
            <p:extLst>
              <p:ext uri="{D42A27DB-BD31-4B8C-83A1-F6EECF244321}">
                <p14:modId xmlns:p14="http://schemas.microsoft.com/office/powerpoint/2010/main" val="1769703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0BF9A6-4551-4628-8953-6EB68A7FCF3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CE80B63-98B1-4755-B382-AE856A1BC4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7354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2E7B3-14D1-499B-9154-8BDBD8278BE1}"/>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F2A13370-E943-4CCD-B827-D9B778A59804}"/>
              </a:ext>
            </a:extLst>
          </p:cNvPr>
          <p:cNvGraphicFramePr>
            <a:graphicFrameLocks noGrp="1"/>
          </p:cNvGraphicFramePr>
          <p:nvPr>
            <p:ph type="chart" sz="quarter" idx="13"/>
            <p:extLst>
              <p:ext uri="{D42A27DB-BD31-4B8C-83A1-F6EECF244321}">
                <p14:modId xmlns:p14="http://schemas.microsoft.com/office/powerpoint/2010/main" val="1192581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6EFBB0-CF80-4D72-BF14-4A27A7523CB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035E586-9125-4736-A29F-6A8464612D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3424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BA57F-25D9-4B00-99B4-7F163F0043CF}"/>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AA386EB2-C62C-45B5-8D26-59BFAD73D361}"/>
              </a:ext>
            </a:extLst>
          </p:cNvPr>
          <p:cNvGraphicFramePr>
            <a:graphicFrameLocks noGrp="1"/>
          </p:cNvGraphicFramePr>
          <p:nvPr>
            <p:ph type="chart" sz="quarter" idx="13"/>
            <p:extLst>
              <p:ext uri="{D42A27DB-BD31-4B8C-83A1-F6EECF244321}">
                <p14:modId xmlns:p14="http://schemas.microsoft.com/office/powerpoint/2010/main" val="69005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082764-84FF-4647-9E3D-166DAAD1BF3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D0E5FF9-0C05-45A0-8B21-E86D656255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9669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04CA6-1E5E-4181-8CE0-39CAACEB702F}"/>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5668DD1F-ECE9-4150-A423-62659FDC2D5A}"/>
              </a:ext>
            </a:extLst>
          </p:cNvPr>
          <p:cNvGraphicFramePr>
            <a:graphicFrameLocks noGrp="1"/>
          </p:cNvGraphicFramePr>
          <p:nvPr>
            <p:ph type="chart" sz="quarter" idx="13"/>
            <p:extLst>
              <p:ext uri="{D42A27DB-BD31-4B8C-83A1-F6EECF244321}">
                <p14:modId xmlns:p14="http://schemas.microsoft.com/office/powerpoint/2010/main" val="1176943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EA22F6-3B01-46B5-836F-4F966D18A37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F728FB0-6372-446E-A20D-272DC0DA65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3945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2D2D7-719A-471A-968A-4C063F5A5CBF}"/>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6400BD60-BB7D-4C96-B6EE-D694A2418552}"/>
              </a:ext>
            </a:extLst>
          </p:cNvPr>
          <p:cNvGraphicFramePr>
            <a:graphicFrameLocks noGrp="1"/>
          </p:cNvGraphicFramePr>
          <p:nvPr>
            <p:ph type="chart" sz="quarter" idx="13"/>
            <p:extLst>
              <p:ext uri="{D42A27DB-BD31-4B8C-83A1-F6EECF244321}">
                <p14:modId xmlns:p14="http://schemas.microsoft.com/office/powerpoint/2010/main" val="1255396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1441DC-C5AF-4EEF-B6F7-6FC8F9DD0F9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351A79F-9A97-4626-A79F-AB68EFBF75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263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4A572-B9AA-4432-8CC1-E6888796B9BE}"/>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37925A85-E4BB-49C3-9169-19E58F885A73}"/>
              </a:ext>
            </a:extLst>
          </p:cNvPr>
          <p:cNvGraphicFramePr>
            <a:graphicFrameLocks noGrp="1"/>
          </p:cNvGraphicFramePr>
          <p:nvPr>
            <p:ph type="tbl" sz="quarter" idx="13"/>
            <p:extLst>
              <p:ext uri="{D42A27DB-BD31-4B8C-83A1-F6EECF244321}">
                <p14:modId xmlns:p14="http://schemas.microsoft.com/office/powerpoint/2010/main" val="737871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0703053"/>
                    </a:ext>
                  </a:extLst>
                </a:gridCol>
                <a:gridCol w="1152144">
                  <a:extLst>
                    <a:ext uri="{9D8B030D-6E8A-4147-A177-3AD203B41FA5}">
                      <a16:colId xmlns:a16="http://schemas.microsoft.com/office/drawing/2014/main" val="2874461627"/>
                    </a:ext>
                  </a:extLst>
                </a:gridCol>
                <a:gridCol w="1152144">
                  <a:extLst>
                    <a:ext uri="{9D8B030D-6E8A-4147-A177-3AD203B41FA5}">
                      <a16:colId xmlns:a16="http://schemas.microsoft.com/office/drawing/2014/main" val="1389161805"/>
                    </a:ext>
                  </a:extLst>
                </a:gridCol>
                <a:gridCol w="1152144">
                  <a:extLst>
                    <a:ext uri="{9D8B030D-6E8A-4147-A177-3AD203B41FA5}">
                      <a16:colId xmlns:a16="http://schemas.microsoft.com/office/drawing/2014/main" val="187483601"/>
                    </a:ext>
                  </a:extLst>
                </a:gridCol>
                <a:gridCol w="1152144">
                  <a:extLst>
                    <a:ext uri="{9D8B030D-6E8A-4147-A177-3AD203B41FA5}">
                      <a16:colId xmlns:a16="http://schemas.microsoft.com/office/drawing/2014/main" val="1897948087"/>
                    </a:ext>
                  </a:extLst>
                </a:gridCol>
                <a:gridCol w="1152144">
                  <a:extLst>
                    <a:ext uri="{9D8B030D-6E8A-4147-A177-3AD203B41FA5}">
                      <a16:colId xmlns:a16="http://schemas.microsoft.com/office/drawing/2014/main" val="40769683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74168755"/>
                  </a:ext>
                </a:extLst>
              </a:tr>
              <a:tr h="370840">
                <a:tc>
                  <a:txBody>
                    <a:bodyPr/>
                    <a:lstStyle/>
                    <a:p>
                      <a:r>
                        <a:rPr lang="en-US" sz="1000"/>
                        <a:t>#SCOTTargentina</a:t>
                      </a:r>
                    </a:p>
                  </a:txBody>
                  <a:tcPr/>
                </a:tc>
                <a:tc>
                  <a:txBody>
                    <a:bodyPr/>
                    <a:lstStyle/>
                    <a:p>
                      <a:r>
                        <a:rPr lang="en-US" sz="1000"/>
                        <a:t>21</a:t>
                      </a:r>
                    </a:p>
                  </a:txBody>
                  <a:tcPr/>
                </a:tc>
                <a:tc>
                  <a:txBody>
                    <a:bodyPr/>
                    <a:lstStyle/>
                    <a:p>
                      <a:r>
                        <a:rPr lang="en-US" sz="1000"/>
                        <a:t>52.809523809524</a:t>
                      </a:r>
                    </a:p>
                  </a:txBody>
                  <a:tcPr/>
                </a:tc>
                <a:tc>
                  <a:txBody>
                    <a:bodyPr/>
                    <a:lstStyle/>
                    <a:p>
                      <a:r>
                        <a:rPr lang="en-US" sz="1000"/>
                        <a:t>1.3333333333333</a:t>
                      </a:r>
                    </a:p>
                  </a:txBody>
                  <a:tcPr/>
                </a:tc>
                <a:tc>
                  <a:txBody>
                    <a:bodyPr/>
                    <a:lstStyle/>
                    <a:p>
                      <a:r>
                        <a:rPr lang="en-US" sz="1000"/>
                        <a:t>2.0952380952381</a:t>
                      </a:r>
                    </a:p>
                  </a:txBody>
                  <a:tcPr/>
                </a:tc>
                <a:tc>
                  <a:txBody>
                    <a:bodyPr/>
                    <a:lstStyle/>
                    <a:p>
                      <a:r>
                        <a:rPr lang="en-US" sz="1000"/>
                        <a:t>56.238095238095</a:t>
                      </a:r>
                    </a:p>
                  </a:txBody>
                  <a:tcPr/>
                </a:tc>
                <a:extLst>
                  <a:ext uri="{0D108BD9-81ED-4DB2-BD59-A6C34878D82A}">
                    <a16:rowId xmlns:a16="http://schemas.microsoft.com/office/drawing/2014/main" val="1576022474"/>
                  </a:ext>
                </a:extLst>
              </a:tr>
              <a:tr h="370840">
                <a:tc>
                  <a:txBody>
                    <a:bodyPr/>
                    <a:lstStyle/>
                    <a:p>
                      <a:r>
                        <a:rPr lang="en-US" sz="1000"/>
                        <a:t>#SCOTTbikes</a:t>
                      </a:r>
                    </a:p>
                  </a:txBody>
                  <a:tcPr/>
                </a:tc>
                <a:tc>
                  <a:txBody>
                    <a:bodyPr/>
                    <a:lstStyle/>
                    <a:p>
                      <a:r>
                        <a:rPr lang="en-US" sz="1000"/>
                        <a:t>20</a:t>
                      </a:r>
                    </a:p>
                  </a:txBody>
                  <a:tcPr/>
                </a:tc>
                <a:tc>
                  <a:txBody>
                    <a:bodyPr/>
                    <a:lstStyle/>
                    <a:p>
                      <a:r>
                        <a:rPr lang="en-US" sz="1000"/>
                        <a:t>62.35</a:t>
                      </a:r>
                    </a:p>
                  </a:txBody>
                  <a:tcPr/>
                </a:tc>
                <a:tc>
                  <a:txBody>
                    <a:bodyPr/>
                    <a:lstStyle/>
                    <a:p>
                      <a:r>
                        <a:rPr lang="en-US" sz="1000"/>
                        <a:t>2.55</a:t>
                      </a:r>
                    </a:p>
                  </a:txBody>
                  <a:tcPr/>
                </a:tc>
                <a:tc>
                  <a:txBody>
                    <a:bodyPr/>
                    <a:lstStyle/>
                    <a:p>
                      <a:r>
                        <a:rPr lang="en-US" sz="1000"/>
                        <a:t>2.35</a:t>
                      </a:r>
                    </a:p>
                  </a:txBody>
                  <a:tcPr/>
                </a:tc>
                <a:tc>
                  <a:txBody>
                    <a:bodyPr/>
                    <a:lstStyle/>
                    <a:p>
                      <a:r>
                        <a:rPr lang="en-US" sz="1000"/>
                        <a:t>67.25</a:t>
                      </a:r>
                    </a:p>
                  </a:txBody>
                  <a:tcPr/>
                </a:tc>
                <a:extLst>
                  <a:ext uri="{0D108BD9-81ED-4DB2-BD59-A6C34878D82A}">
                    <a16:rowId xmlns:a16="http://schemas.microsoft.com/office/drawing/2014/main" val="2805237713"/>
                  </a:ext>
                </a:extLst>
              </a:tr>
              <a:tr h="370840">
                <a:tc>
                  <a:txBody>
                    <a:bodyPr/>
                    <a:lstStyle/>
                    <a:p>
                      <a:r>
                        <a:rPr lang="en-US" sz="1000"/>
                        <a:t>#IamSpecialized</a:t>
                      </a:r>
                    </a:p>
                  </a:txBody>
                  <a:tcPr/>
                </a:tc>
                <a:tc>
                  <a:txBody>
                    <a:bodyPr/>
                    <a:lstStyle/>
                    <a:p>
                      <a:r>
                        <a:rPr lang="en-US" sz="1000"/>
                        <a:t>14</a:t>
                      </a:r>
                    </a:p>
                  </a:txBody>
                  <a:tcPr/>
                </a:tc>
                <a:tc>
                  <a:txBody>
                    <a:bodyPr/>
                    <a:lstStyle/>
                    <a:p>
                      <a:r>
                        <a:rPr lang="en-US" sz="1000"/>
                        <a:t>19.785714285714</a:t>
                      </a:r>
                    </a:p>
                  </a:txBody>
                  <a:tcPr/>
                </a:tc>
                <a:tc>
                  <a:txBody>
                    <a:bodyPr/>
                    <a:lstStyle/>
                    <a:p>
                      <a:r>
                        <a:rPr lang="en-US" sz="1000"/>
                        <a:t>0.57142857142857</a:t>
                      </a:r>
                    </a:p>
                  </a:txBody>
                  <a:tcPr/>
                </a:tc>
                <a:tc>
                  <a:txBody>
                    <a:bodyPr/>
                    <a:lstStyle/>
                    <a:p>
                      <a:r>
                        <a:rPr lang="en-US" sz="1000"/>
                        <a:t>1.8571428571429</a:t>
                      </a:r>
                    </a:p>
                  </a:txBody>
                  <a:tcPr/>
                </a:tc>
                <a:tc>
                  <a:txBody>
                    <a:bodyPr/>
                    <a:lstStyle/>
                    <a:p>
                      <a:r>
                        <a:rPr lang="en-US" sz="1000"/>
                        <a:t>22.214285714286</a:t>
                      </a:r>
                    </a:p>
                  </a:txBody>
                  <a:tcPr/>
                </a:tc>
                <a:extLst>
                  <a:ext uri="{0D108BD9-81ED-4DB2-BD59-A6C34878D82A}">
                    <a16:rowId xmlns:a16="http://schemas.microsoft.com/office/drawing/2014/main" val="431971071"/>
                  </a:ext>
                </a:extLst>
              </a:tr>
              <a:tr h="370840">
                <a:tc>
                  <a:txBody>
                    <a:bodyPr/>
                    <a:lstStyle/>
                    <a:p>
                      <a:r>
                        <a:rPr lang="en-US" sz="1000"/>
                        <a:t>#racedtowin</a:t>
                      </a:r>
                    </a:p>
                  </a:txBody>
                  <a:tcPr/>
                </a:tc>
                <a:tc>
                  <a:txBody>
                    <a:bodyPr/>
                    <a:lstStyle/>
                    <a:p>
                      <a:r>
                        <a:rPr lang="en-US" sz="1000"/>
                        <a:t>13</a:t>
                      </a:r>
                    </a:p>
                  </a:txBody>
                  <a:tcPr/>
                </a:tc>
                <a:tc>
                  <a:txBody>
                    <a:bodyPr/>
                    <a:lstStyle/>
                    <a:p>
                      <a:r>
                        <a:rPr lang="en-US" sz="1000"/>
                        <a:t>22.307692307692</a:t>
                      </a:r>
                    </a:p>
                  </a:txBody>
                  <a:tcPr/>
                </a:tc>
                <a:tc>
                  <a:txBody>
                    <a:bodyPr/>
                    <a:lstStyle/>
                    <a:p>
                      <a:r>
                        <a:rPr lang="en-US" sz="1000"/>
                        <a:t>0.69230769230769</a:t>
                      </a:r>
                    </a:p>
                  </a:txBody>
                  <a:tcPr/>
                </a:tc>
                <a:tc>
                  <a:txBody>
                    <a:bodyPr/>
                    <a:lstStyle/>
                    <a:p>
                      <a:r>
                        <a:rPr lang="en-US" sz="1000"/>
                        <a:t>0.76923076923077</a:t>
                      </a:r>
                    </a:p>
                  </a:txBody>
                  <a:tcPr/>
                </a:tc>
                <a:tc>
                  <a:txBody>
                    <a:bodyPr/>
                    <a:lstStyle/>
                    <a:p>
                      <a:r>
                        <a:rPr lang="en-US" sz="1000"/>
                        <a:t>23.769230769231</a:t>
                      </a:r>
                    </a:p>
                  </a:txBody>
                  <a:tcPr/>
                </a:tc>
                <a:extLst>
                  <a:ext uri="{0D108BD9-81ED-4DB2-BD59-A6C34878D82A}">
                    <a16:rowId xmlns:a16="http://schemas.microsoft.com/office/drawing/2014/main" val="330018632"/>
                  </a:ext>
                </a:extLst>
              </a:tr>
              <a:tr h="370840">
                <a:tc>
                  <a:txBody>
                    <a:bodyPr/>
                    <a:lstStyle/>
                    <a:p>
                      <a:r>
                        <a:rPr lang="en-US" sz="1000"/>
                        <a:t>#SpecializedArgentina</a:t>
                      </a:r>
                    </a:p>
                  </a:txBody>
                  <a:tcPr/>
                </a:tc>
                <a:tc>
                  <a:txBody>
                    <a:bodyPr/>
                    <a:lstStyle/>
                    <a:p>
                      <a:r>
                        <a:rPr lang="en-US" sz="1000"/>
                        <a:t>10</a:t>
                      </a:r>
                    </a:p>
                  </a:txBody>
                  <a:tcPr/>
                </a:tc>
                <a:tc>
                  <a:txBody>
                    <a:bodyPr/>
                    <a:lstStyle/>
                    <a:p>
                      <a:r>
                        <a:rPr lang="en-US" sz="1000"/>
                        <a:t>22.3</a:t>
                      </a:r>
                    </a:p>
                  </a:txBody>
                  <a:tcPr/>
                </a:tc>
                <a:tc>
                  <a:txBody>
                    <a:bodyPr/>
                    <a:lstStyle/>
                    <a:p>
                      <a:r>
                        <a:rPr lang="en-US" sz="1000"/>
                        <a:t>0.8</a:t>
                      </a:r>
                    </a:p>
                  </a:txBody>
                  <a:tcPr/>
                </a:tc>
                <a:tc>
                  <a:txBody>
                    <a:bodyPr/>
                    <a:lstStyle/>
                    <a:p>
                      <a:r>
                        <a:rPr lang="en-US" sz="1000"/>
                        <a:t>2.5</a:t>
                      </a:r>
                    </a:p>
                  </a:txBody>
                  <a:tcPr/>
                </a:tc>
                <a:tc>
                  <a:txBody>
                    <a:bodyPr/>
                    <a:lstStyle/>
                    <a:p>
                      <a:r>
                        <a:rPr lang="en-US" sz="1000"/>
                        <a:t>25.6</a:t>
                      </a:r>
                    </a:p>
                  </a:txBody>
                  <a:tcPr/>
                </a:tc>
                <a:extLst>
                  <a:ext uri="{0D108BD9-81ED-4DB2-BD59-A6C34878D82A}">
                    <a16:rowId xmlns:a16="http://schemas.microsoft.com/office/drawing/2014/main" val="991370916"/>
                  </a:ext>
                </a:extLst>
              </a:tr>
              <a:tr h="370840">
                <a:tc>
                  <a:txBody>
                    <a:bodyPr/>
                    <a:lstStyle/>
                    <a:p>
                      <a:r>
                        <a:rPr lang="en-US" sz="1000"/>
                        <a:t>#trekargentina</a:t>
                      </a:r>
                    </a:p>
                  </a:txBody>
                  <a:tcPr/>
                </a:tc>
                <a:tc>
                  <a:txBody>
                    <a:bodyPr/>
                    <a:lstStyle/>
                    <a:p>
                      <a:r>
                        <a:rPr lang="en-US" sz="1000"/>
                        <a:t>9</a:t>
                      </a:r>
                    </a:p>
                  </a:txBody>
                  <a:tcPr/>
                </a:tc>
                <a:tc>
                  <a:txBody>
                    <a:bodyPr/>
                    <a:lstStyle/>
                    <a:p>
                      <a:r>
                        <a:rPr lang="en-US" sz="1000"/>
                        <a:t>28.222222222222</a:t>
                      </a:r>
                    </a:p>
                  </a:txBody>
                  <a:tcPr/>
                </a:tc>
                <a:tc>
                  <a:txBody>
                    <a:bodyPr/>
                    <a:lstStyle/>
                    <a:p>
                      <a:r>
                        <a:rPr lang="en-US" sz="1000"/>
                        <a:t>1.1111111111111</a:t>
                      </a:r>
                    </a:p>
                  </a:txBody>
                  <a:tcPr/>
                </a:tc>
                <a:tc>
                  <a:txBody>
                    <a:bodyPr/>
                    <a:lstStyle/>
                    <a:p>
                      <a:r>
                        <a:rPr lang="en-US" sz="1000"/>
                        <a:t>1.2222222222222</a:t>
                      </a:r>
                    </a:p>
                  </a:txBody>
                  <a:tcPr/>
                </a:tc>
                <a:tc>
                  <a:txBody>
                    <a:bodyPr/>
                    <a:lstStyle/>
                    <a:p>
                      <a:r>
                        <a:rPr lang="en-US" sz="1000"/>
                        <a:t>30.555555555556</a:t>
                      </a:r>
                    </a:p>
                  </a:txBody>
                  <a:tcPr/>
                </a:tc>
                <a:extLst>
                  <a:ext uri="{0D108BD9-81ED-4DB2-BD59-A6C34878D82A}">
                    <a16:rowId xmlns:a16="http://schemas.microsoft.com/office/drawing/2014/main" val="2805609930"/>
                  </a:ext>
                </a:extLst>
              </a:tr>
              <a:tr h="370840">
                <a:tc>
                  <a:txBody>
                    <a:bodyPr/>
                    <a:lstStyle/>
                    <a:p>
                      <a:r>
                        <a:rPr lang="en-US" sz="1000"/>
                        <a:t>#trekbikes</a:t>
                      </a:r>
                    </a:p>
                  </a:txBody>
                  <a:tcPr/>
                </a:tc>
                <a:tc>
                  <a:txBody>
                    <a:bodyPr/>
                    <a:lstStyle/>
                    <a:p>
                      <a:r>
                        <a:rPr lang="en-US" sz="1000"/>
                        <a:t>8</a:t>
                      </a:r>
                    </a:p>
                  </a:txBody>
                  <a:tcPr/>
                </a:tc>
                <a:tc>
                  <a:txBody>
                    <a:bodyPr/>
                    <a:lstStyle/>
                    <a:p>
                      <a:r>
                        <a:rPr lang="en-US" sz="1000"/>
                        <a:t>26</a:t>
                      </a:r>
                    </a:p>
                  </a:txBody>
                  <a:tcPr/>
                </a:tc>
                <a:tc>
                  <a:txBody>
                    <a:bodyPr/>
                    <a:lstStyle/>
                    <a:p>
                      <a:r>
                        <a:rPr lang="en-US" sz="1000"/>
                        <a:t>0.875</a:t>
                      </a:r>
                    </a:p>
                  </a:txBody>
                  <a:tcPr/>
                </a:tc>
                <a:tc>
                  <a:txBody>
                    <a:bodyPr/>
                    <a:lstStyle/>
                    <a:p>
                      <a:r>
                        <a:rPr lang="en-US" sz="1000"/>
                        <a:t>0.875</a:t>
                      </a:r>
                    </a:p>
                  </a:txBody>
                  <a:tcPr/>
                </a:tc>
                <a:tc>
                  <a:txBody>
                    <a:bodyPr/>
                    <a:lstStyle/>
                    <a:p>
                      <a:r>
                        <a:rPr lang="en-US" sz="1000"/>
                        <a:t>27.75</a:t>
                      </a:r>
                    </a:p>
                  </a:txBody>
                  <a:tcPr/>
                </a:tc>
                <a:extLst>
                  <a:ext uri="{0D108BD9-81ED-4DB2-BD59-A6C34878D82A}">
                    <a16:rowId xmlns:a16="http://schemas.microsoft.com/office/drawing/2014/main" val="2546237384"/>
                  </a:ext>
                </a:extLst>
              </a:tr>
              <a:tr h="370840">
                <a:tc>
                  <a:txBody>
                    <a:bodyPr/>
                    <a:lstStyle/>
                    <a:p>
                      <a:r>
                        <a:rPr lang="en-US" sz="1000"/>
                        <a:t>#gooutside</a:t>
                      </a:r>
                    </a:p>
                  </a:txBody>
                  <a:tcPr/>
                </a:tc>
                <a:tc>
                  <a:txBody>
                    <a:bodyPr/>
                    <a:lstStyle/>
                    <a:p>
                      <a:r>
                        <a:rPr lang="en-US" sz="1000"/>
                        <a:t>8</a:t>
                      </a:r>
                    </a:p>
                  </a:txBody>
                  <a:tcPr/>
                </a:tc>
                <a:tc>
                  <a:txBody>
                    <a:bodyPr/>
                    <a:lstStyle/>
                    <a:p>
                      <a:r>
                        <a:rPr lang="en-US" sz="1000"/>
                        <a:t>26</a:t>
                      </a:r>
                    </a:p>
                  </a:txBody>
                  <a:tcPr/>
                </a:tc>
                <a:tc>
                  <a:txBody>
                    <a:bodyPr/>
                    <a:lstStyle/>
                    <a:p>
                      <a:r>
                        <a:rPr lang="en-US" sz="1000"/>
                        <a:t>0.875</a:t>
                      </a:r>
                    </a:p>
                  </a:txBody>
                  <a:tcPr/>
                </a:tc>
                <a:tc>
                  <a:txBody>
                    <a:bodyPr/>
                    <a:lstStyle/>
                    <a:p>
                      <a:r>
                        <a:rPr lang="en-US" sz="1000"/>
                        <a:t>0.875</a:t>
                      </a:r>
                    </a:p>
                  </a:txBody>
                  <a:tcPr/>
                </a:tc>
                <a:tc>
                  <a:txBody>
                    <a:bodyPr/>
                    <a:lstStyle/>
                    <a:p>
                      <a:r>
                        <a:rPr lang="en-US" sz="1000"/>
                        <a:t>27.75</a:t>
                      </a:r>
                    </a:p>
                  </a:txBody>
                  <a:tcPr/>
                </a:tc>
                <a:extLst>
                  <a:ext uri="{0D108BD9-81ED-4DB2-BD59-A6C34878D82A}">
                    <a16:rowId xmlns:a16="http://schemas.microsoft.com/office/drawing/2014/main" val="324148692"/>
                  </a:ext>
                </a:extLst>
              </a:tr>
              <a:tr h="370840">
                <a:tc>
                  <a:txBody>
                    <a:bodyPr/>
                    <a:lstStyle/>
                    <a:p>
                      <a:r>
                        <a:rPr lang="en-US" sz="1000"/>
                        <a:t>#creemosenlasbicis</a:t>
                      </a:r>
                    </a:p>
                  </a:txBody>
                  <a:tcPr/>
                </a:tc>
                <a:tc>
                  <a:txBody>
                    <a:bodyPr/>
                    <a:lstStyle/>
                    <a:p>
                      <a:r>
                        <a:rPr lang="en-US" sz="1000"/>
                        <a:t>8</a:t>
                      </a:r>
                    </a:p>
                  </a:txBody>
                  <a:tcPr/>
                </a:tc>
                <a:tc>
                  <a:txBody>
                    <a:bodyPr/>
                    <a:lstStyle/>
                    <a:p>
                      <a:r>
                        <a:rPr lang="en-US" sz="1000"/>
                        <a:t>26</a:t>
                      </a:r>
                    </a:p>
                  </a:txBody>
                  <a:tcPr/>
                </a:tc>
                <a:tc>
                  <a:txBody>
                    <a:bodyPr/>
                    <a:lstStyle/>
                    <a:p>
                      <a:r>
                        <a:rPr lang="en-US" sz="1000"/>
                        <a:t>0.875</a:t>
                      </a:r>
                    </a:p>
                  </a:txBody>
                  <a:tcPr/>
                </a:tc>
                <a:tc>
                  <a:txBody>
                    <a:bodyPr/>
                    <a:lstStyle/>
                    <a:p>
                      <a:r>
                        <a:rPr lang="en-US" sz="1000"/>
                        <a:t>0.875</a:t>
                      </a:r>
                    </a:p>
                  </a:txBody>
                  <a:tcPr/>
                </a:tc>
                <a:tc>
                  <a:txBody>
                    <a:bodyPr/>
                    <a:lstStyle/>
                    <a:p>
                      <a:r>
                        <a:rPr lang="en-US" sz="1000"/>
                        <a:t>27.75</a:t>
                      </a:r>
                    </a:p>
                  </a:txBody>
                  <a:tcPr/>
                </a:tc>
                <a:extLst>
                  <a:ext uri="{0D108BD9-81ED-4DB2-BD59-A6C34878D82A}">
                    <a16:rowId xmlns:a16="http://schemas.microsoft.com/office/drawing/2014/main" val="3964512982"/>
                  </a:ext>
                </a:extLst>
              </a:tr>
              <a:tr h="370840">
                <a:tc>
                  <a:txBody>
                    <a:bodyPr/>
                    <a:lstStyle/>
                    <a:p>
                      <a:r>
                        <a:rPr lang="en-US" sz="1000"/>
                        <a:t>#SpecializedTarmac</a:t>
                      </a:r>
                    </a:p>
                  </a:txBody>
                  <a:tcPr/>
                </a:tc>
                <a:tc>
                  <a:txBody>
                    <a:bodyPr/>
                    <a:lstStyle/>
                    <a:p>
                      <a:r>
                        <a:rPr lang="en-US" sz="1000"/>
                        <a:t>6</a:t>
                      </a:r>
                    </a:p>
                  </a:txBody>
                  <a:tcPr/>
                </a:tc>
                <a:tc>
                  <a:txBody>
                    <a:bodyPr/>
                    <a:lstStyle/>
                    <a:p>
                      <a:r>
                        <a:rPr lang="en-US" sz="1000"/>
                        <a:t>20.166666666667</a:t>
                      </a:r>
                    </a:p>
                  </a:txBody>
                  <a:tcPr/>
                </a:tc>
                <a:tc>
                  <a:txBody>
                    <a:bodyPr/>
                    <a:lstStyle/>
                    <a:p>
                      <a:r>
                        <a:rPr lang="en-US" sz="1000"/>
                        <a:t>0</a:t>
                      </a:r>
                    </a:p>
                  </a:txBody>
                  <a:tcPr/>
                </a:tc>
                <a:tc>
                  <a:txBody>
                    <a:bodyPr/>
                    <a:lstStyle/>
                    <a:p>
                      <a:r>
                        <a:rPr lang="en-US" sz="1000"/>
                        <a:t>2.5</a:t>
                      </a:r>
                    </a:p>
                  </a:txBody>
                  <a:tcPr/>
                </a:tc>
                <a:tc>
                  <a:txBody>
                    <a:bodyPr/>
                    <a:lstStyle/>
                    <a:p>
                      <a:r>
                        <a:rPr lang="en-US" sz="1000"/>
                        <a:t>22.666666666667</a:t>
                      </a:r>
                    </a:p>
                  </a:txBody>
                  <a:tcPr/>
                </a:tc>
                <a:extLst>
                  <a:ext uri="{0D108BD9-81ED-4DB2-BD59-A6C34878D82A}">
                    <a16:rowId xmlns:a16="http://schemas.microsoft.com/office/drawing/2014/main" val="2323107905"/>
                  </a:ext>
                </a:extLst>
              </a:tr>
            </a:tbl>
          </a:graphicData>
        </a:graphic>
      </p:graphicFrame>
      <p:sp>
        <p:nvSpPr>
          <p:cNvPr id="4" name="Text Placeholder 3">
            <a:extLst>
              <a:ext uri="{FF2B5EF4-FFF2-40B4-BE49-F238E27FC236}">
                <a16:creationId xmlns:a16="http://schemas.microsoft.com/office/drawing/2014/main" id="{6082743F-E420-450A-8D10-33F35C643EB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11073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1A913-E524-42A2-8B6D-C1B6249C7FF2}"/>
              </a:ext>
            </a:extLst>
          </p:cNvPr>
          <p:cNvSpPr>
            <a:spLocks noGrp="1"/>
          </p:cNvSpPr>
          <p:nvPr>
            <p:ph type="title"/>
          </p:nvPr>
        </p:nvSpPr>
        <p:spPr/>
        <p:txBody>
          <a:bodyPr/>
          <a:lstStyle/>
          <a:p>
            <a:r>
              <a:rPr lang="en-US"/>
              <a:t>Facebook Post Table + Reactions | Scott - 1 of 19</a:t>
            </a:r>
          </a:p>
        </p:txBody>
      </p:sp>
      <p:graphicFrame>
        <p:nvGraphicFramePr>
          <p:cNvPr id="5" name="Table Placeholder 4">
            <a:extLst>
              <a:ext uri="{FF2B5EF4-FFF2-40B4-BE49-F238E27FC236}">
                <a16:creationId xmlns:a16="http://schemas.microsoft.com/office/drawing/2014/main" id="{B6D8EDC2-F21A-49EA-BA40-7CDA6C1EBEE1}"/>
              </a:ext>
            </a:extLst>
          </p:cNvPr>
          <p:cNvGraphicFramePr>
            <a:graphicFrameLocks noGrp="1"/>
          </p:cNvGraphicFramePr>
          <p:nvPr>
            <p:ph type="tbl" sz="quarter" idx="13"/>
            <p:extLst>
              <p:ext uri="{D42A27DB-BD31-4B8C-83A1-F6EECF244321}">
                <p14:modId xmlns:p14="http://schemas.microsoft.com/office/powerpoint/2010/main" val="217103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1226828"/>
                    </a:ext>
                  </a:extLst>
                </a:gridCol>
                <a:gridCol w="493776">
                  <a:extLst>
                    <a:ext uri="{9D8B030D-6E8A-4147-A177-3AD203B41FA5}">
                      <a16:colId xmlns:a16="http://schemas.microsoft.com/office/drawing/2014/main" val="1133096618"/>
                    </a:ext>
                  </a:extLst>
                </a:gridCol>
                <a:gridCol w="493776">
                  <a:extLst>
                    <a:ext uri="{9D8B030D-6E8A-4147-A177-3AD203B41FA5}">
                      <a16:colId xmlns:a16="http://schemas.microsoft.com/office/drawing/2014/main" val="457955072"/>
                    </a:ext>
                  </a:extLst>
                </a:gridCol>
                <a:gridCol w="493776">
                  <a:extLst>
                    <a:ext uri="{9D8B030D-6E8A-4147-A177-3AD203B41FA5}">
                      <a16:colId xmlns:a16="http://schemas.microsoft.com/office/drawing/2014/main" val="4011822236"/>
                    </a:ext>
                  </a:extLst>
                </a:gridCol>
                <a:gridCol w="493776">
                  <a:extLst>
                    <a:ext uri="{9D8B030D-6E8A-4147-A177-3AD203B41FA5}">
                      <a16:colId xmlns:a16="http://schemas.microsoft.com/office/drawing/2014/main" val="1886788412"/>
                    </a:ext>
                  </a:extLst>
                </a:gridCol>
                <a:gridCol w="493776">
                  <a:extLst>
                    <a:ext uri="{9D8B030D-6E8A-4147-A177-3AD203B41FA5}">
                      <a16:colId xmlns:a16="http://schemas.microsoft.com/office/drawing/2014/main" val="1406474776"/>
                    </a:ext>
                  </a:extLst>
                </a:gridCol>
                <a:gridCol w="493776">
                  <a:extLst>
                    <a:ext uri="{9D8B030D-6E8A-4147-A177-3AD203B41FA5}">
                      <a16:colId xmlns:a16="http://schemas.microsoft.com/office/drawing/2014/main" val="2340274848"/>
                    </a:ext>
                  </a:extLst>
                </a:gridCol>
                <a:gridCol w="493776">
                  <a:extLst>
                    <a:ext uri="{9D8B030D-6E8A-4147-A177-3AD203B41FA5}">
                      <a16:colId xmlns:a16="http://schemas.microsoft.com/office/drawing/2014/main" val="1690513156"/>
                    </a:ext>
                  </a:extLst>
                </a:gridCol>
                <a:gridCol w="493776">
                  <a:extLst>
                    <a:ext uri="{9D8B030D-6E8A-4147-A177-3AD203B41FA5}">
                      <a16:colId xmlns:a16="http://schemas.microsoft.com/office/drawing/2014/main" val="1319590598"/>
                    </a:ext>
                  </a:extLst>
                </a:gridCol>
                <a:gridCol w="493776">
                  <a:extLst>
                    <a:ext uri="{9D8B030D-6E8A-4147-A177-3AD203B41FA5}">
                      <a16:colId xmlns:a16="http://schemas.microsoft.com/office/drawing/2014/main" val="3618025477"/>
                    </a:ext>
                  </a:extLst>
                </a:gridCol>
                <a:gridCol w="493776">
                  <a:extLst>
                    <a:ext uri="{9D8B030D-6E8A-4147-A177-3AD203B41FA5}">
                      <a16:colId xmlns:a16="http://schemas.microsoft.com/office/drawing/2014/main" val="666944108"/>
                    </a:ext>
                  </a:extLst>
                </a:gridCol>
                <a:gridCol w="493776">
                  <a:extLst>
                    <a:ext uri="{9D8B030D-6E8A-4147-A177-3AD203B41FA5}">
                      <a16:colId xmlns:a16="http://schemas.microsoft.com/office/drawing/2014/main" val="260916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277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- 2021-06-03 11:24:28</a:t>
                      </a:r>
                      <a:r>
                        <a:rPr kumimoji="0" lang="es-ES" sz="1000" b="0" i="0" u="none" strike="noStrike" kern="1200" cap="none" spc="0" normalizeH="0" baseline="0" noProof="0">
                          <a:ln>
                            <a:noFill/>
                          </a:ln>
                          <a:solidFill>
                            <a:prstClr val="black"/>
                          </a:solidFill>
                          <a:effectLst/>
                          <a:uLnTx/>
                          <a:uFillTx/>
                          <a:latin typeface="+mn-lt"/>
                          <a:ea typeface="+mn-ea"/>
                          <a:cs typeface="+mn-cs"/>
                        </a:rPr>
                        <a:t>
 Ella, la más linda. ¡Feliz día! ❤🚲 #DíaMundialDeLaBicicleta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009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- 2021-06-13 11:43:49</a:t>
                      </a:r>
                      <a:r>
                        <a:rPr kumimoji="0" lang="en-US" sz="1000" b="0" i="0" u="none" strike="noStrike" kern="1200" cap="none" spc="0" normalizeH="0" baseline="0" noProof="0">
                          <a:ln>
                            <a:noFill/>
                          </a:ln>
                          <a:solidFill>
                            <a:prstClr val="black"/>
                          </a:solidFill>
                          <a:effectLst/>
                          <a:uLnTx/>
                          <a:uFillTx/>
                          <a:latin typeface="+mn-lt"/>
                          <a:ea typeface="+mn-ea"/>
                          <a:cs typeface="+mn-cs"/>
                        </a:rPr>
                        <a:t>
 #FastIsFun
Detalle por detalle, así es la nueva Scott Spark de Nino Schurter  en el SCOTT-SRAM MTB Racing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5476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- 2021-06-09 18:38:33</a:t>
                      </a:r>
                      <a:r>
                        <a:rPr kumimoji="0" lang="es-ES" sz="1000" b="0" i="0" u="none" strike="noStrike" kern="1200" cap="none" spc="0" normalizeH="0" baseline="0" noProof="0">
                          <a:ln>
                            <a:noFill/>
                          </a:ln>
                          <a:solidFill>
                            <a:prstClr val="black"/>
                          </a:solidFill>
                          <a:effectLst/>
                          <a:uLnTx/>
                          <a:uFillTx/>
                          <a:latin typeface="+mn-lt"/>
                          <a:ea typeface="+mn-ea"/>
                          <a:cs typeface="+mn-cs"/>
                        </a:rPr>
                        <a:t>
 #FastIsFun
El 2022 ya está acá!!
Conocé lo que se viene.
Spark RC lista para ser estrenada por el SCOTT-SRAM MTB 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97148138"/>
                  </a:ext>
                </a:extLst>
              </a:tr>
            </a:tbl>
          </a:graphicData>
        </a:graphic>
      </p:graphicFrame>
      <p:sp>
        <p:nvSpPr>
          <p:cNvPr id="4" name="Text Placeholder 3">
            <a:extLst>
              <a:ext uri="{FF2B5EF4-FFF2-40B4-BE49-F238E27FC236}">
                <a16:creationId xmlns:a16="http://schemas.microsoft.com/office/drawing/2014/main" id="{0CBA7089-6F71-4BFB-8DF3-15FE0236F12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14197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1BAF7-08F5-4648-A311-7FFDCD2E973B}"/>
              </a:ext>
            </a:extLst>
          </p:cNvPr>
          <p:cNvSpPr>
            <a:spLocks noGrp="1"/>
          </p:cNvSpPr>
          <p:nvPr>
            <p:ph type="title"/>
          </p:nvPr>
        </p:nvSpPr>
        <p:spPr/>
        <p:txBody>
          <a:bodyPr/>
          <a:lstStyle/>
          <a:p>
            <a:r>
              <a:rPr lang="en-US"/>
              <a:t>Facebook Post Table + Reactions | Scott - 2 of 19</a:t>
            </a:r>
          </a:p>
        </p:txBody>
      </p:sp>
      <p:graphicFrame>
        <p:nvGraphicFramePr>
          <p:cNvPr id="5" name="Table Placeholder 4">
            <a:extLst>
              <a:ext uri="{FF2B5EF4-FFF2-40B4-BE49-F238E27FC236}">
                <a16:creationId xmlns:a16="http://schemas.microsoft.com/office/drawing/2014/main" id="{1076ABB8-C8A9-41BD-B99E-3F20BDF6D061}"/>
              </a:ext>
            </a:extLst>
          </p:cNvPr>
          <p:cNvGraphicFramePr>
            <a:graphicFrameLocks noGrp="1"/>
          </p:cNvGraphicFramePr>
          <p:nvPr>
            <p:ph type="tbl" sz="quarter" idx="13"/>
            <p:extLst>
              <p:ext uri="{D42A27DB-BD31-4B8C-83A1-F6EECF244321}">
                <p14:modId xmlns:p14="http://schemas.microsoft.com/office/powerpoint/2010/main" val="889167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5490781"/>
                    </a:ext>
                  </a:extLst>
                </a:gridCol>
                <a:gridCol w="493776">
                  <a:extLst>
                    <a:ext uri="{9D8B030D-6E8A-4147-A177-3AD203B41FA5}">
                      <a16:colId xmlns:a16="http://schemas.microsoft.com/office/drawing/2014/main" val="4283875864"/>
                    </a:ext>
                  </a:extLst>
                </a:gridCol>
                <a:gridCol w="493776">
                  <a:extLst>
                    <a:ext uri="{9D8B030D-6E8A-4147-A177-3AD203B41FA5}">
                      <a16:colId xmlns:a16="http://schemas.microsoft.com/office/drawing/2014/main" val="3369133717"/>
                    </a:ext>
                  </a:extLst>
                </a:gridCol>
                <a:gridCol w="493776">
                  <a:extLst>
                    <a:ext uri="{9D8B030D-6E8A-4147-A177-3AD203B41FA5}">
                      <a16:colId xmlns:a16="http://schemas.microsoft.com/office/drawing/2014/main" val="160223364"/>
                    </a:ext>
                  </a:extLst>
                </a:gridCol>
                <a:gridCol w="493776">
                  <a:extLst>
                    <a:ext uri="{9D8B030D-6E8A-4147-A177-3AD203B41FA5}">
                      <a16:colId xmlns:a16="http://schemas.microsoft.com/office/drawing/2014/main" val="1457218658"/>
                    </a:ext>
                  </a:extLst>
                </a:gridCol>
                <a:gridCol w="493776">
                  <a:extLst>
                    <a:ext uri="{9D8B030D-6E8A-4147-A177-3AD203B41FA5}">
                      <a16:colId xmlns:a16="http://schemas.microsoft.com/office/drawing/2014/main" val="2616267175"/>
                    </a:ext>
                  </a:extLst>
                </a:gridCol>
                <a:gridCol w="493776">
                  <a:extLst>
                    <a:ext uri="{9D8B030D-6E8A-4147-A177-3AD203B41FA5}">
                      <a16:colId xmlns:a16="http://schemas.microsoft.com/office/drawing/2014/main" val="2877325815"/>
                    </a:ext>
                  </a:extLst>
                </a:gridCol>
                <a:gridCol w="493776">
                  <a:extLst>
                    <a:ext uri="{9D8B030D-6E8A-4147-A177-3AD203B41FA5}">
                      <a16:colId xmlns:a16="http://schemas.microsoft.com/office/drawing/2014/main" val="45176248"/>
                    </a:ext>
                  </a:extLst>
                </a:gridCol>
                <a:gridCol w="493776">
                  <a:extLst>
                    <a:ext uri="{9D8B030D-6E8A-4147-A177-3AD203B41FA5}">
                      <a16:colId xmlns:a16="http://schemas.microsoft.com/office/drawing/2014/main" val="4285369735"/>
                    </a:ext>
                  </a:extLst>
                </a:gridCol>
                <a:gridCol w="493776">
                  <a:extLst>
                    <a:ext uri="{9D8B030D-6E8A-4147-A177-3AD203B41FA5}">
                      <a16:colId xmlns:a16="http://schemas.microsoft.com/office/drawing/2014/main" val="2225235298"/>
                    </a:ext>
                  </a:extLst>
                </a:gridCol>
                <a:gridCol w="493776">
                  <a:extLst>
                    <a:ext uri="{9D8B030D-6E8A-4147-A177-3AD203B41FA5}">
                      <a16:colId xmlns:a16="http://schemas.microsoft.com/office/drawing/2014/main" val="1600968481"/>
                    </a:ext>
                  </a:extLst>
                </a:gridCol>
                <a:gridCol w="493776">
                  <a:extLst>
                    <a:ext uri="{9D8B030D-6E8A-4147-A177-3AD203B41FA5}">
                      <a16:colId xmlns:a16="http://schemas.microsoft.com/office/drawing/2014/main" val="593900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932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- 2021-06-21 18:34:39</a:t>
                      </a:r>
                      <a:r>
                        <a:rPr kumimoji="0" lang="es-ES" sz="1000" b="0" i="0" u="none" strike="noStrike" kern="1200" cap="none" spc="0" normalizeH="0" baseline="0" noProof="0">
                          <a:ln>
                            <a:noFill/>
                          </a:ln>
                          <a:solidFill>
                            <a:prstClr val="black"/>
                          </a:solidFill>
                          <a:effectLst/>
                          <a:uLnTx/>
                          <a:uFillTx/>
                          <a:latin typeface="+mn-lt"/>
                          <a:ea typeface="+mn-ea"/>
                          <a:cs typeface="+mn-cs"/>
                        </a:rPr>
                        <a:t>
 #ProduccióNacional  
Ya están saliendo de nuestra planta en La Emilia las primeras Scale 970 producidas en Argentina bajo los mismos estándares suizos.
Consultá en tu tienda más cercana por precios y talles.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86213025"/>
                  </a:ext>
                </a:extLst>
              </a:tr>
            </a:tbl>
          </a:graphicData>
        </a:graphic>
      </p:graphicFrame>
      <p:sp>
        <p:nvSpPr>
          <p:cNvPr id="4" name="Text Placeholder 3">
            <a:extLst>
              <a:ext uri="{FF2B5EF4-FFF2-40B4-BE49-F238E27FC236}">
                <a16:creationId xmlns:a16="http://schemas.microsoft.com/office/drawing/2014/main" id="{DF5DC2E9-3E83-4FCF-A8FA-CEE79D1DBE5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79617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46F6-E780-4EA5-BC5D-7378657BEDD3}"/>
              </a:ext>
            </a:extLst>
          </p:cNvPr>
          <p:cNvSpPr>
            <a:spLocks noGrp="1"/>
          </p:cNvSpPr>
          <p:nvPr>
            <p:ph type="title"/>
          </p:nvPr>
        </p:nvSpPr>
        <p:spPr/>
        <p:txBody>
          <a:bodyPr/>
          <a:lstStyle/>
          <a:p>
            <a:r>
              <a:rPr lang="en-US"/>
              <a:t>Facebook Post Table + Reactions | Scott - 3 of 19</a:t>
            </a:r>
          </a:p>
        </p:txBody>
      </p:sp>
      <p:graphicFrame>
        <p:nvGraphicFramePr>
          <p:cNvPr id="5" name="Table Placeholder 4">
            <a:extLst>
              <a:ext uri="{FF2B5EF4-FFF2-40B4-BE49-F238E27FC236}">
                <a16:creationId xmlns:a16="http://schemas.microsoft.com/office/drawing/2014/main" id="{9DD04B05-CE75-4CF5-9781-8EF1BD6F8B1B}"/>
              </a:ext>
            </a:extLst>
          </p:cNvPr>
          <p:cNvGraphicFramePr>
            <a:graphicFrameLocks noGrp="1"/>
          </p:cNvGraphicFramePr>
          <p:nvPr>
            <p:ph type="tbl" sz="quarter" idx="13"/>
            <p:extLst>
              <p:ext uri="{D42A27DB-BD31-4B8C-83A1-F6EECF244321}">
                <p14:modId xmlns:p14="http://schemas.microsoft.com/office/powerpoint/2010/main" val="793621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1831912"/>
                    </a:ext>
                  </a:extLst>
                </a:gridCol>
                <a:gridCol w="493776">
                  <a:extLst>
                    <a:ext uri="{9D8B030D-6E8A-4147-A177-3AD203B41FA5}">
                      <a16:colId xmlns:a16="http://schemas.microsoft.com/office/drawing/2014/main" val="2573796264"/>
                    </a:ext>
                  </a:extLst>
                </a:gridCol>
                <a:gridCol w="493776">
                  <a:extLst>
                    <a:ext uri="{9D8B030D-6E8A-4147-A177-3AD203B41FA5}">
                      <a16:colId xmlns:a16="http://schemas.microsoft.com/office/drawing/2014/main" val="3692950223"/>
                    </a:ext>
                  </a:extLst>
                </a:gridCol>
                <a:gridCol w="493776">
                  <a:extLst>
                    <a:ext uri="{9D8B030D-6E8A-4147-A177-3AD203B41FA5}">
                      <a16:colId xmlns:a16="http://schemas.microsoft.com/office/drawing/2014/main" val="4227540364"/>
                    </a:ext>
                  </a:extLst>
                </a:gridCol>
                <a:gridCol w="493776">
                  <a:extLst>
                    <a:ext uri="{9D8B030D-6E8A-4147-A177-3AD203B41FA5}">
                      <a16:colId xmlns:a16="http://schemas.microsoft.com/office/drawing/2014/main" val="1628237458"/>
                    </a:ext>
                  </a:extLst>
                </a:gridCol>
                <a:gridCol w="493776">
                  <a:extLst>
                    <a:ext uri="{9D8B030D-6E8A-4147-A177-3AD203B41FA5}">
                      <a16:colId xmlns:a16="http://schemas.microsoft.com/office/drawing/2014/main" val="511196099"/>
                    </a:ext>
                  </a:extLst>
                </a:gridCol>
                <a:gridCol w="493776">
                  <a:extLst>
                    <a:ext uri="{9D8B030D-6E8A-4147-A177-3AD203B41FA5}">
                      <a16:colId xmlns:a16="http://schemas.microsoft.com/office/drawing/2014/main" val="3488026938"/>
                    </a:ext>
                  </a:extLst>
                </a:gridCol>
                <a:gridCol w="493776">
                  <a:extLst>
                    <a:ext uri="{9D8B030D-6E8A-4147-A177-3AD203B41FA5}">
                      <a16:colId xmlns:a16="http://schemas.microsoft.com/office/drawing/2014/main" val="2524684816"/>
                    </a:ext>
                  </a:extLst>
                </a:gridCol>
                <a:gridCol w="493776">
                  <a:extLst>
                    <a:ext uri="{9D8B030D-6E8A-4147-A177-3AD203B41FA5}">
                      <a16:colId xmlns:a16="http://schemas.microsoft.com/office/drawing/2014/main" val="2957270775"/>
                    </a:ext>
                  </a:extLst>
                </a:gridCol>
                <a:gridCol w="493776">
                  <a:extLst>
                    <a:ext uri="{9D8B030D-6E8A-4147-A177-3AD203B41FA5}">
                      <a16:colId xmlns:a16="http://schemas.microsoft.com/office/drawing/2014/main" val="2010439741"/>
                    </a:ext>
                  </a:extLst>
                </a:gridCol>
                <a:gridCol w="493776">
                  <a:extLst>
                    <a:ext uri="{9D8B030D-6E8A-4147-A177-3AD203B41FA5}">
                      <a16:colId xmlns:a16="http://schemas.microsoft.com/office/drawing/2014/main" val="3977750761"/>
                    </a:ext>
                  </a:extLst>
                </a:gridCol>
                <a:gridCol w="493776">
                  <a:extLst>
                    <a:ext uri="{9D8B030D-6E8A-4147-A177-3AD203B41FA5}">
                      <a16:colId xmlns:a16="http://schemas.microsoft.com/office/drawing/2014/main" val="3055854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522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- 2021-06-22 19:23:28</a:t>
                      </a:r>
                      <a:r>
                        <a:rPr kumimoji="0" lang="en-US" sz="1000" b="0" i="0" u="none" strike="noStrike" kern="1200" cap="none" spc="0" normalizeH="0" baseline="0" noProof="0">
                          <a:ln>
                            <a:noFill/>
                          </a:ln>
                          <a:solidFill>
                            <a:prstClr val="black"/>
                          </a:solidFill>
                          <a:effectLst/>
                          <a:uLnTx/>
                          <a:uFillTx/>
                          <a:latin typeface="+mn-lt"/>
                          <a:ea typeface="+mn-ea"/>
                          <a:cs typeface="+mn-cs"/>
                        </a:rPr>
                        <a:t>
 #ProducciónNacional 
✅ Cuadro Boost QR de aleación 6061 Scale
✅ RockShox Judy 100 mm
✅ Control remoto RideLoc con 2 posiciones
✅ SRAM SX, 12 velocidades
✅ Frenos de disco Shimano
✅ Llantas Syncros
✅ Cubiertas Maxxis Rekon Race
Así es, detalle por detalle la Scale 970 Dark Grey, ahora producida en Argentina bajo los mismos estándares suizos.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760110"/>
                  </a:ext>
                </a:extLst>
              </a:tr>
            </a:tbl>
          </a:graphicData>
        </a:graphic>
      </p:graphicFrame>
      <p:sp>
        <p:nvSpPr>
          <p:cNvPr id="4" name="Text Placeholder 3">
            <a:extLst>
              <a:ext uri="{FF2B5EF4-FFF2-40B4-BE49-F238E27FC236}">
                <a16:creationId xmlns:a16="http://schemas.microsoft.com/office/drawing/2014/main" id="{D740FC61-C712-4D43-A2F8-46BBB0DFCB4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38365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84163-1351-4C43-9E6C-0F16F38E0843}"/>
              </a:ext>
            </a:extLst>
          </p:cNvPr>
          <p:cNvSpPr>
            <a:spLocks noGrp="1"/>
          </p:cNvSpPr>
          <p:nvPr>
            <p:ph type="title"/>
          </p:nvPr>
        </p:nvSpPr>
        <p:spPr/>
        <p:txBody>
          <a:bodyPr/>
          <a:lstStyle/>
          <a:p>
            <a:r>
              <a:rPr lang="en-US"/>
              <a:t>Facebook Post Table + Reactions | Scott - 4 of 19</a:t>
            </a:r>
          </a:p>
        </p:txBody>
      </p:sp>
      <p:graphicFrame>
        <p:nvGraphicFramePr>
          <p:cNvPr id="5" name="Table Placeholder 4">
            <a:extLst>
              <a:ext uri="{FF2B5EF4-FFF2-40B4-BE49-F238E27FC236}">
                <a16:creationId xmlns:a16="http://schemas.microsoft.com/office/drawing/2014/main" id="{9ADDA33C-6B30-467F-BBF4-1BB28DFD3ED5}"/>
              </a:ext>
            </a:extLst>
          </p:cNvPr>
          <p:cNvGraphicFramePr>
            <a:graphicFrameLocks noGrp="1"/>
          </p:cNvGraphicFramePr>
          <p:nvPr>
            <p:ph type="tbl" sz="quarter" idx="13"/>
            <p:extLst>
              <p:ext uri="{D42A27DB-BD31-4B8C-83A1-F6EECF244321}">
                <p14:modId xmlns:p14="http://schemas.microsoft.com/office/powerpoint/2010/main" val="2488943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1428095"/>
                    </a:ext>
                  </a:extLst>
                </a:gridCol>
                <a:gridCol w="493776">
                  <a:extLst>
                    <a:ext uri="{9D8B030D-6E8A-4147-A177-3AD203B41FA5}">
                      <a16:colId xmlns:a16="http://schemas.microsoft.com/office/drawing/2014/main" val="3517329145"/>
                    </a:ext>
                  </a:extLst>
                </a:gridCol>
                <a:gridCol w="493776">
                  <a:extLst>
                    <a:ext uri="{9D8B030D-6E8A-4147-A177-3AD203B41FA5}">
                      <a16:colId xmlns:a16="http://schemas.microsoft.com/office/drawing/2014/main" val="4102333099"/>
                    </a:ext>
                  </a:extLst>
                </a:gridCol>
                <a:gridCol w="493776">
                  <a:extLst>
                    <a:ext uri="{9D8B030D-6E8A-4147-A177-3AD203B41FA5}">
                      <a16:colId xmlns:a16="http://schemas.microsoft.com/office/drawing/2014/main" val="2846959098"/>
                    </a:ext>
                  </a:extLst>
                </a:gridCol>
                <a:gridCol w="493776">
                  <a:extLst>
                    <a:ext uri="{9D8B030D-6E8A-4147-A177-3AD203B41FA5}">
                      <a16:colId xmlns:a16="http://schemas.microsoft.com/office/drawing/2014/main" val="2427118156"/>
                    </a:ext>
                  </a:extLst>
                </a:gridCol>
                <a:gridCol w="493776">
                  <a:extLst>
                    <a:ext uri="{9D8B030D-6E8A-4147-A177-3AD203B41FA5}">
                      <a16:colId xmlns:a16="http://schemas.microsoft.com/office/drawing/2014/main" val="4182911800"/>
                    </a:ext>
                  </a:extLst>
                </a:gridCol>
                <a:gridCol w="493776">
                  <a:extLst>
                    <a:ext uri="{9D8B030D-6E8A-4147-A177-3AD203B41FA5}">
                      <a16:colId xmlns:a16="http://schemas.microsoft.com/office/drawing/2014/main" val="4037852107"/>
                    </a:ext>
                  </a:extLst>
                </a:gridCol>
                <a:gridCol w="493776">
                  <a:extLst>
                    <a:ext uri="{9D8B030D-6E8A-4147-A177-3AD203B41FA5}">
                      <a16:colId xmlns:a16="http://schemas.microsoft.com/office/drawing/2014/main" val="4056239244"/>
                    </a:ext>
                  </a:extLst>
                </a:gridCol>
                <a:gridCol w="493776">
                  <a:extLst>
                    <a:ext uri="{9D8B030D-6E8A-4147-A177-3AD203B41FA5}">
                      <a16:colId xmlns:a16="http://schemas.microsoft.com/office/drawing/2014/main" val="3776061021"/>
                    </a:ext>
                  </a:extLst>
                </a:gridCol>
                <a:gridCol w="493776">
                  <a:extLst>
                    <a:ext uri="{9D8B030D-6E8A-4147-A177-3AD203B41FA5}">
                      <a16:colId xmlns:a16="http://schemas.microsoft.com/office/drawing/2014/main" val="3724592183"/>
                    </a:ext>
                  </a:extLst>
                </a:gridCol>
                <a:gridCol w="493776">
                  <a:extLst>
                    <a:ext uri="{9D8B030D-6E8A-4147-A177-3AD203B41FA5}">
                      <a16:colId xmlns:a16="http://schemas.microsoft.com/office/drawing/2014/main" val="3711346472"/>
                    </a:ext>
                  </a:extLst>
                </a:gridCol>
                <a:gridCol w="493776">
                  <a:extLst>
                    <a:ext uri="{9D8B030D-6E8A-4147-A177-3AD203B41FA5}">
                      <a16:colId xmlns:a16="http://schemas.microsoft.com/office/drawing/2014/main" val="3222807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0325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- 2021-06-02 20:30:35</a:t>
                      </a:r>
                      <a:r>
                        <a:rPr kumimoji="0" lang="es-ES" sz="1000" b="0" i="0" u="none" strike="noStrike" kern="1200" cap="none" spc="0" normalizeH="0" baseline="0" noProof="0">
                          <a:ln>
                            <a:noFill/>
                          </a:ln>
                          <a:solidFill>
                            <a:prstClr val="black"/>
                          </a:solidFill>
                          <a:effectLst/>
                          <a:uLnTx/>
                          <a:uFillTx/>
                          <a:latin typeface="+mn-lt"/>
                          <a:ea typeface="+mn-ea"/>
                          <a:cs typeface="+mn-cs"/>
                        </a:rPr>
                        <a:t>
 #SORTEO #ScottPilar 
El miércoles 9/6 a partir de las 13:30 sumate al Instagram Live con la apertura en vivo de Scott Pilar y participá del sorteo de una SCOTT Aspect 960!
Para participar, comentá arrobando a dos amigos para que se enteren de la nueva Tienda Scott.
Si además, hacés una captura del evento en vivo y lo compartís en tus Stories arrobando a Scott Pilar y a SCOTT Argentina tenés doble chance.
Recordá que tenés que seguir a las dos cuentas para ser parte del sorteo.
El sorteo se realizará el viernes 11/6 a mediodía.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9762349"/>
                  </a:ext>
                </a:extLst>
              </a:tr>
            </a:tbl>
          </a:graphicData>
        </a:graphic>
      </p:graphicFrame>
      <p:sp>
        <p:nvSpPr>
          <p:cNvPr id="4" name="Text Placeholder 3">
            <a:extLst>
              <a:ext uri="{FF2B5EF4-FFF2-40B4-BE49-F238E27FC236}">
                <a16:creationId xmlns:a16="http://schemas.microsoft.com/office/drawing/2014/main" id="{06D5EA08-DAEA-4DA3-A031-10BC08AFBCB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95671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F9DF0-AA6B-416F-8079-7877B3E49F67}"/>
              </a:ext>
            </a:extLst>
          </p:cNvPr>
          <p:cNvSpPr>
            <a:spLocks noGrp="1"/>
          </p:cNvSpPr>
          <p:nvPr>
            <p:ph type="title"/>
          </p:nvPr>
        </p:nvSpPr>
        <p:spPr/>
        <p:txBody>
          <a:bodyPr/>
          <a:lstStyle/>
          <a:p>
            <a:r>
              <a:rPr lang="en-US"/>
              <a:t>Facebook Post Table + Reactions | Scott - 5 of 19</a:t>
            </a:r>
          </a:p>
        </p:txBody>
      </p:sp>
      <p:graphicFrame>
        <p:nvGraphicFramePr>
          <p:cNvPr id="5" name="Table Placeholder 4">
            <a:extLst>
              <a:ext uri="{FF2B5EF4-FFF2-40B4-BE49-F238E27FC236}">
                <a16:creationId xmlns:a16="http://schemas.microsoft.com/office/drawing/2014/main" id="{35A6100F-33A8-4641-9E9C-55C9CB37FF8B}"/>
              </a:ext>
            </a:extLst>
          </p:cNvPr>
          <p:cNvGraphicFramePr>
            <a:graphicFrameLocks noGrp="1"/>
          </p:cNvGraphicFramePr>
          <p:nvPr>
            <p:ph type="tbl" sz="quarter" idx="13"/>
            <p:extLst>
              <p:ext uri="{D42A27DB-BD31-4B8C-83A1-F6EECF244321}">
                <p14:modId xmlns:p14="http://schemas.microsoft.com/office/powerpoint/2010/main" val="2966363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7131751"/>
                    </a:ext>
                  </a:extLst>
                </a:gridCol>
                <a:gridCol w="493776">
                  <a:extLst>
                    <a:ext uri="{9D8B030D-6E8A-4147-A177-3AD203B41FA5}">
                      <a16:colId xmlns:a16="http://schemas.microsoft.com/office/drawing/2014/main" val="2528082850"/>
                    </a:ext>
                  </a:extLst>
                </a:gridCol>
                <a:gridCol w="493776">
                  <a:extLst>
                    <a:ext uri="{9D8B030D-6E8A-4147-A177-3AD203B41FA5}">
                      <a16:colId xmlns:a16="http://schemas.microsoft.com/office/drawing/2014/main" val="1189625747"/>
                    </a:ext>
                  </a:extLst>
                </a:gridCol>
                <a:gridCol w="493776">
                  <a:extLst>
                    <a:ext uri="{9D8B030D-6E8A-4147-A177-3AD203B41FA5}">
                      <a16:colId xmlns:a16="http://schemas.microsoft.com/office/drawing/2014/main" val="2531719052"/>
                    </a:ext>
                  </a:extLst>
                </a:gridCol>
                <a:gridCol w="493776">
                  <a:extLst>
                    <a:ext uri="{9D8B030D-6E8A-4147-A177-3AD203B41FA5}">
                      <a16:colId xmlns:a16="http://schemas.microsoft.com/office/drawing/2014/main" val="3836468198"/>
                    </a:ext>
                  </a:extLst>
                </a:gridCol>
                <a:gridCol w="493776">
                  <a:extLst>
                    <a:ext uri="{9D8B030D-6E8A-4147-A177-3AD203B41FA5}">
                      <a16:colId xmlns:a16="http://schemas.microsoft.com/office/drawing/2014/main" val="1962453910"/>
                    </a:ext>
                  </a:extLst>
                </a:gridCol>
                <a:gridCol w="493776">
                  <a:extLst>
                    <a:ext uri="{9D8B030D-6E8A-4147-A177-3AD203B41FA5}">
                      <a16:colId xmlns:a16="http://schemas.microsoft.com/office/drawing/2014/main" val="34571970"/>
                    </a:ext>
                  </a:extLst>
                </a:gridCol>
                <a:gridCol w="493776">
                  <a:extLst>
                    <a:ext uri="{9D8B030D-6E8A-4147-A177-3AD203B41FA5}">
                      <a16:colId xmlns:a16="http://schemas.microsoft.com/office/drawing/2014/main" val="2169082274"/>
                    </a:ext>
                  </a:extLst>
                </a:gridCol>
                <a:gridCol w="493776">
                  <a:extLst>
                    <a:ext uri="{9D8B030D-6E8A-4147-A177-3AD203B41FA5}">
                      <a16:colId xmlns:a16="http://schemas.microsoft.com/office/drawing/2014/main" val="3583117660"/>
                    </a:ext>
                  </a:extLst>
                </a:gridCol>
                <a:gridCol w="493776">
                  <a:extLst>
                    <a:ext uri="{9D8B030D-6E8A-4147-A177-3AD203B41FA5}">
                      <a16:colId xmlns:a16="http://schemas.microsoft.com/office/drawing/2014/main" val="1759074650"/>
                    </a:ext>
                  </a:extLst>
                </a:gridCol>
                <a:gridCol w="493776">
                  <a:extLst>
                    <a:ext uri="{9D8B030D-6E8A-4147-A177-3AD203B41FA5}">
                      <a16:colId xmlns:a16="http://schemas.microsoft.com/office/drawing/2014/main" val="4076939003"/>
                    </a:ext>
                  </a:extLst>
                </a:gridCol>
                <a:gridCol w="493776">
                  <a:extLst>
                    <a:ext uri="{9D8B030D-6E8A-4147-A177-3AD203B41FA5}">
                      <a16:colId xmlns:a16="http://schemas.microsoft.com/office/drawing/2014/main" val="4253984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135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- 2021-06-14 20:39:50</a:t>
                      </a:r>
                      <a:r>
                        <a:rPr kumimoji="0" lang="es-ES" sz="1000" b="0" i="0" u="none" strike="noStrike" kern="1200" cap="none" spc="0" normalizeH="0" baseline="0" noProof="0">
                          <a:ln>
                            <a:noFill/>
                          </a:ln>
                          <a:solidFill>
                            <a:prstClr val="black"/>
                          </a:solidFill>
                          <a:effectLst/>
                          <a:uLnTx/>
                          <a:uFillTx/>
                          <a:latin typeface="+mn-lt"/>
                          <a:ea typeface="+mn-ea"/>
                          <a:cs typeface="+mn-cs"/>
                        </a:rPr>
                        <a:t>
 #ProduccionNacional 
¿Scale 940 o 980?
¿Cuadro de aleación o de carbono?
Las ponemos frente a frente para que elijas la que mejor se adapta a vos.
Encontrá todos los detalles en nuestra web o acercate a una de nuestras Tiendas SCOTT para conocerlas en persona.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5811751"/>
                  </a:ext>
                </a:extLst>
              </a:tr>
            </a:tbl>
          </a:graphicData>
        </a:graphic>
      </p:graphicFrame>
      <p:sp>
        <p:nvSpPr>
          <p:cNvPr id="4" name="Text Placeholder 3">
            <a:extLst>
              <a:ext uri="{FF2B5EF4-FFF2-40B4-BE49-F238E27FC236}">
                <a16:creationId xmlns:a16="http://schemas.microsoft.com/office/drawing/2014/main" id="{AA377A70-EAD8-4800-81CF-8320B8BFC28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20519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08D6-0DF5-4211-A21F-12965565B20F}"/>
              </a:ext>
            </a:extLst>
          </p:cNvPr>
          <p:cNvSpPr>
            <a:spLocks noGrp="1"/>
          </p:cNvSpPr>
          <p:nvPr>
            <p:ph type="title"/>
          </p:nvPr>
        </p:nvSpPr>
        <p:spPr/>
        <p:txBody>
          <a:bodyPr/>
          <a:lstStyle/>
          <a:p>
            <a:r>
              <a:rPr lang="en-US"/>
              <a:t>Facebook Post Table + Reactions | Scott - 6 of 19</a:t>
            </a:r>
          </a:p>
        </p:txBody>
      </p:sp>
      <p:graphicFrame>
        <p:nvGraphicFramePr>
          <p:cNvPr id="5" name="Table Placeholder 4">
            <a:extLst>
              <a:ext uri="{FF2B5EF4-FFF2-40B4-BE49-F238E27FC236}">
                <a16:creationId xmlns:a16="http://schemas.microsoft.com/office/drawing/2014/main" id="{B93779FF-BDBA-404E-B3AA-F75A953E58C2}"/>
              </a:ext>
            </a:extLst>
          </p:cNvPr>
          <p:cNvGraphicFramePr>
            <a:graphicFrameLocks noGrp="1"/>
          </p:cNvGraphicFramePr>
          <p:nvPr>
            <p:ph type="tbl" sz="quarter" idx="13"/>
            <p:extLst>
              <p:ext uri="{D42A27DB-BD31-4B8C-83A1-F6EECF244321}">
                <p14:modId xmlns:p14="http://schemas.microsoft.com/office/powerpoint/2010/main" val="630432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320197"/>
                    </a:ext>
                  </a:extLst>
                </a:gridCol>
                <a:gridCol w="493776">
                  <a:extLst>
                    <a:ext uri="{9D8B030D-6E8A-4147-A177-3AD203B41FA5}">
                      <a16:colId xmlns:a16="http://schemas.microsoft.com/office/drawing/2014/main" val="1805835456"/>
                    </a:ext>
                  </a:extLst>
                </a:gridCol>
                <a:gridCol w="493776">
                  <a:extLst>
                    <a:ext uri="{9D8B030D-6E8A-4147-A177-3AD203B41FA5}">
                      <a16:colId xmlns:a16="http://schemas.microsoft.com/office/drawing/2014/main" val="3639248809"/>
                    </a:ext>
                  </a:extLst>
                </a:gridCol>
                <a:gridCol w="493776">
                  <a:extLst>
                    <a:ext uri="{9D8B030D-6E8A-4147-A177-3AD203B41FA5}">
                      <a16:colId xmlns:a16="http://schemas.microsoft.com/office/drawing/2014/main" val="3237421837"/>
                    </a:ext>
                  </a:extLst>
                </a:gridCol>
                <a:gridCol w="493776">
                  <a:extLst>
                    <a:ext uri="{9D8B030D-6E8A-4147-A177-3AD203B41FA5}">
                      <a16:colId xmlns:a16="http://schemas.microsoft.com/office/drawing/2014/main" val="4057165596"/>
                    </a:ext>
                  </a:extLst>
                </a:gridCol>
                <a:gridCol w="493776">
                  <a:extLst>
                    <a:ext uri="{9D8B030D-6E8A-4147-A177-3AD203B41FA5}">
                      <a16:colId xmlns:a16="http://schemas.microsoft.com/office/drawing/2014/main" val="1265417117"/>
                    </a:ext>
                  </a:extLst>
                </a:gridCol>
                <a:gridCol w="493776">
                  <a:extLst>
                    <a:ext uri="{9D8B030D-6E8A-4147-A177-3AD203B41FA5}">
                      <a16:colId xmlns:a16="http://schemas.microsoft.com/office/drawing/2014/main" val="984733751"/>
                    </a:ext>
                  </a:extLst>
                </a:gridCol>
                <a:gridCol w="493776">
                  <a:extLst>
                    <a:ext uri="{9D8B030D-6E8A-4147-A177-3AD203B41FA5}">
                      <a16:colId xmlns:a16="http://schemas.microsoft.com/office/drawing/2014/main" val="286844014"/>
                    </a:ext>
                  </a:extLst>
                </a:gridCol>
                <a:gridCol w="493776">
                  <a:extLst>
                    <a:ext uri="{9D8B030D-6E8A-4147-A177-3AD203B41FA5}">
                      <a16:colId xmlns:a16="http://schemas.microsoft.com/office/drawing/2014/main" val="3094497782"/>
                    </a:ext>
                  </a:extLst>
                </a:gridCol>
                <a:gridCol w="493776">
                  <a:extLst>
                    <a:ext uri="{9D8B030D-6E8A-4147-A177-3AD203B41FA5}">
                      <a16:colId xmlns:a16="http://schemas.microsoft.com/office/drawing/2014/main" val="3213529509"/>
                    </a:ext>
                  </a:extLst>
                </a:gridCol>
                <a:gridCol w="493776">
                  <a:extLst>
                    <a:ext uri="{9D8B030D-6E8A-4147-A177-3AD203B41FA5}">
                      <a16:colId xmlns:a16="http://schemas.microsoft.com/office/drawing/2014/main" val="2802981631"/>
                    </a:ext>
                  </a:extLst>
                </a:gridCol>
                <a:gridCol w="493776">
                  <a:extLst>
                    <a:ext uri="{9D8B030D-6E8A-4147-A177-3AD203B41FA5}">
                      <a16:colId xmlns:a16="http://schemas.microsoft.com/office/drawing/2014/main" val="2040762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2811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- 2021-06-24 13:06:06</a:t>
                      </a:r>
                      <a:r>
                        <a:rPr kumimoji="0" lang="en-US" sz="1000" b="0" i="0" u="none" strike="noStrike" kern="1200" cap="none" spc="0" normalizeH="0" baseline="0" noProof="0">
                          <a:ln>
                            <a:noFill/>
                          </a:ln>
                          <a:solidFill>
                            <a:prstClr val="black"/>
                          </a:solidFill>
                          <a:effectLst/>
                          <a:uLnTx/>
                          <a:uFillTx/>
                          <a:latin typeface="+mn-lt"/>
                          <a:ea typeface="+mn-ea"/>
                          <a:cs typeface="+mn-cs"/>
                        </a:rPr>
                        <a:t>
 ¡Es tiempo de @letourdefrance para el @treksegafredo ! 
@trekbicycleargentina @bontragerargentina  @ridebontrager  @segafredoargentina @santini_arg 
#Trekbikes #trekemonda #trekmadone #trekdomane #GoOutside #treksegafredo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4023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- 2021-06-04 20:02:52</a:t>
                      </a:r>
                      <a:r>
                        <a:rPr kumimoji="0" lang="es-ES" sz="1000" b="0" i="0" u="none" strike="noStrike" kern="1200" cap="none" spc="0" normalizeH="0" baseline="0" noProof="0">
                          <a:ln>
                            <a:noFill/>
                          </a:ln>
                          <a:solidFill>
                            <a:prstClr val="black"/>
                          </a:solidFill>
                          <a:effectLst/>
                          <a:uLnTx/>
                          <a:uFillTx/>
                          <a:latin typeface="+mn-lt"/>
                          <a:ea typeface="+mn-ea"/>
                          <a:cs typeface="+mn-cs"/>
                        </a:rPr>
                        <a:t>
 @danypobor y sus paisajes a la hora de salir a pedalear junto a @maryrojas70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7018849"/>
                  </a:ext>
                </a:extLst>
              </a:tr>
            </a:tbl>
          </a:graphicData>
        </a:graphic>
      </p:graphicFrame>
      <p:sp>
        <p:nvSpPr>
          <p:cNvPr id="4" name="Text Placeholder 3">
            <a:extLst>
              <a:ext uri="{FF2B5EF4-FFF2-40B4-BE49-F238E27FC236}">
                <a16:creationId xmlns:a16="http://schemas.microsoft.com/office/drawing/2014/main" id="{AE9CAEB5-0235-437A-9293-EE131CDC8F2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43791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9F899-3DB5-4702-8EC9-85EBF2347AAE}"/>
              </a:ext>
            </a:extLst>
          </p:cNvPr>
          <p:cNvSpPr>
            <a:spLocks noGrp="1"/>
          </p:cNvSpPr>
          <p:nvPr>
            <p:ph type="title"/>
          </p:nvPr>
        </p:nvSpPr>
        <p:spPr/>
        <p:txBody>
          <a:bodyPr/>
          <a:lstStyle/>
          <a:p>
            <a:r>
              <a:rPr lang="en-US"/>
              <a:t>Facebook Post Table + Reactions | Scott - 7 of 19</a:t>
            </a:r>
          </a:p>
        </p:txBody>
      </p:sp>
      <p:graphicFrame>
        <p:nvGraphicFramePr>
          <p:cNvPr id="5" name="Table Placeholder 4">
            <a:extLst>
              <a:ext uri="{FF2B5EF4-FFF2-40B4-BE49-F238E27FC236}">
                <a16:creationId xmlns:a16="http://schemas.microsoft.com/office/drawing/2014/main" id="{B1AD30B7-A886-40FC-9C9B-9CA51175B1B0}"/>
              </a:ext>
            </a:extLst>
          </p:cNvPr>
          <p:cNvGraphicFramePr>
            <a:graphicFrameLocks noGrp="1"/>
          </p:cNvGraphicFramePr>
          <p:nvPr>
            <p:ph type="tbl" sz="quarter" idx="13"/>
            <p:extLst>
              <p:ext uri="{D42A27DB-BD31-4B8C-83A1-F6EECF244321}">
                <p14:modId xmlns:p14="http://schemas.microsoft.com/office/powerpoint/2010/main" val="246412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2316944"/>
                    </a:ext>
                  </a:extLst>
                </a:gridCol>
                <a:gridCol w="493776">
                  <a:extLst>
                    <a:ext uri="{9D8B030D-6E8A-4147-A177-3AD203B41FA5}">
                      <a16:colId xmlns:a16="http://schemas.microsoft.com/office/drawing/2014/main" val="1615622639"/>
                    </a:ext>
                  </a:extLst>
                </a:gridCol>
                <a:gridCol w="493776">
                  <a:extLst>
                    <a:ext uri="{9D8B030D-6E8A-4147-A177-3AD203B41FA5}">
                      <a16:colId xmlns:a16="http://schemas.microsoft.com/office/drawing/2014/main" val="4222436640"/>
                    </a:ext>
                  </a:extLst>
                </a:gridCol>
                <a:gridCol w="493776">
                  <a:extLst>
                    <a:ext uri="{9D8B030D-6E8A-4147-A177-3AD203B41FA5}">
                      <a16:colId xmlns:a16="http://schemas.microsoft.com/office/drawing/2014/main" val="418713507"/>
                    </a:ext>
                  </a:extLst>
                </a:gridCol>
                <a:gridCol w="493776">
                  <a:extLst>
                    <a:ext uri="{9D8B030D-6E8A-4147-A177-3AD203B41FA5}">
                      <a16:colId xmlns:a16="http://schemas.microsoft.com/office/drawing/2014/main" val="1991633421"/>
                    </a:ext>
                  </a:extLst>
                </a:gridCol>
                <a:gridCol w="493776">
                  <a:extLst>
                    <a:ext uri="{9D8B030D-6E8A-4147-A177-3AD203B41FA5}">
                      <a16:colId xmlns:a16="http://schemas.microsoft.com/office/drawing/2014/main" val="2453548787"/>
                    </a:ext>
                  </a:extLst>
                </a:gridCol>
                <a:gridCol w="493776">
                  <a:extLst>
                    <a:ext uri="{9D8B030D-6E8A-4147-A177-3AD203B41FA5}">
                      <a16:colId xmlns:a16="http://schemas.microsoft.com/office/drawing/2014/main" val="3243581237"/>
                    </a:ext>
                  </a:extLst>
                </a:gridCol>
                <a:gridCol w="493776">
                  <a:extLst>
                    <a:ext uri="{9D8B030D-6E8A-4147-A177-3AD203B41FA5}">
                      <a16:colId xmlns:a16="http://schemas.microsoft.com/office/drawing/2014/main" val="41216158"/>
                    </a:ext>
                  </a:extLst>
                </a:gridCol>
                <a:gridCol w="493776">
                  <a:extLst>
                    <a:ext uri="{9D8B030D-6E8A-4147-A177-3AD203B41FA5}">
                      <a16:colId xmlns:a16="http://schemas.microsoft.com/office/drawing/2014/main" val="2789212295"/>
                    </a:ext>
                  </a:extLst>
                </a:gridCol>
                <a:gridCol w="493776">
                  <a:extLst>
                    <a:ext uri="{9D8B030D-6E8A-4147-A177-3AD203B41FA5}">
                      <a16:colId xmlns:a16="http://schemas.microsoft.com/office/drawing/2014/main" val="2098257112"/>
                    </a:ext>
                  </a:extLst>
                </a:gridCol>
                <a:gridCol w="493776">
                  <a:extLst>
                    <a:ext uri="{9D8B030D-6E8A-4147-A177-3AD203B41FA5}">
                      <a16:colId xmlns:a16="http://schemas.microsoft.com/office/drawing/2014/main" val="554430035"/>
                    </a:ext>
                  </a:extLst>
                </a:gridCol>
                <a:gridCol w="493776">
                  <a:extLst>
                    <a:ext uri="{9D8B030D-6E8A-4147-A177-3AD203B41FA5}">
                      <a16:colId xmlns:a16="http://schemas.microsoft.com/office/drawing/2014/main" val="584745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077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- 2021-06-01 20:20:44</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creada para ganar:
✅ Cuadro Spark RC de carbono HMX
✅ RockShox SID Ult. RD3 110 mm
✅ RS Nude RLC3, TwinLoc, 100 mm
✅ SRAM XX1 AXS Eagle, 12 velocidades
✅ Frenos de disco SRAM Level TLM
✅ Ruedas de carbono Syncros Silverton 1.0
✅ Cubiertas Maxxis Rekon Race Folding
✅ Componentes de carbono Syncros
Toda la info acá: https://www.scott-sports.com/ar/es/product/scott-spark-rc-900-world-cup-axs-bike?article=280492009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71672052"/>
                  </a:ext>
                </a:extLst>
              </a:tr>
            </a:tbl>
          </a:graphicData>
        </a:graphic>
      </p:graphicFrame>
      <p:sp>
        <p:nvSpPr>
          <p:cNvPr id="4" name="Text Placeholder 3">
            <a:extLst>
              <a:ext uri="{FF2B5EF4-FFF2-40B4-BE49-F238E27FC236}">
                <a16:creationId xmlns:a16="http://schemas.microsoft.com/office/drawing/2014/main" id="{8FCF249F-C8E5-4EAC-AD96-E0C91DCA0D5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33575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77D4-4CDB-4CA0-A32D-4FBE8188247A}"/>
              </a:ext>
            </a:extLst>
          </p:cNvPr>
          <p:cNvSpPr>
            <a:spLocks noGrp="1"/>
          </p:cNvSpPr>
          <p:nvPr>
            <p:ph type="title"/>
          </p:nvPr>
        </p:nvSpPr>
        <p:spPr/>
        <p:txBody>
          <a:bodyPr/>
          <a:lstStyle/>
          <a:p>
            <a:r>
              <a:rPr lang="en-US"/>
              <a:t>Facebook Post Table + Reactions | Scott - 8 of 19</a:t>
            </a:r>
          </a:p>
        </p:txBody>
      </p:sp>
      <p:graphicFrame>
        <p:nvGraphicFramePr>
          <p:cNvPr id="5" name="Table Placeholder 4">
            <a:extLst>
              <a:ext uri="{FF2B5EF4-FFF2-40B4-BE49-F238E27FC236}">
                <a16:creationId xmlns:a16="http://schemas.microsoft.com/office/drawing/2014/main" id="{E8295747-4A7E-4DBE-94D8-EC03997EE64F}"/>
              </a:ext>
            </a:extLst>
          </p:cNvPr>
          <p:cNvGraphicFramePr>
            <a:graphicFrameLocks noGrp="1"/>
          </p:cNvGraphicFramePr>
          <p:nvPr>
            <p:ph type="tbl" sz="quarter" idx="13"/>
            <p:extLst>
              <p:ext uri="{D42A27DB-BD31-4B8C-83A1-F6EECF244321}">
                <p14:modId xmlns:p14="http://schemas.microsoft.com/office/powerpoint/2010/main" val="4036834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9369345"/>
                    </a:ext>
                  </a:extLst>
                </a:gridCol>
                <a:gridCol w="493776">
                  <a:extLst>
                    <a:ext uri="{9D8B030D-6E8A-4147-A177-3AD203B41FA5}">
                      <a16:colId xmlns:a16="http://schemas.microsoft.com/office/drawing/2014/main" val="3954200854"/>
                    </a:ext>
                  </a:extLst>
                </a:gridCol>
                <a:gridCol w="493776">
                  <a:extLst>
                    <a:ext uri="{9D8B030D-6E8A-4147-A177-3AD203B41FA5}">
                      <a16:colId xmlns:a16="http://schemas.microsoft.com/office/drawing/2014/main" val="3883412514"/>
                    </a:ext>
                  </a:extLst>
                </a:gridCol>
                <a:gridCol w="493776">
                  <a:extLst>
                    <a:ext uri="{9D8B030D-6E8A-4147-A177-3AD203B41FA5}">
                      <a16:colId xmlns:a16="http://schemas.microsoft.com/office/drawing/2014/main" val="4366929"/>
                    </a:ext>
                  </a:extLst>
                </a:gridCol>
                <a:gridCol w="493776">
                  <a:extLst>
                    <a:ext uri="{9D8B030D-6E8A-4147-A177-3AD203B41FA5}">
                      <a16:colId xmlns:a16="http://schemas.microsoft.com/office/drawing/2014/main" val="2222263639"/>
                    </a:ext>
                  </a:extLst>
                </a:gridCol>
                <a:gridCol w="493776">
                  <a:extLst>
                    <a:ext uri="{9D8B030D-6E8A-4147-A177-3AD203B41FA5}">
                      <a16:colId xmlns:a16="http://schemas.microsoft.com/office/drawing/2014/main" val="1455617154"/>
                    </a:ext>
                  </a:extLst>
                </a:gridCol>
                <a:gridCol w="493776">
                  <a:extLst>
                    <a:ext uri="{9D8B030D-6E8A-4147-A177-3AD203B41FA5}">
                      <a16:colId xmlns:a16="http://schemas.microsoft.com/office/drawing/2014/main" val="1769788813"/>
                    </a:ext>
                  </a:extLst>
                </a:gridCol>
                <a:gridCol w="493776">
                  <a:extLst>
                    <a:ext uri="{9D8B030D-6E8A-4147-A177-3AD203B41FA5}">
                      <a16:colId xmlns:a16="http://schemas.microsoft.com/office/drawing/2014/main" val="1457886572"/>
                    </a:ext>
                  </a:extLst>
                </a:gridCol>
                <a:gridCol w="493776">
                  <a:extLst>
                    <a:ext uri="{9D8B030D-6E8A-4147-A177-3AD203B41FA5}">
                      <a16:colId xmlns:a16="http://schemas.microsoft.com/office/drawing/2014/main" val="1997913992"/>
                    </a:ext>
                  </a:extLst>
                </a:gridCol>
                <a:gridCol w="493776">
                  <a:extLst>
                    <a:ext uri="{9D8B030D-6E8A-4147-A177-3AD203B41FA5}">
                      <a16:colId xmlns:a16="http://schemas.microsoft.com/office/drawing/2014/main" val="1994434201"/>
                    </a:ext>
                  </a:extLst>
                </a:gridCol>
                <a:gridCol w="493776">
                  <a:extLst>
                    <a:ext uri="{9D8B030D-6E8A-4147-A177-3AD203B41FA5}">
                      <a16:colId xmlns:a16="http://schemas.microsoft.com/office/drawing/2014/main" val="1749316009"/>
                    </a:ext>
                  </a:extLst>
                </a:gridCol>
                <a:gridCol w="493776">
                  <a:extLst>
                    <a:ext uri="{9D8B030D-6E8A-4147-A177-3AD203B41FA5}">
                      <a16:colId xmlns:a16="http://schemas.microsoft.com/office/drawing/2014/main" val="2270193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5088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- 2021-06-20 11:38:23</a:t>
                      </a:r>
                      <a:r>
                        <a:rPr kumimoji="0" lang="es-ES" sz="1000" b="0" i="0" u="none" strike="noStrike" kern="1200" cap="none" spc="0" normalizeH="0" baseline="0" noProof="0">
                          <a:ln>
                            <a:noFill/>
                          </a:ln>
                          <a:solidFill>
                            <a:prstClr val="black"/>
                          </a:solidFill>
                          <a:effectLst/>
                          <a:uLnTx/>
                          <a:uFillTx/>
                          <a:latin typeface="+mn-lt"/>
                          <a:ea typeface="+mn-ea"/>
                          <a:cs typeface="+mn-cs"/>
                        </a:rPr>
                        <a:t>
 #FelizDíaDelPadre  
Feliz día para ese que no sólo te enseñó a andar en bici, si no también a disfrutarla.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145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- 2021-06-20 11:46:40</a:t>
                      </a:r>
                      <a:r>
                        <a:rPr kumimoji="0" lang="es-ES" sz="1000" b="0" i="0" u="none" strike="noStrike" kern="1200" cap="none" spc="0" normalizeH="0" baseline="0" noProof="0">
                          <a:ln>
                            <a:noFill/>
                          </a:ln>
                          <a:solidFill>
                            <a:prstClr val="black"/>
                          </a:solidFill>
                          <a:effectLst/>
                          <a:uLnTx/>
                          <a:uFillTx/>
                          <a:latin typeface="+mn-lt"/>
                          <a:ea typeface="+mn-ea"/>
                          <a:cs typeface="+mn-cs"/>
                        </a:rPr>
                        <a:t>
 Hoy y siempre, el más grande. ¡Feliz día, papá! 🙌 #DíaDelPadre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6540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- 2021-06-29 20:29:13</a:t>
                      </a:r>
                      <a:r>
                        <a:rPr kumimoji="0" lang="en-US" sz="1000" b="0" i="0" u="none" strike="noStrike" kern="1200" cap="none" spc="0" normalizeH="0" baseline="0" noProof="0">
                          <a:ln>
                            <a:noFill/>
                          </a:ln>
                          <a:solidFill>
                            <a:prstClr val="black"/>
                          </a:solidFill>
                          <a:effectLst/>
                          <a:uLnTx/>
                          <a:uFillTx/>
                          <a:latin typeface="+mn-lt"/>
                          <a:ea typeface="+mn-ea"/>
                          <a:cs typeface="+mn-cs"/>
                        </a:rPr>
                        <a:t>
 Spark RC 900 Team Issue XS PRZ.
Con TwinLoc y muchos secretos más. Conocelos.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80506086"/>
                  </a:ext>
                </a:extLst>
              </a:tr>
            </a:tbl>
          </a:graphicData>
        </a:graphic>
      </p:graphicFrame>
      <p:sp>
        <p:nvSpPr>
          <p:cNvPr id="4" name="Text Placeholder 3">
            <a:extLst>
              <a:ext uri="{FF2B5EF4-FFF2-40B4-BE49-F238E27FC236}">
                <a16:creationId xmlns:a16="http://schemas.microsoft.com/office/drawing/2014/main" id="{A2B017F8-4F0B-4AE4-A29C-75169BE682D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3148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21F20-079F-41FC-BBD0-4B409D7F6BEF}"/>
              </a:ext>
            </a:extLst>
          </p:cNvPr>
          <p:cNvSpPr>
            <a:spLocks noGrp="1"/>
          </p:cNvSpPr>
          <p:nvPr>
            <p:ph type="title"/>
          </p:nvPr>
        </p:nvSpPr>
        <p:spPr/>
        <p:txBody>
          <a:bodyPr/>
          <a:lstStyle/>
          <a:p>
            <a:r>
              <a:rPr lang="en-US"/>
              <a:t>Facebook Post Table + Reactions | Scott - 9 of 19</a:t>
            </a:r>
          </a:p>
        </p:txBody>
      </p:sp>
      <p:graphicFrame>
        <p:nvGraphicFramePr>
          <p:cNvPr id="5" name="Table Placeholder 4">
            <a:extLst>
              <a:ext uri="{FF2B5EF4-FFF2-40B4-BE49-F238E27FC236}">
                <a16:creationId xmlns:a16="http://schemas.microsoft.com/office/drawing/2014/main" id="{8CA2177C-62D7-405E-82B1-6F2F085210F1}"/>
              </a:ext>
            </a:extLst>
          </p:cNvPr>
          <p:cNvGraphicFramePr>
            <a:graphicFrameLocks noGrp="1"/>
          </p:cNvGraphicFramePr>
          <p:nvPr>
            <p:ph type="tbl" sz="quarter" idx="13"/>
            <p:extLst>
              <p:ext uri="{D42A27DB-BD31-4B8C-83A1-F6EECF244321}">
                <p14:modId xmlns:p14="http://schemas.microsoft.com/office/powerpoint/2010/main" val="3056996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2185234"/>
                    </a:ext>
                  </a:extLst>
                </a:gridCol>
                <a:gridCol w="493776">
                  <a:extLst>
                    <a:ext uri="{9D8B030D-6E8A-4147-A177-3AD203B41FA5}">
                      <a16:colId xmlns:a16="http://schemas.microsoft.com/office/drawing/2014/main" val="3072588939"/>
                    </a:ext>
                  </a:extLst>
                </a:gridCol>
                <a:gridCol w="493776">
                  <a:extLst>
                    <a:ext uri="{9D8B030D-6E8A-4147-A177-3AD203B41FA5}">
                      <a16:colId xmlns:a16="http://schemas.microsoft.com/office/drawing/2014/main" val="3594085217"/>
                    </a:ext>
                  </a:extLst>
                </a:gridCol>
                <a:gridCol w="493776">
                  <a:extLst>
                    <a:ext uri="{9D8B030D-6E8A-4147-A177-3AD203B41FA5}">
                      <a16:colId xmlns:a16="http://schemas.microsoft.com/office/drawing/2014/main" val="525608751"/>
                    </a:ext>
                  </a:extLst>
                </a:gridCol>
                <a:gridCol w="493776">
                  <a:extLst>
                    <a:ext uri="{9D8B030D-6E8A-4147-A177-3AD203B41FA5}">
                      <a16:colId xmlns:a16="http://schemas.microsoft.com/office/drawing/2014/main" val="829223410"/>
                    </a:ext>
                  </a:extLst>
                </a:gridCol>
                <a:gridCol w="493776">
                  <a:extLst>
                    <a:ext uri="{9D8B030D-6E8A-4147-A177-3AD203B41FA5}">
                      <a16:colId xmlns:a16="http://schemas.microsoft.com/office/drawing/2014/main" val="3543452609"/>
                    </a:ext>
                  </a:extLst>
                </a:gridCol>
                <a:gridCol w="493776">
                  <a:extLst>
                    <a:ext uri="{9D8B030D-6E8A-4147-A177-3AD203B41FA5}">
                      <a16:colId xmlns:a16="http://schemas.microsoft.com/office/drawing/2014/main" val="2409739523"/>
                    </a:ext>
                  </a:extLst>
                </a:gridCol>
                <a:gridCol w="493776">
                  <a:extLst>
                    <a:ext uri="{9D8B030D-6E8A-4147-A177-3AD203B41FA5}">
                      <a16:colId xmlns:a16="http://schemas.microsoft.com/office/drawing/2014/main" val="835760559"/>
                    </a:ext>
                  </a:extLst>
                </a:gridCol>
                <a:gridCol w="493776">
                  <a:extLst>
                    <a:ext uri="{9D8B030D-6E8A-4147-A177-3AD203B41FA5}">
                      <a16:colId xmlns:a16="http://schemas.microsoft.com/office/drawing/2014/main" val="2986830651"/>
                    </a:ext>
                  </a:extLst>
                </a:gridCol>
                <a:gridCol w="493776">
                  <a:extLst>
                    <a:ext uri="{9D8B030D-6E8A-4147-A177-3AD203B41FA5}">
                      <a16:colId xmlns:a16="http://schemas.microsoft.com/office/drawing/2014/main" val="704526299"/>
                    </a:ext>
                  </a:extLst>
                </a:gridCol>
                <a:gridCol w="493776">
                  <a:extLst>
                    <a:ext uri="{9D8B030D-6E8A-4147-A177-3AD203B41FA5}">
                      <a16:colId xmlns:a16="http://schemas.microsoft.com/office/drawing/2014/main" val="103326606"/>
                    </a:ext>
                  </a:extLst>
                </a:gridCol>
                <a:gridCol w="493776">
                  <a:extLst>
                    <a:ext uri="{9D8B030D-6E8A-4147-A177-3AD203B41FA5}">
                      <a16:colId xmlns:a16="http://schemas.microsoft.com/office/drawing/2014/main" val="55225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133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- 2021-06-02 20:25:05</a:t>
                      </a:r>
                      <a:r>
                        <a:rPr kumimoji="0" lang="en-US" sz="1000" b="0" i="0" u="none" strike="noStrike" kern="1200" cap="none" spc="0" normalizeH="0" baseline="0" noProof="0">
                          <a:ln>
                            <a:noFill/>
                          </a:ln>
                          <a:solidFill>
                            <a:prstClr val="black"/>
                          </a:solidFill>
                          <a:effectLst/>
                          <a:uLnTx/>
                          <a:uFillTx/>
                          <a:latin typeface="+mn-lt"/>
                          <a:ea typeface="+mn-ea"/>
                          <a:cs typeface="+mn-cs"/>
                        </a:rPr>
                        <a:t>
 ¡La Powerfly 5 es una E-Bike  de montaña con gran capacidad para vivir una experiencia única del ciclismo!
Combina un motor Bosch de gama alta con componentes resistentes de montaña diseñados para afrontar cualquier sendero. Además, incorpora nuestro práctico sistema Removable Integrated Battery(RIB) que integra completamente la batería en el cuadro y no requiere herramientas para desmontar la batería. 
@trekbikes @trekbicycleargentina @bontragerargentina #trekbikes #trekargentina #trekrail #trekpowerfly #trekebike #ebike #Emtb #Trekebike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0838557"/>
                  </a:ext>
                </a:extLst>
              </a:tr>
            </a:tbl>
          </a:graphicData>
        </a:graphic>
      </p:graphicFrame>
      <p:sp>
        <p:nvSpPr>
          <p:cNvPr id="4" name="Text Placeholder 3">
            <a:extLst>
              <a:ext uri="{FF2B5EF4-FFF2-40B4-BE49-F238E27FC236}">
                <a16:creationId xmlns:a16="http://schemas.microsoft.com/office/drawing/2014/main" id="{D9156860-E325-4508-84D0-585A58B2EB6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69795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A51C3-9B91-4529-9CE6-6D64DADF933A}"/>
              </a:ext>
            </a:extLst>
          </p:cNvPr>
          <p:cNvSpPr>
            <a:spLocks noGrp="1"/>
          </p:cNvSpPr>
          <p:nvPr>
            <p:ph type="title"/>
          </p:nvPr>
        </p:nvSpPr>
        <p:spPr/>
        <p:txBody>
          <a:bodyPr/>
          <a:lstStyle/>
          <a:p>
            <a:r>
              <a:rPr lang="en-US"/>
              <a:t>Facebook Post Table + Reactions | Scott - 10 of 19</a:t>
            </a:r>
          </a:p>
        </p:txBody>
      </p:sp>
      <p:graphicFrame>
        <p:nvGraphicFramePr>
          <p:cNvPr id="5" name="Table Placeholder 4">
            <a:extLst>
              <a:ext uri="{FF2B5EF4-FFF2-40B4-BE49-F238E27FC236}">
                <a16:creationId xmlns:a16="http://schemas.microsoft.com/office/drawing/2014/main" id="{E8F83DBA-358F-485B-9EA1-6447F12BBEF9}"/>
              </a:ext>
            </a:extLst>
          </p:cNvPr>
          <p:cNvGraphicFramePr>
            <a:graphicFrameLocks noGrp="1"/>
          </p:cNvGraphicFramePr>
          <p:nvPr>
            <p:ph type="tbl" sz="quarter" idx="13"/>
            <p:extLst>
              <p:ext uri="{D42A27DB-BD31-4B8C-83A1-F6EECF244321}">
                <p14:modId xmlns:p14="http://schemas.microsoft.com/office/powerpoint/2010/main" val="2869199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58652"/>
                    </a:ext>
                  </a:extLst>
                </a:gridCol>
                <a:gridCol w="493776">
                  <a:extLst>
                    <a:ext uri="{9D8B030D-6E8A-4147-A177-3AD203B41FA5}">
                      <a16:colId xmlns:a16="http://schemas.microsoft.com/office/drawing/2014/main" val="1039025691"/>
                    </a:ext>
                  </a:extLst>
                </a:gridCol>
                <a:gridCol w="493776">
                  <a:extLst>
                    <a:ext uri="{9D8B030D-6E8A-4147-A177-3AD203B41FA5}">
                      <a16:colId xmlns:a16="http://schemas.microsoft.com/office/drawing/2014/main" val="506758145"/>
                    </a:ext>
                  </a:extLst>
                </a:gridCol>
                <a:gridCol w="493776">
                  <a:extLst>
                    <a:ext uri="{9D8B030D-6E8A-4147-A177-3AD203B41FA5}">
                      <a16:colId xmlns:a16="http://schemas.microsoft.com/office/drawing/2014/main" val="1495215652"/>
                    </a:ext>
                  </a:extLst>
                </a:gridCol>
                <a:gridCol w="493776">
                  <a:extLst>
                    <a:ext uri="{9D8B030D-6E8A-4147-A177-3AD203B41FA5}">
                      <a16:colId xmlns:a16="http://schemas.microsoft.com/office/drawing/2014/main" val="447938970"/>
                    </a:ext>
                  </a:extLst>
                </a:gridCol>
                <a:gridCol w="493776">
                  <a:extLst>
                    <a:ext uri="{9D8B030D-6E8A-4147-A177-3AD203B41FA5}">
                      <a16:colId xmlns:a16="http://schemas.microsoft.com/office/drawing/2014/main" val="2460273141"/>
                    </a:ext>
                  </a:extLst>
                </a:gridCol>
                <a:gridCol w="493776">
                  <a:extLst>
                    <a:ext uri="{9D8B030D-6E8A-4147-A177-3AD203B41FA5}">
                      <a16:colId xmlns:a16="http://schemas.microsoft.com/office/drawing/2014/main" val="1628794072"/>
                    </a:ext>
                  </a:extLst>
                </a:gridCol>
                <a:gridCol w="493776">
                  <a:extLst>
                    <a:ext uri="{9D8B030D-6E8A-4147-A177-3AD203B41FA5}">
                      <a16:colId xmlns:a16="http://schemas.microsoft.com/office/drawing/2014/main" val="2152682328"/>
                    </a:ext>
                  </a:extLst>
                </a:gridCol>
                <a:gridCol w="493776">
                  <a:extLst>
                    <a:ext uri="{9D8B030D-6E8A-4147-A177-3AD203B41FA5}">
                      <a16:colId xmlns:a16="http://schemas.microsoft.com/office/drawing/2014/main" val="1916391139"/>
                    </a:ext>
                  </a:extLst>
                </a:gridCol>
                <a:gridCol w="493776">
                  <a:extLst>
                    <a:ext uri="{9D8B030D-6E8A-4147-A177-3AD203B41FA5}">
                      <a16:colId xmlns:a16="http://schemas.microsoft.com/office/drawing/2014/main" val="2910986323"/>
                    </a:ext>
                  </a:extLst>
                </a:gridCol>
                <a:gridCol w="493776">
                  <a:extLst>
                    <a:ext uri="{9D8B030D-6E8A-4147-A177-3AD203B41FA5}">
                      <a16:colId xmlns:a16="http://schemas.microsoft.com/office/drawing/2014/main" val="1634666147"/>
                    </a:ext>
                  </a:extLst>
                </a:gridCol>
                <a:gridCol w="493776">
                  <a:extLst>
                    <a:ext uri="{9D8B030D-6E8A-4147-A177-3AD203B41FA5}">
                      <a16:colId xmlns:a16="http://schemas.microsoft.com/office/drawing/2014/main" val="2446700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383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- 2021-06-03 21:01:26</a:t>
                      </a:r>
                      <a:r>
                        <a:rPr kumimoji="0" lang="en-US" sz="1000" b="0" i="0" u="none" strike="noStrike" kern="1200" cap="none" spc="0" normalizeH="0" baseline="0" noProof="0">
                          <a:ln>
                            <a:noFill/>
                          </a:ln>
                          <a:solidFill>
                            <a:prstClr val="black"/>
                          </a:solidFill>
                          <a:effectLst/>
                          <a:uLnTx/>
                          <a:uFillTx/>
                          <a:latin typeface="+mn-lt"/>
                          <a:ea typeface="+mn-ea"/>
                          <a:cs typeface="+mn-cs"/>
                        </a:rPr>
                        <a:t>
 ¡La Rail 7 es una bici eléctrica de montaña de largo recorrido diseñada para arrasar en los senderos más épicos! 
Incorpora la misma tecnología de gama alta de  nuestras bicicletas de trail convencionales, una transmisión y una horquillas gama alta y además un potente motor Bosch. 
@trekbikes @trekbicycleargentina @bontragerargentina #trekbikes #trekargentina #trekrail #trekpowerfly #trekebike #ebike #Emtb #Trekebike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70580"/>
                  </a:ext>
                </a:extLst>
              </a:tr>
            </a:tbl>
          </a:graphicData>
        </a:graphic>
      </p:graphicFrame>
      <p:sp>
        <p:nvSpPr>
          <p:cNvPr id="4" name="Text Placeholder 3">
            <a:extLst>
              <a:ext uri="{FF2B5EF4-FFF2-40B4-BE49-F238E27FC236}">
                <a16:creationId xmlns:a16="http://schemas.microsoft.com/office/drawing/2014/main" id="{9A35A2F5-265E-479C-9CE3-E5374DF0A23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41199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ECB67-41A7-40AF-B0DF-EE9CFBA7F961}"/>
              </a:ext>
            </a:extLst>
          </p:cNvPr>
          <p:cNvSpPr>
            <a:spLocks noGrp="1"/>
          </p:cNvSpPr>
          <p:nvPr>
            <p:ph type="title"/>
          </p:nvPr>
        </p:nvSpPr>
        <p:spPr/>
        <p:txBody>
          <a:bodyPr/>
          <a:lstStyle/>
          <a:p>
            <a:r>
              <a:rPr lang="en-US"/>
              <a:t>Facebook Post Table + Reactions | Scott - 11 of 19</a:t>
            </a:r>
          </a:p>
        </p:txBody>
      </p:sp>
      <p:graphicFrame>
        <p:nvGraphicFramePr>
          <p:cNvPr id="5" name="Table Placeholder 4">
            <a:extLst>
              <a:ext uri="{FF2B5EF4-FFF2-40B4-BE49-F238E27FC236}">
                <a16:creationId xmlns:a16="http://schemas.microsoft.com/office/drawing/2014/main" id="{615A1F06-E684-4CD2-B6B3-2F223837D3C0}"/>
              </a:ext>
            </a:extLst>
          </p:cNvPr>
          <p:cNvGraphicFramePr>
            <a:graphicFrameLocks noGrp="1"/>
          </p:cNvGraphicFramePr>
          <p:nvPr>
            <p:ph type="tbl" sz="quarter" idx="13"/>
            <p:extLst>
              <p:ext uri="{D42A27DB-BD31-4B8C-83A1-F6EECF244321}">
                <p14:modId xmlns:p14="http://schemas.microsoft.com/office/powerpoint/2010/main" val="3085569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1405779"/>
                    </a:ext>
                  </a:extLst>
                </a:gridCol>
                <a:gridCol w="493776">
                  <a:extLst>
                    <a:ext uri="{9D8B030D-6E8A-4147-A177-3AD203B41FA5}">
                      <a16:colId xmlns:a16="http://schemas.microsoft.com/office/drawing/2014/main" val="4290980320"/>
                    </a:ext>
                  </a:extLst>
                </a:gridCol>
                <a:gridCol w="493776">
                  <a:extLst>
                    <a:ext uri="{9D8B030D-6E8A-4147-A177-3AD203B41FA5}">
                      <a16:colId xmlns:a16="http://schemas.microsoft.com/office/drawing/2014/main" val="2015070617"/>
                    </a:ext>
                  </a:extLst>
                </a:gridCol>
                <a:gridCol w="493776">
                  <a:extLst>
                    <a:ext uri="{9D8B030D-6E8A-4147-A177-3AD203B41FA5}">
                      <a16:colId xmlns:a16="http://schemas.microsoft.com/office/drawing/2014/main" val="1279618039"/>
                    </a:ext>
                  </a:extLst>
                </a:gridCol>
                <a:gridCol w="493776">
                  <a:extLst>
                    <a:ext uri="{9D8B030D-6E8A-4147-A177-3AD203B41FA5}">
                      <a16:colId xmlns:a16="http://schemas.microsoft.com/office/drawing/2014/main" val="579328656"/>
                    </a:ext>
                  </a:extLst>
                </a:gridCol>
                <a:gridCol w="493776">
                  <a:extLst>
                    <a:ext uri="{9D8B030D-6E8A-4147-A177-3AD203B41FA5}">
                      <a16:colId xmlns:a16="http://schemas.microsoft.com/office/drawing/2014/main" val="2116353271"/>
                    </a:ext>
                  </a:extLst>
                </a:gridCol>
                <a:gridCol w="493776">
                  <a:extLst>
                    <a:ext uri="{9D8B030D-6E8A-4147-A177-3AD203B41FA5}">
                      <a16:colId xmlns:a16="http://schemas.microsoft.com/office/drawing/2014/main" val="3634431118"/>
                    </a:ext>
                  </a:extLst>
                </a:gridCol>
                <a:gridCol w="493776">
                  <a:extLst>
                    <a:ext uri="{9D8B030D-6E8A-4147-A177-3AD203B41FA5}">
                      <a16:colId xmlns:a16="http://schemas.microsoft.com/office/drawing/2014/main" val="1254413839"/>
                    </a:ext>
                  </a:extLst>
                </a:gridCol>
                <a:gridCol w="493776">
                  <a:extLst>
                    <a:ext uri="{9D8B030D-6E8A-4147-A177-3AD203B41FA5}">
                      <a16:colId xmlns:a16="http://schemas.microsoft.com/office/drawing/2014/main" val="118986434"/>
                    </a:ext>
                  </a:extLst>
                </a:gridCol>
                <a:gridCol w="493776">
                  <a:extLst>
                    <a:ext uri="{9D8B030D-6E8A-4147-A177-3AD203B41FA5}">
                      <a16:colId xmlns:a16="http://schemas.microsoft.com/office/drawing/2014/main" val="487360690"/>
                    </a:ext>
                  </a:extLst>
                </a:gridCol>
                <a:gridCol w="493776">
                  <a:extLst>
                    <a:ext uri="{9D8B030D-6E8A-4147-A177-3AD203B41FA5}">
                      <a16:colId xmlns:a16="http://schemas.microsoft.com/office/drawing/2014/main" val="2183739044"/>
                    </a:ext>
                  </a:extLst>
                </a:gridCol>
                <a:gridCol w="493776">
                  <a:extLst>
                    <a:ext uri="{9D8B030D-6E8A-4147-A177-3AD203B41FA5}">
                      <a16:colId xmlns:a16="http://schemas.microsoft.com/office/drawing/2014/main" val="2677172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318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- 2021-06-20 09:34:32</a:t>
                      </a:r>
                      <a:r>
                        <a:rPr kumimoji="0" lang="es-ES" sz="1000" b="0" i="0" u="none" strike="noStrike" kern="1200" cap="none" spc="0" normalizeH="0" baseline="0" noProof="0">
                          <a:ln>
                            <a:noFill/>
                          </a:ln>
                          <a:solidFill>
                            <a:prstClr val="black"/>
                          </a:solidFill>
                          <a:effectLst/>
                          <a:uLnTx/>
                          <a:uFillTx/>
                          <a:latin typeface="+mn-lt"/>
                          <a:ea typeface="+mn-ea"/>
                          <a:cs typeface="+mn-cs"/>
                        </a:rPr>
                        <a:t>
 ¡Feliz Día Papá! Al mejor líder, quien siempre nos acompaña y esta presente sea adentro o fuera del pelotón, deséale un feliz día y celebrá sumando muchos kilómetros más junto a él. 
@trekbikes @trekbicycleargentina @bontragerargentina 
#MiPapaTrek #fathersday #trekargentina #GoOutside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78888231"/>
                  </a:ext>
                </a:extLst>
              </a:tr>
            </a:tbl>
          </a:graphicData>
        </a:graphic>
      </p:graphicFrame>
      <p:sp>
        <p:nvSpPr>
          <p:cNvPr id="4" name="Text Placeholder 3">
            <a:extLst>
              <a:ext uri="{FF2B5EF4-FFF2-40B4-BE49-F238E27FC236}">
                <a16:creationId xmlns:a16="http://schemas.microsoft.com/office/drawing/2014/main" id="{DE70E682-0B66-4CDE-88A0-585A2F264BB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9679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7F408-B04C-4D28-B0AE-FF167FAF6F55}"/>
              </a:ext>
            </a:extLst>
          </p:cNvPr>
          <p:cNvSpPr>
            <a:spLocks noGrp="1"/>
          </p:cNvSpPr>
          <p:nvPr>
            <p:ph type="title"/>
          </p:nvPr>
        </p:nvSpPr>
        <p:spPr/>
        <p:txBody>
          <a:bodyPr/>
          <a:lstStyle/>
          <a:p>
            <a:r>
              <a:rPr lang="en-US"/>
              <a:t>Facebook Post Table + Reactions | Scott - 12 of 19</a:t>
            </a:r>
          </a:p>
        </p:txBody>
      </p:sp>
      <p:graphicFrame>
        <p:nvGraphicFramePr>
          <p:cNvPr id="5" name="Table Placeholder 4">
            <a:extLst>
              <a:ext uri="{FF2B5EF4-FFF2-40B4-BE49-F238E27FC236}">
                <a16:creationId xmlns:a16="http://schemas.microsoft.com/office/drawing/2014/main" id="{2E34DC7C-8428-41F4-AA33-986195099F59}"/>
              </a:ext>
            </a:extLst>
          </p:cNvPr>
          <p:cNvGraphicFramePr>
            <a:graphicFrameLocks noGrp="1"/>
          </p:cNvGraphicFramePr>
          <p:nvPr>
            <p:ph type="tbl" sz="quarter" idx="13"/>
            <p:extLst>
              <p:ext uri="{D42A27DB-BD31-4B8C-83A1-F6EECF244321}">
                <p14:modId xmlns:p14="http://schemas.microsoft.com/office/powerpoint/2010/main" val="347685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1208428"/>
                    </a:ext>
                  </a:extLst>
                </a:gridCol>
                <a:gridCol w="493776">
                  <a:extLst>
                    <a:ext uri="{9D8B030D-6E8A-4147-A177-3AD203B41FA5}">
                      <a16:colId xmlns:a16="http://schemas.microsoft.com/office/drawing/2014/main" val="2556150755"/>
                    </a:ext>
                  </a:extLst>
                </a:gridCol>
                <a:gridCol w="493776">
                  <a:extLst>
                    <a:ext uri="{9D8B030D-6E8A-4147-A177-3AD203B41FA5}">
                      <a16:colId xmlns:a16="http://schemas.microsoft.com/office/drawing/2014/main" val="2086481168"/>
                    </a:ext>
                  </a:extLst>
                </a:gridCol>
                <a:gridCol w="493776">
                  <a:extLst>
                    <a:ext uri="{9D8B030D-6E8A-4147-A177-3AD203B41FA5}">
                      <a16:colId xmlns:a16="http://schemas.microsoft.com/office/drawing/2014/main" val="4153126315"/>
                    </a:ext>
                  </a:extLst>
                </a:gridCol>
                <a:gridCol w="493776">
                  <a:extLst>
                    <a:ext uri="{9D8B030D-6E8A-4147-A177-3AD203B41FA5}">
                      <a16:colId xmlns:a16="http://schemas.microsoft.com/office/drawing/2014/main" val="1642045090"/>
                    </a:ext>
                  </a:extLst>
                </a:gridCol>
                <a:gridCol w="493776">
                  <a:extLst>
                    <a:ext uri="{9D8B030D-6E8A-4147-A177-3AD203B41FA5}">
                      <a16:colId xmlns:a16="http://schemas.microsoft.com/office/drawing/2014/main" val="605623321"/>
                    </a:ext>
                  </a:extLst>
                </a:gridCol>
                <a:gridCol w="493776">
                  <a:extLst>
                    <a:ext uri="{9D8B030D-6E8A-4147-A177-3AD203B41FA5}">
                      <a16:colId xmlns:a16="http://schemas.microsoft.com/office/drawing/2014/main" val="937466869"/>
                    </a:ext>
                  </a:extLst>
                </a:gridCol>
                <a:gridCol w="493776">
                  <a:extLst>
                    <a:ext uri="{9D8B030D-6E8A-4147-A177-3AD203B41FA5}">
                      <a16:colId xmlns:a16="http://schemas.microsoft.com/office/drawing/2014/main" val="983177933"/>
                    </a:ext>
                  </a:extLst>
                </a:gridCol>
                <a:gridCol w="493776">
                  <a:extLst>
                    <a:ext uri="{9D8B030D-6E8A-4147-A177-3AD203B41FA5}">
                      <a16:colId xmlns:a16="http://schemas.microsoft.com/office/drawing/2014/main" val="4252713853"/>
                    </a:ext>
                  </a:extLst>
                </a:gridCol>
                <a:gridCol w="493776">
                  <a:extLst>
                    <a:ext uri="{9D8B030D-6E8A-4147-A177-3AD203B41FA5}">
                      <a16:colId xmlns:a16="http://schemas.microsoft.com/office/drawing/2014/main" val="771377620"/>
                    </a:ext>
                  </a:extLst>
                </a:gridCol>
                <a:gridCol w="493776">
                  <a:extLst>
                    <a:ext uri="{9D8B030D-6E8A-4147-A177-3AD203B41FA5}">
                      <a16:colId xmlns:a16="http://schemas.microsoft.com/office/drawing/2014/main" val="666841705"/>
                    </a:ext>
                  </a:extLst>
                </a:gridCol>
                <a:gridCol w="493776">
                  <a:extLst>
                    <a:ext uri="{9D8B030D-6E8A-4147-A177-3AD203B41FA5}">
                      <a16:colId xmlns:a16="http://schemas.microsoft.com/office/drawing/2014/main" val="756629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561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- 2021-06-03 09:02:30</a:t>
                      </a:r>
                      <a:r>
                        <a:rPr kumimoji="0" lang="en-US" sz="1000" b="0" i="0" u="none" strike="noStrike" kern="1200" cap="none" spc="0" normalizeH="0" baseline="0" noProof="0">
                          <a:ln>
                            <a:noFill/>
                          </a:ln>
                          <a:solidFill>
                            <a:prstClr val="black"/>
                          </a:solidFill>
                          <a:effectLst/>
                          <a:uLnTx/>
                          <a:uFillTx/>
                          <a:latin typeface="+mn-lt"/>
                          <a:ea typeface="+mn-ea"/>
                          <a:cs typeface="+mn-cs"/>
                        </a:rPr>
                        <a:t>
 Hoy las celebramos a todas  🚲❤️
3 de Junio, Día Mundial de la Bicicleta.
⠀⠀⠀⠀⠀⠀⠀⠀⠀
⠀⠀⠀⠀⠀⠀⠀⠀⠀
⠀⠀⠀⠀⠀⠀⠀⠀⠀
#IamSpecialized #Specialized #SpecializedArgentina #SpecializedDiverge #SpecializedTarmac #SpecializedEpic #SpecializedEpicHT #SpecializedAllez #SpecializedDiverge #SpecializedTurbo #SpecializedTurboLevo  #SpecializedTurboCreo #SpecializedTurboVado #SpecializedTurboComo #SpecializedRockhopper #DiaMundialdelaBicicleta #DiadelaBici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30705704"/>
                  </a:ext>
                </a:extLst>
              </a:tr>
            </a:tbl>
          </a:graphicData>
        </a:graphic>
      </p:graphicFrame>
      <p:sp>
        <p:nvSpPr>
          <p:cNvPr id="4" name="Text Placeholder 3">
            <a:extLst>
              <a:ext uri="{FF2B5EF4-FFF2-40B4-BE49-F238E27FC236}">
                <a16:creationId xmlns:a16="http://schemas.microsoft.com/office/drawing/2014/main" id="{7793E3C8-9E7F-4CFC-B014-AED65719745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38237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E1CF5-4A1E-49C9-8D89-B48A637106EC}"/>
              </a:ext>
            </a:extLst>
          </p:cNvPr>
          <p:cNvSpPr>
            <a:spLocks noGrp="1"/>
          </p:cNvSpPr>
          <p:nvPr>
            <p:ph type="title"/>
          </p:nvPr>
        </p:nvSpPr>
        <p:spPr/>
        <p:txBody>
          <a:bodyPr/>
          <a:lstStyle/>
          <a:p>
            <a:r>
              <a:rPr lang="en-US"/>
              <a:t>Facebook Post Table + Reactions | Scott - 13 of 19</a:t>
            </a:r>
          </a:p>
        </p:txBody>
      </p:sp>
      <p:graphicFrame>
        <p:nvGraphicFramePr>
          <p:cNvPr id="5" name="Table Placeholder 4">
            <a:extLst>
              <a:ext uri="{FF2B5EF4-FFF2-40B4-BE49-F238E27FC236}">
                <a16:creationId xmlns:a16="http://schemas.microsoft.com/office/drawing/2014/main" id="{B1F64CB8-1F7C-47EA-9E4F-C119685E6172}"/>
              </a:ext>
            </a:extLst>
          </p:cNvPr>
          <p:cNvGraphicFramePr>
            <a:graphicFrameLocks noGrp="1"/>
          </p:cNvGraphicFramePr>
          <p:nvPr>
            <p:ph type="tbl" sz="quarter" idx="13"/>
            <p:extLst>
              <p:ext uri="{D42A27DB-BD31-4B8C-83A1-F6EECF244321}">
                <p14:modId xmlns:p14="http://schemas.microsoft.com/office/powerpoint/2010/main" val="2364756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9752380"/>
                    </a:ext>
                  </a:extLst>
                </a:gridCol>
                <a:gridCol w="493776">
                  <a:extLst>
                    <a:ext uri="{9D8B030D-6E8A-4147-A177-3AD203B41FA5}">
                      <a16:colId xmlns:a16="http://schemas.microsoft.com/office/drawing/2014/main" val="2203033521"/>
                    </a:ext>
                  </a:extLst>
                </a:gridCol>
                <a:gridCol w="493776">
                  <a:extLst>
                    <a:ext uri="{9D8B030D-6E8A-4147-A177-3AD203B41FA5}">
                      <a16:colId xmlns:a16="http://schemas.microsoft.com/office/drawing/2014/main" val="2203299314"/>
                    </a:ext>
                  </a:extLst>
                </a:gridCol>
                <a:gridCol w="493776">
                  <a:extLst>
                    <a:ext uri="{9D8B030D-6E8A-4147-A177-3AD203B41FA5}">
                      <a16:colId xmlns:a16="http://schemas.microsoft.com/office/drawing/2014/main" val="1865085898"/>
                    </a:ext>
                  </a:extLst>
                </a:gridCol>
                <a:gridCol w="493776">
                  <a:extLst>
                    <a:ext uri="{9D8B030D-6E8A-4147-A177-3AD203B41FA5}">
                      <a16:colId xmlns:a16="http://schemas.microsoft.com/office/drawing/2014/main" val="2838072514"/>
                    </a:ext>
                  </a:extLst>
                </a:gridCol>
                <a:gridCol w="493776">
                  <a:extLst>
                    <a:ext uri="{9D8B030D-6E8A-4147-A177-3AD203B41FA5}">
                      <a16:colId xmlns:a16="http://schemas.microsoft.com/office/drawing/2014/main" val="2935252354"/>
                    </a:ext>
                  </a:extLst>
                </a:gridCol>
                <a:gridCol w="493776">
                  <a:extLst>
                    <a:ext uri="{9D8B030D-6E8A-4147-A177-3AD203B41FA5}">
                      <a16:colId xmlns:a16="http://schemas.microsoft.com/office/drawing/2014/main" val="574764357"/>
                    </a:ext>
                  </a:extLst>
                </a:gridCol>
                <a:gridCol w="493776">
                  <a:extLst>
                    <a:ext uri="{9D8B030D-6E8A-4147-A177-3AD203B41FA5}">
                      <a16:colId xmlns:a16="http://schemas.microsoft.com/office/drawing/2014/main" val="3254696246"/>
                    </a:ext>
                  </a:extLst>
                </a:gridCol>
                <a:gridCol w="493776">
                  <a:extLst>
                    <a:ext uri="{9D8B030D-6E8A-4147-A177-3AD203B41FA5}">
                      <a16:colId xmlns:a16="http://schemas.microsoft.com/office/drawing/2014/main" val="1094201598"/>
                    </a:ext>
                  </a:extLst>
                </a:gridCol>
                <a:gridCol w="493776">
                  <a:extLst>
                    <a:ext uri="{9D8B030D-6E8A-4147-A177-3AD203B41FA5}">
                      <a16:colId xmlns:a16="http://schemas.microsoft.com/office/drawing/2014/main" val="388776658"/>
                    </a:ext>
                  </a:extLst>
                </a:gridCol>
                <a:gridCol w="493776">
                  <a:extLst>
                    <a:ext uri="{9D8B030D-6E8A-4147-A177-3AD203B41FA5}">
                      <a16:colId xmlns:a16="http://schemas.microsoft.com/office/drawing/2014/main" val="2075491143"/>
                    </a:ext>
                  </a:extLst>
                </a:gridCol>
                <a:gridCol w="493776">
                  <a:extLst>
                    <a:ext uri="{9D8B030D-6E8A-4147-A177-3AD203B41FA5}">
                      <a16:colId xmlns:a16="http://schemas.microsoft.com/office/drawing/2014/main" val="3596561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7890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- 2021-06-17 20:17:55</a:t>
                      </a:r>
                      <a:r>
                        <a:rPr kumimoji="0" lang="en-US" sz="1000" b="0" i="0" u="none" strike="noStrike" kern="1200" cap="none" spc="0" normalizeH="0" baseline="0" noProof="0">
                          <a:ln>
                            <a:noFill/>
                          </a:ln>
                          <a:solidFill>
                            <a:prstClr val="black"/>
                          </a:solidFill>
                          <a:effectLst/>
                          <a:uLnTx/>
                          <a:uFillTx/>
                          <a:latin typeface="+mn-lt"/>
                          <a:ea typeface="+mn-ea"/>
                          <a:cs typeface="+mn-cs"/>
                        </a:rPr>
                        <a:t>
 El elemento distintivo de nuestras Spark es TwinLoc o la posibilidad de transformar tu bicicleta en pleno uso. ¿Te imaginás tener 3 bicis en una?
Así funciona TwinLoc.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8030538"/>
                  </a:ext>
                </a:extLst>
              </a:tr>
            </a:tbl>
          </a:graphicData>
        </a:graphic>
      </p:graphicFrame>
      <p:sp>
        <p:nvSpPr>
          <p:cNvPr id="4" name="Text Placeholder 3">
            <a:extLst>
              <a:ext uri="{FF2B5EF4-FFF2-40B4-BE49-F238E27FC236}">
                <a16:creationId xmlns:a16="http://schemas.microsoft.com/office/drawing/2014/main" id="{DA09DAE3-F6FA-44FC-B277-F3E3E66D6D1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29965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E7A0-0521-4E89-A09C-E2603465F095}"/>
              </a:ext>
            </a:extLst>
          </p:cNvPr>
          <p:cNvSpPr>
            <a:spLocks noGrp="1"/>
          </p:cNvSpPr>
          <p:nvPr>
            <p:ph type="title"/>
          </p:nvPr>
        </p:nvSpPr>
        <p:spPr/>
        <p:txBody>
          <a:bodyPr/>
          <a:lstStyle/>
          <a:p>
            <a:r>
              <a:rPr lang="en-US"/>
              <a:t>Facebook Post Table + Reactions | Scott - 14 of 19</a:t>
            </a:r>
          </a:p>
        </p:txBody>
      </p:sp>
      <p:graphicFrame>
        <p:nvGraphicFramePr>
          <p:cNvPr id="5" name="Table Placeholder 4">
            <a:extLst>
              <a:ext uri="{FF2B5EF4-FFF2-40B4-BE49-F238E27FC236}">
                <a16:creationId xmlns:a16="http://schemas.microsoft.com/office/drawing/2014/main" id="{35085068-6BB8-4456-B02B-0B880EB7355B}"/>
              </a:ext>
            </a:extLst>
          </p:cNvPr>
          <p:cNvGraphicFramePr>
            <a:graphicFrameLocks noGrp="1"/>
          </p:cNvGraphicFramePr>
          <p:nvPr>
            <p:ph type="tbl" sz="quarter" idx="13"/>
            <p:extLst>
              <p:ext uri="{D42A27DB-BD31-4B8C-83A1-F6EECF244321}">
                <p14:modId xmlns:p14="http://schemas.microsoft.com/office/powerpoint/2010/main" val="718785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0964076"/>
                    </a:ext>
                  </a:extLst>
                </a:gridCol>
                <a:gridCol w="493776">
                  <a:extLst>
                    <a:ext uri="{9D8B030D-6E8A-4147-A177-3AD203B41FA5}">
                      <a16:colId xmlns:a16="http://schemas.microsoft.com/office/drawing/2014/main" val="3991818441"/>
                    </a:ext>
                  </a:extLst>
                </a:gridCol>
                <a:gridCol w="493776">
                  <a:extLst>
                    <a:ext uri="{9D8B030D-6E8A-4147-A177-3AD203B41FA5}">
                      <a16:colId xmlns:a16="http://schemas.microsoft.com/office/drawing/2014/main" val="2939190195"/>
                    </a:ext>
                  </a:extLst>
                </a:gridCol>
                <a:gridCol w="493776">
                  <a:extLst>
                    <a:ext uri="{9D8B030D-6E8A-4147-A177-3AD203B41FA5}">
                      <a16:colId xmlns:a16="http://schemas.microsoft.com/office/drawing/2014/main" val="696097785"/>
                    </a:ext>
                  </a:extLst>
                </a:gridCol>
                <a:gridCol w="493776">
                  <a:extLst>
                    <a:ext uri="{9D8B030D-6E8A-4147-A177-3AD203B41FA5}">
                      <a16:colId xmlns:a16="http://schemas.microsoft.com/office/drawing/2014/main" val="1186160014"/>
                    </a:ext>
                  </a:extLst>
                </a:gridCol>
                <a:gridCol w="493776">
                  <a:extLst>
                    <a:ext uri="{9D8B030D-6E8A-4147-A177-3AD203B41FA5}">
                      <a16:colId xmlns:a16="http://schemas.microsoft.com/office/drawing/2014/main" val="208233595"/>
                    </a:ext>
                  </a:extLst>
                </a:gridCol>
                <a:gridCol w="493776">
                  <a:extLst>
                    <a:ext uri="{9D8B030D-6E8A-4147-A177-3AD203B41FA5}">
                      <a16:colId xmlns:a16="http://schemas.microsoft.com/office/drawing/2014/main" val="2824425738"/>
                    </a:ext>
                  </a:extLst>
                </a:gridCol>
                <a:gridCol w="493776">
                  <a:extLst>
                    <a:ext uri="{9D8B030D-6E8A-4147-A177-3AD203B41FA5}">
                      <a16:colId xmlns:a16="http://schemas.microsoft.com/office/drawing/2014/main" val="1530150742"/>
                    </a:ext>
                  </a:extLst>
                </a:gridCol>
                <a:gridCol w="493776">
                  <a:extLst>
                    <a:ext uri="{9D8B030D-6E8A-4147-A177-3AD203B41FA5}">
                      <a16:colId xmlns:a16="http://schemas.microsoft.com/office/drawing/2014/main" val="478704504"/>
                    </a:ext>
                  </a:extLst>
                </a:gridCol>
                <a:gridCol w="493776">
                  <a:extLst>
                    <a:ext uri="{9D8B030D-6E8A-4147-A177-3AD203B41FA5}">
                      <a16:colId xmlns:a16="http://schemas.microsoft.com/office/drawing/2014/main" val="2454217117"/>
                    </a:ext>
                  </a:extLst>
                </a:gridCol>
                <a:gridCol w="493776">
                  <a:extLst>
                    <a:ext uri="{9D8B030D-6E8A-4147-A177-3AD203B41FA5}">
                      <a16:colId xmlns:a16="http://schemas.microsoft.com/office/drawing/2014/main" val="3772070800"/>
                    </a:ext>
                  </a:extLst>
                </a:gridCol>
                <a:gridCol w="493776">
                  <a:extLst>
                    <a:ext uri="{9D8B030D-6E8A-4147-A177-3AD203B41FA5}">
                      <a16:colId xmlns:a16="http://schemas.microsoft.com/office/drawing/2014/main" val="3167982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3693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- 2021-06-17 16:13:02</a:t>
                      </a:r>
                      <a:r>
                        <a:rPr kumimoji="0" lang="es-ES" sz="1000" b="0" i="0" u="none" strike="noStrike" kern="1200" cap="none" spc="0" normalizeH="0" baseline="0" noProof="0">
                          <a:ln>
                            <a:noFill/>
                          </a:ln>
                          <a:solidFill>
                            <a:prstClr val="black"/>
                          </a:solidFill>
                          <a:effectLst/>
                          <a:uLnTx/>
                          <a:uFillTx/>
                          <a:latin typeface="+mn-lt"/>
                          <a:ea typeface="+mn-ea"/>
                          <a:cs typeface="+mn-cs"/>
                        </a:rPr>
                        <a:t>
 Nuestra tecnología Specialized Turbo⚡️ ofrece una asistencia al pedaleo suave, potente y silenciosa, máxima autonomía y las mejores soluciones de conectividad, con todos los aspectos del sistema trabajando en armonía con la bicicleta. Además, nuestra aplicación Mission Control permite personalizar todas las características del motor según tus preferencias, diagnosticar y ver el estado de salud de tu bicicleta y administrar la batería según los kilómetros de tu rodada, para no quedarte sin asistencia en el medio de tu salida, entre otras tantas cosas.
Podríamos haber elegido cualquier motor y batería del mercado para instalarlo en un cuadro, pero en cambio decidimos desarrollar nuestra propia tecnología en Suiza, junto a ingenieros especializados, aplicando la personalización y el diseño en nuestra sede californiana de Morgan Hill.
Y aunque no ha sido un camino fácil, la verdadera innovación rara vez lo es.
#IamSpecialized #Specialized #SpecializedArgentina #TecnologíaSpecialized #SpecializedTurbo #SpecializedTurboSL  #SpecializedMissionControl  #morganhill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3587257"/>
                  </a:ext>
                </a:extLst>
              </a:tr>
            </a:tbl>
          </a:graphicData>
        </a:graphic>
      </p:graphicFrame>
      <p:sp>
        <p:nvSpPr>
          <p:cNvPr id="4" name="Text Placeholder 3">
            <a:extLst>
              <a:ext uri="{FF2B5EF4-FFF2-40B4-BE49-F238E27FC236}">
                <a16:creationId xmlns:a16="http://schemas.microsoft.com/office/drawing/2014/main" id="{28DFDD8F-F20D-406B-A60C-C951B4EA2CF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312308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D9143-302F-4334-B62A-F6E036EB48F2}"/>
              </a:ext>
            </a:extLst>
          </p:cNvPr>
          <p:cNvSpPr>
            <a:spLocks noGrp="1"/>
          </p:cNvSpPr>
          <p:nvPr>
            <p:ph type="title"/>
          </p:nvPr>
        </p:nvSpPr>
        <p:spPr/>
        <p:txBody>
          <a:bodyPr/>
          <a:lstStyle/>
          <a:p>
            <a:r>
              <a:rPr lang="en-US"/>
              <a:t>Facebook Post Table + Reactions | Scott - 15 of 19</a:t>
            </a:r>
          </a:p>
        </p:txBody>
      </p:sp>
      <p:graphicFrame>
        <p:nvGraphicFramePr>
          <p:cNvPr id="5" name="Table Placeholder 4">
            <a:extLst>
              <a:ext uri="{FF2B5EF4-FFF2-40B4-BE49-F238E27FC236}">
                <a16:creationId xmlns:a16="http://schemas.microsoft.com/office/drawing/2014/main" id="{F347D81F-F2E8-4C9B-AC76-A0CDFE1DB993}"/>
              </a:ext>
            </a:extLst>
          </p:cNvPr>
          <p:cNvGraphicFramePr>
            <a:graphicFrameLocks noGrp="1"/>
          </p:cNvGraphicFramePr>
          <p:nvPr>
            <p:ph type="tbl" sz="quarter" idx="13"/>
            <p:extLst>
              <p:ext uri="{D42A27DB-BD31-4B8C-83A1-F6EECF244321}">
                <p14:modId xmlns:p14="http://schemas.microsoft.com/office/powerpoint/2010/main" val="223489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8259976"/>
                    </a:ext>
                  </a:extLst>
                </a:gridCol>
                <a:gridCol w="493776">
                  <a:extLst>
                    <a:ext uri="{9D8B030D-6E8A-4147-A177-3AD203B41FA5}">
                      <a16:colId xmlns:a16="http://schemas.microsoft.com/office/drawing/2014/main" val="1671516866"/>
                    </a:ext>
                  </a:extLst>
                </a:gridCol>
                <a:gridCol w="493776">
                  <a:extLst>
                    <a:ext uri="{9D8B030D-6E8A-4147-A177-3AD203B41FA5}">
                      <a16:colId xmlns:a16="http://schemas.microsoft.com/office/drawing/2014/main" val="405969065"/>
                    </a:ext>
                  </a:extLst>
                </a:gridCol>
                <a:gridCol w="493776">
                  <a:extLst>
                    <a:ext uri="{9D8B030D-6E8A-4147-A177-3AD203B41FA5}">
                      <a16:colId xmlns:a16="http://schemas.microsoft.com/office/drawing/2014/main" val="2580965147"/>
                    </a:ext>
                  </a:extLst>
                </a:gridCol>
                <a:gridCol w="493776">
                  <a:extLst>
                    <a:ext uri="{9D8B030D-6E8A-4147-A177-3AD203B41FA5}">
                      <a16:colId xmlns:a16="http://schemas.microsoft.com/office/drawing/2014/main" val="888505359"/>
                    </a:ext>
                  </a:extLst>
                </a:gridCol>
                <a:gridCol w="493776">
                  <a:extLst>
                    <a:ext uri="{9D8B030D-6E8A-4147-A177-3AD203B41FA5}">
                      <a16:colId xmlns:a16="http://schemas.microsoft.com/office/drawing/2014/main" val="3562055077"/>
                    </a:ext>
                  </a:extLst>
                </a:gridCol>
                <a:gridCol w="493776">
                  <a:extLst>
                    <a:ext uri="{9D8B030D-6E8A-4147-A177-3AD203B41FA5}">
                      <a16:colId xmlns:a16="http://schemas.microsoft.com/office/drawing/2014/main" val="1282271000"/>
                    </a:ext>
                  </a:extLst>
                </a:gridCol>
                <a:gridCol w="493776">
                  <a:extLst>
                    <a:ext uri="{9D8B030D-6E8A-4147-A177-3AD203B41FA5}">
                      <a16:colId xmlns:a16="http://schemas.microsoft.com/office/drawing/2014/main" val="2467140420"/>
                    </a:ext>
                  </a:extLst>
                </a:gridCol>
                <a:gridCol w="493776">
                  <a:extLst>
                    <a:ext uri="{9D8B030D-6E8A-4147-A177-3AD203B41FA5}">
                      <a16:colId xmlns:a16="http://schemas.microsoft.com/office/drawing/2014/main" val="977688582"/>
                    </a:ext>
                  </a:extLst>
                </a:gridCol>
                <a:gridCol w="493776">
                  <a:extLst>
                    <a:ext uri="{9D8B030D-6E8A-4147-A177-3AD203B41FA5}">
                      <a16:colId xmlns:a16="http://schemas.microsoft.com/office/drawing/2014/main" val="3878085405"/>
                    </a:ext>
                  </a:extLst>
                </a:gridCol>
                <a:gridCol w="493776">
                  <a:extLst>
                    <a:ext uri="{9D8B030D-6E8A-4147-A177-3AD203B41FA5}">
                      <a16:colId xmlns:a16="http://schemas.microsoft.com/office/drawing/2014/main" val="2828060366"/>
                    </a:ext>
                  </a:extLst>
                </a:gridCol>
                <a:gridCol w="493776">
                  <a:extLst>
                    <a:ext uri="{9D8B030D-6E8A-4147-A177-3AD203B41FA5}">
                      <a16:colId xmlns:a16="http://schemas.microsoft.com/office/drawing/2014/main" val="118776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380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- 2021-06-12 19:13:54</a:t>
                      </a:r>
                      <a:r>
                        <a:rPr kumimoji="0" lang="es-ES" sz="1000" b="0" i="0" u="none" strike="noStrike" kern="1200" cap="none" spc="0" normalizeH="0" baseline="0" noProof="0">
                          <a:ln>
                            <a:noFill/>
                          </a:ln>
                          <a:solidFill>
                            <a:prstClr val="black"/>
                          </a:solidFill>
                          <a:effectLst/>
                          <a:uLnTx/>
                          <a:uFillTx/>
                          <a:latin typeface="+mn-lt"/>
                          <a:ea typeface="+mn-ea"/>
                          <a:cs typeface="+mn-cs"/>
                        </a:rPr>
                        <a:t>
 Se viene el invierno y los días fríos ¿se sale igual?
¿Sos #TeamVerano o #TeamInvierno ? 
Contanos cuándo disfrutás más de las pedaleadas.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082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- 2021-06-28 15:10:18</a:t>
                      </a:r>
                      <a:r>
                        <a:rPr kumimoji="0" lang="es-ES" sz="1000" b="0" i="0" u="none" strike="noStrike" kern="1200" cap="none" spc="0" normalizeH="0" baseline="0" noProof="0">
                          <a:ln>
                            <a:noFill/>
                          </a:ln>
                          <a:solidFill>
                            <a:prstClr val="black"/>
                          </a:solidFill>
                          <a:effectLst/>
                          <a:uLnTx/>
                          <a:uFillTx/>
                          <a:latin typeface="+mn-lt"/>
                          <a:ea typeface="+mn-ea"/>
                          <a:cs typeface="+mn-cs"/>
                        </a:rPr>
                        <a:t>
 Primeros triunfos de la nueva Scott Spark💪💪
@kateplusfate y @larsrace la llevaron a lo más alto del podio.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03010783"/>
                  </a:ext>
                </a:extLst>
              </a:tr>
            </a:tbl>
          </a:graphicData>
        </a:graphic>
      </p:graphicFrame>
      <p:sp>
        <p:nvSpPr>
          <p:cNvPr id="4" name="Text Placeholder 3">
            <a:extLst>
              <a:ext uri="{FF2B5EF4-FFF2-40B4-BE49-F238E27FC236}">
                <a16:creationId xmlns:a16="http://schemas.microsoft.com/office/drawing/2014/main" id="{724E3276-EB8F-458B-9447-113DB7CD650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484367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06DB1-5BD3-453E-9D0B-F30E1D20516C}"/>
              </a:ext>
            </a:extLst>
          </p:cNvPr>
          <p:cNvSpPr>
            <a:spLocks noGrp="1"/>
          </p:cNvSpPr>
          <p:nvPr>
            <p:ph type="title"/>
          </p:nvPr>
        </p:nvSpPr>
        <p:spPr/>
        <p:txBody>
          <a:bodyPr/>
          <a:lstStyle/>
          <a:p>
            <a:r>
              <a:rPr lang="en-US"/>
              <a:t>Facebook Post Table + Reactions | Scott - 16 of 19</a:t>
            </a:r>
          </a:p>
        </p:txBody>
      </p:sp>
      <p:graphicFrame>
        <p:nvGraphicFramePr>
          <p:cNvPr id="5" name="Table Placeholder 4">
            <a:extLst>
              <a:ext uri="{FF2B5EF4-FFF2-40B4-BE49-F238E27FC236}">
                <a16:creationId xmlns:a16="http://schemas.microsoft.com/office/drawing/2014/main" id="{8ADC1A81-8FEE-4ABF-8426-D608669B6B98}"/>
              </a:ext>
            </a:extLst>
          </p:cNvPr>
          <p:cNvGraphicFramePr>
            <a:graphicFrameLocks noGrp="1"/>
          </p:cNvGraphicFramePr>
          <p:nvPr>
            <p:ph type="tbl" sz="quarter" idx="13"/>
            <p:extLst>
              <p:ext uri="{D42A27DB-BD31-4B8C-83A1-F6EECF244321}">
                <p14:modId xmlns:p14="http://schemas.microsoft.com/office/powerpoint/2010/main" val="2664373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5184949"/>
                    </a:ext>
                  </a:extLst>
                </a:gridCol>
                <a:gridCol w="493776">
                  <a:extLst>
                    <a:ext uri="{9D8B030D-6E8A-4147-A177-3AD203B41FA5}">
                      <a16:colId xmlns:a16="http://schemas.microsoft.com/office/drawing/2014/main" val="3010005173"/>
                    </a:ext>
                  </a:extLst>
                </a:gridCol>
                <a:gridCol w="493776">
                  <a:extLst>
                    <a:ext uri="{9D8B030D-6E8A-4147-A177-3AD203B41FA5}">
                      <a16:colId xmlns:a16="http://schemas.microsoft.com/office/drawing/2014/main" val="2153164320"/>
                    </a:ext>
                  </a:extLst>
                </a:gridCol>
                <a:gridCol w="493776">
                  <a:extLst>
                    <a:ext uri="{9D8B030D-6E8A-4147-A177-3AD203B41FA5}">
                      <a16:colId xmlns:a16="http://schemas.microsoft.com/office/drawing/2014/main" val="373455137"/>
                    </a:ext>
                  </a:extLst>
                </a:gridCol>
                <a:gridCol w="493776">
                  <a:extLst>
                    <a:ext uri="{9D8B030D-6E8A-4147-A177-3AD203B41FA5}">
                      <a16:colId xmlns:a16="http://schemas.microsoft.com/office/drawing/2014/main" val="1872328611"/>
                    </a:ext>
                  </a:extLst>
                </a:gridCol>
                <a:gridCol w="493776">
                  <a:extLst>
                    <a:ext uri="{9D8B030D-6E8A-4147-A177-3AD203B41FA5}">
                      <a16:colId xmlns:a16="http://schemas.microsoft.com/office/drawing/2014/main" val="671792157"/>
                    </a:ext>
                  </a:extLst>
                </a:gridCol>
                <a:gridCol w="493776">
                  <a:extLst>
                    <a:ext uri="{9D8B030D-6E8A-4147-A177-3AD203B41FA5}">
                      <a16:colId xmlns:a16="http://schemas.microsoft.com/office/drawing/2014/main" val="3814813281"/>
                    </a:ext>
                  </a:extLst>
                </a:gridCol>
                <a:gridCol w="493776">
                  <a:extLst>
                    <a:ext uri="{9D8B030D-6E8A-4147-A177-3AD203B41FA5}">
                      <a16:colId xmlns:a16="http://schemas.microsoft.com/office/drawing/2014/main" val="2226474349"/>
                    </a:ext>
                  </a:extLst>
                </a:gridCol>
                <a:gridCol w="493776">
                  <a:extLst>
                    <a:ext uri="{9D8B030D-6E8A-4147-A177-3AD203B41FA5}">
                      <a16:colId xmlns:a16="http://schemas.microsoft.com/office/drawing/2014/main" val="3313232849"/>
                    </a:ext>
                  </a:extLst>
                </a:gridCol>
                <a:gridCol w="493776">
                  <a:extLst>
                    <a:ext uri="{9D8B030D-6E8A-4147-A177-3AD203B41FA5}">
                      <a16:colId xmlns:a16="http://schemas.microsoft.com/office/drawing/2014/main" val="1445186935"/>
                    </a:ext>
                  </a:extLst>
                </a:gridCol>
                <a:gridCol w="493776">
                  <a:extLst>
                    <a:ext uri="{9D8B030D-6E8A-4147-A177-3AD203B41FA5}">
                      <a16:colId xmlns:a16="http://schemas.microsoft.com/office/drawing/2014/main" val="4218031565"/>
                    </a:ext>
                  </a:extLst>
                </a:gridCol>
                <a:gridCol w="493776">
                  <a:extLst>
                    <a:ext uri="{9D8B030D-6E8A-4147-A177-3AD203B41FA5}">
                      <a16:colId xmlns:a16="http://schemas.microsoft.com/office/drawing/2014/main" val="3895009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714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- 2021-06-10 17:23:53</a:t>
                      </a:r>
                      <a:r>
                        <a:rPr kumimoji="0" lang="es-ES" sz="1000" b="0" i="0" u="none" strike="noStrike" kern="1200" cap="none" spc="0" normalizeH="0" baseline="0" noProof="0">
                          <a:ln>
                            <a:noFill/>
                          </a:ln>
                          <a:solidFill>
                            <a:prstClr val="black"/>
                          </a:solidFill>
                          <a:effectLst/>
                          <a:uLnTx/>
                          <a:uFillTx/>
                          <a:latin typeface="+mn-lt"/>
                          <a:ea typeface="+mn-ea"/>
                          <a:cs typeface="+mn-cs"/>
                        </a:rPr>
                        <a:t>
 #DiaDeLaSeguridadVial Sumá kilómetros. Cambiá de paisajes. Siempre con el casco y respetando todas las reglas de tránsito. Cuidate para seguir sumando pedaleadas en tu Scott.
#SCOTTargentina  
#SCOTTbikes.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8974448"/>
                  </a:ext>
                </a:extLst>
              </a:tr>
            </a:tbl>
          </a:graphicData>
        </a:graphic>
      </p:graphicFrame>
      <p:sp>
        <p:nvSpPr>
          <p:cNvPr id="4" name="Text Placeholder 3">
            <a:extLst>
              <a:ext uri="{FF2B5EF4-FFF2-40B4-BE49-F238E27FC236}">
                <a16:creationId xmlns:a16="http://schemas.microsoft.com/office/drawing/2014/main" id="{D139AAD9-518F-4414-B8D0-B64B6097129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955199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D1347-4091-4A31-8B13-E3B22B635196}"/>
              </a:ext>
            </a:extLst>
          </p:cNvPr>
          <p:cNvSpPr>
            <a:spLocks noGrp="1"/>
          </p:cNvSpPr>
          <p:nvPr>
            <p:ph type="title"/>
          </p:nvPr>
        </p:nvSpPr>
        <p:spPr/>
        <p:txBody>
          <a:bodyPr/>
          <a:lstStyle/>
          <a:p>
            <a:r>
              <a:rPr lang="en-US"/>
              <a:t>Facebook Post Table + Reactions | Scott - 17 of 19</a:t>
            </a:r>
          </a:p>
        </p:txBody>
      </p:sp>
      <p:graphicFrame>
        <p:nvGraphicFramePr>
          <p:cNvPr id="5" name="Table Placeholder 4">
            <a:extLst>
              <a:ext uri="{FF2B5EF4-FFF2-40B4-BE49-F238E27FC236}">
                <a16:creationId xmlns:a16="http://schemas.microsoft.com/office/drawing/2014/main" id="{B21B3AEB-EB5F-47AF-8953-26A9D59FA543}"/>
              </a:ext>
            </a:extLst>
          </p:cNvPr>
          <p:cNvGraphicFramePr>
            <a:graphicFrameLocks noGrp="1"/>
          </p:cNvGraphicFramePr>
          <p:nvPr>
            <p:ph type="tbl" sz="quarter" idx="13"/>
            <p:extLst>
              <p:ext uri="{D42A27DB-BD31-4B8C-83A1-F6EECF244321}">
                <p14:modId xmlns:p14="http://schemas.microsoft.com/office/powerpoint/2010/main" val="102473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3502846"/>
                    </a:ext>
                  </a:extLst>
                </a:gridCol>
                <a:gridCol w="493776">
                  <a:extLst>
                    <a:ext uri="{9D8B030D-6E8A-4147-A177-3AD203B41FA5}">
                      <a16:colId xmlns:a16="http://schemas.microsoft.com/office/drawing/2014/main" val="833274772"/>
                    </a:ext>
                  </a:extLst>
                </a:gridCol>
                <a:gridCol w="493776">
                  <a:extLst>
                    <a:ext uri="{9D8B030D-6E8A-4147-A177-3AD203B41FA5}">
                      <a16:colId xmlns:a16="http://schemas.microsoft.com/office/drawing/2014/main" val="2182204829"/>
                    </a:ext>
                  </a:extLst>
                </a:gridCol>
                <a:gridCol w="493776">
                  <a:extLst>
                    <a:ext uri="{9D8B030D-6E8A-4147-A177-3AD203B41FA5}">
                      <a16:colId xmlns:a16="http://schemas.microsoft.com/office/drawing/2014/main" val="3385275348"/>
                    </a:ext>
                  </a:extLst>
                </a:gridCol>
                <a:gridCol w="493776">
                  <a:extLst>
                    <a:ext uri="{9D8B030D-6E8A-4147-A177-3AD203B41FA5}">
                      <a16:colId xmlns:a16="http://schemas.microsoft.com/office/drawing/2014/main" val="3659948558"/>
                    </a:ext>
                  </a:extLst>
                </a:gridCol>
                <a:gridCol w="493776">
                  <a:extLst>
                    <a:ext uri="{9D8B030D-6E8A-4147-A177-3AD203B41FA5}">
                      <a16:colId xmlns:a16="http://schemas.microsoft.com/office/drawing/2014/main" val="2273119112"/>
                    </a:ext>
                  </a:extLst>
                </a:gridCol>
                <a:gridCol w="493776">
                  <a:extLst>
                    <a:ext uri="{9D8B030D-6E8A-4147-A177-3AD203B41FA5}">
                      <a16:colId xmlns:a16="http://schemas.microsoft.com/office/drawing/2014/main" val="1152670020"/>
                    </a:ext>
                  </a:extLst>
                </a:gridCol>
                <a:gridCol w="493776">
                  <a:extLst>
                    <a:ext uri="{9D8B030D-6E8A-4147-A177-3AD203B41FA5}">
                      <a16:colId xmlns:a16="http://schemas.microsoft.com/office/drawing/2014/main" val="2855002496"/>
                    </a:ext>
                  </a:extLst>
                </a:gridCol>
                <a:gridCol w="493776">
                  <a:extLst>
                    <a:ext uri="{9D8B030D-6E8A-4147-A177-3AD203B41FA5}">
                      <a16:colId xmlns:a16="http://schemas.microsoft.com/office/drawing/2014/main" val="870122259"/>
                    </a:ext>
                  </a:extLst>
                </a:gridCol>
                <a:gridCol w="493776">
                  <a:extLst>
                    <a:ext uri="{9D8B030D-6E8A-4147-A177-3AD203B41FA5}">
                      <a16:colId xmlns:a16="http://schemas.microsoft.com/office/drawing/2014/main" val="682930344"/>
                    </a:ext>
                  </a:extLst>
                </a:gridCol>
                <a:gridCol w="493776">
                  <a:extLst>
                    <a:ext uri="{9D8B030D-6E8A-4147-A177-3AD203B41FA5}">
                      <a16:colId xmlns:a16="http://schemas.microsoft.com/office/drawing/2014/main" val="2543399339"/>
                    </a:ext>
                  </a:extLst>
                </a:gridCol>
                <a:gridCol w="493776">
                  <a:extLst>
                    <a:ext uri="{9D8B030D-6E8A-4147-A177-3AD203B41FA5}">
                      <a16:colId xmlns:a16="http://schemas.microsoft.com/office/drawing/2014/main" val="1375438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294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- 2021-06-07 15:34:41</a:t>
                      </a:r>
                      <a:r>
                        <a:rPr kumimoji="0" lang="es-ES" sz="1000" b="0" i="0" u="none" strike="noStrike" kern="1200" cap="none" spc="0" normalizeH="0" baseline="0" noProof="0">
                          <a:ln>
                            <a:noFill/>
                          </a:ln>
                          <a:solidFill>
                            <a:prstClr val="black"/>
                          </a:solidFill>
                          <a:effectLst/>
                          <a:uLnTx/>
                          <a:uFillTx/>
                          <a:latin typeface="+mn-lt"/>
                          <a:ea typeface="+mn-ea"/>
                          <a:cs typeface="+mn-cs"/>
                        </a:rPr>
                        <a:t>
 La Tarmac SL7 es la combinación perfecta entre aerodinámica, bajo peso y comodidad. La culminación de nuestra insistente búsqueda de la velocidad. Una auténtica máquina de competición.
Diseñada con los mejores ingenieros del sector junto a la experiencia de un ejército de ciclistas de nuestros equipos World Tour, la Tarmac SL7 es la más rápida que jamás hayamos probado. 
Testeada a fondo en el túnel del viento y construida con nuestra tecnología Rider-First Engineered™ para asegurar que la Tarmac sea la más equilibrada y con mejor comportamiento, indistintamente de la talla. 
#AeroIsEverything          
#SpecializedTarmac #TarmacSL7 #IamSpecialized #SpecializedArgentina #SpecializedTarmacSl7 #SpecializedRoad #Roadbike 
📸 : @lulu.on.tour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0154485"/>
                  </a:ext>
                </a:extLst>
              </a:tr>
            </a:tbl>
          </a:graphicData>
        </a:graphic>
      </p:graphicFrame>
      <p:sp>
        <p:nvSpPr>
          <p:cNvPr id="4" name="Text Placeholder 3">
            <a:extLst>
              <a:ext uri="{FF2B5EF4-FFF2-40B4-BE49-F238E27FC236}">
                <a16:creationId xmlns:a16="http://schemas.microsoft.com/office/drawing/2014/main" id="{9A273B81-1758-4C13-B3A5-0C8C9EE9B05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796231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68725-CBB6-47BD-BE6F-0E288EE724CB}"/>
              </a:ext>
            </a:extLst>
          </p:cNvPr>
          <p:cNvSpPr>
            <a:spLocks noGrp="1"/>
          </p:cNvSpPr>
          <p:nvPr>
            <p:ph type="title"/>
          </p:nvPr>
        </p:nvSpPr>
        <p:spPr/>
        <p:txBody>
          <a:bodyPr/>
          <a:lstStyle/>
          <a:p>
            <a:r>
              <a:rPr lang="en-US"/>
              <a:t>Facebook Post Table + Reactions | Scott - 18 of 19</a:t>
            </a:r>
          </a:p>
        </p:txBody>
      </p:sp>
      <p:graphicFrame>
        <p:nvGraphicFramePr>
          <p:cNvPr id="5" name="Table Placeholder 4">
            <a:extLst>
              <a:ext uri="{FF2B5EF4-FFF2-40B4-BE49-F238E27FC236}">
                <a16:creationId xmlns:a16="http://schemas.microsoft.com/office/drawing/2014/main" id="{B62185EC-E90F-4D87-8349-DE7CBC00C432}"/>
              </a:ext>
            </a:extLst>
          </p:cNvPr>
          <p:cNvGraphicFramePr>
            <a:graphicFrameLocks noGrp="1"/>
          </p:cNvGraphicFramePr>
          <p:nvPr>
            <p:ph type="tbl" sz="quarter" idx="13"/>
            <p:extLst>
              <p:ext uri="{D42A27DB-BD31-4B8C-83A1-F6EECF244321}">
                <p14:modId xmlns:p14="http://schemas.microsoft.com/office/powerpoint/2010/main" val="335461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8084184"/>
                    </a:ext>
                  </a:extLst>
                </a:gridCol>
                <a:gridCol w="493776">
                  <a:extLst>
                    <a:ext uri="{9D8B030D-6E8A-4147-A177-3AD203B41FA5}">
                      <a16:colId xmlns:a16="http://schemas.microsoft.com/office/drawing/2014/main" val="2491467688"/>
                    </a:ext>
                  </a:extLst>
                </a:gridCol>
                <a:gridCol w="493776">
                  <a:extLst>
                    <a:ext uri="{9D8B030D-6E8A-4147-A177-3AD203B41FA5}">
                      <a16:colId xmlns:a16="http://schemas.microsoft.com/office/drawing/2014/main" val="2589292704"/>
                    </a:ext>
                  </a:extLst>
                </a:gridCol>
                <a:gridCol w="493776">
                  <a:extLst>
                    <a:ext uri="{9D8B030D-6E8A-4147-A177-3AD203B41FA5}">
                      <a16:colId xmlns:a16="http://schemas.microsoft.com/office/drawing/2014/main" val="3767778002"/>
                    </a:ext>
                  </a:extLst>
                </a:gridCol>
                <a:gridCol w="493776">
                  <a:extLst>
                    <a:ext uri="{9D8B030D-6E8A-4147-A177-3AD203B41FA5}">
                      <a16:colId xmlns:a16="http://schemas.microsoft.com/office/drawing/2014/main" val="2011452891"/>
                    </a:ext>
                  </a:extLst>
                </a:gridCol>
                <a:gridCol w="493776">
                  <a:extLst>
                    <a:ext uri="{9D8B030D-6E8A-4147-A177-3AD203B41FA5}">
                      <a16:colId xmlns:a16="http://schemas.microsoft.com/office/drawing/2014/main" val="3147218658"/>
                    </a:ext>
                  </a:extLst>
                </a:gridCol>
                <a:gridCol w="493776">
                  <a:extLst>
                    <a:ext uri="{9D8B030D-6E8A-4147-A177-3AD203B41FA5}">
                      <a16:colId xmlns:a16="http://schemas.microsoft.com/office/drawing/2014/main" val="735586908"/>
                    </a:ext>
                  </a:extLst>
                </a:gridCol>
                <a:gridCol w="493776">
                  <a:extLst>
                    <a:ext uri="{9D8B030D-6E8A-4147-A177-3AD203B41FA5}">
                      <a16:colId xmlns:a16="http://schemas.microsoft.com/office/drawing/2014/main" val="1643405052"/>
                    </a:ext>
                  </a:extLst>
                </a:gridCol>
                <a:gridCol w="493776">
                  <a:extLst>
                    <a:ext uri="{9D8B030D-6E8A-4147-A177-3AD203B41FA5}">
                      <a16:colId xmlns:a16="http://schemas.microsoft.com/office/drawing/2014/main" val="3534502598"/>
                    </a:ext>
                  </a:extLst>
                </a:gridCol>
                <a:gridCol w="493776">
                  <a:extLst>
                    <a:ext uri="{9D8B030D-6E8A-4147-A177-3AD203B41FA5}">
                      <a16:colId xmlns:a16="http://schemas.microsoft.com/office/drawing/2014/main" val="1382073789"/>
                    </a:ext>
                  </a:extLst>
                </a:gridCol>
                <a:gridCol w="493776">
                  <a:extLst>
                    <a:ext uri="{9D8B030D-6E8A-4147-A177-3AD203B41FA5}">
                      <a16:colId xmlns:a16="http://schemas.microsoft.com/office/drawing/2014/main" val="4033052905"/>
                    </a:ext>
                  </a:extLst>
                </a:gridCol>
                <a:gridCol w="493776">
                  <a:extLst>
                    <a:ext uri="{9D8B030D-6E8A-4147-A177-3AD203B41FA5}">
                      <a16:colId xmlns:a16="http://schemas.microsoft.com/office/drawing/2014/main" val="814119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175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- 2021-06-20 09:00:43</a:t>
                      </a:r>
                      <a:r>
                        <a:rPr kumimoji="0" lang="en-US" sz="1000" b="0" i="0" u="none" strike="noStrike" kern="1200" cap="none" spc="0" normalizeH="0" baseline="0" noProof="0">
                          <a:ln>
                            <a:noFill/>
                          </a:ln>
                          <a:solidFill>
                            <a:prstClr val="black"/>
                          </a:solidFill>
                          <a:effectLst/>
                          <a:uLnTx/>
                          <a:uFillTx/>
                          <a:latin typeface="+mn-lt"/>
                          <a:ea typeface="+mn-ea"/>
                          <a:cs typeface="+mn-cs"/>
                        </a:rPr>
                        <a:t>
 Un eterno agradecimiento a ellos, que nos acompañaron en las primeras pedaleadas👨‍👧‍👦 ♥️
¡Feliz día papá! 
#IamSpecialized #SpecializedArgentina #DiadelPadre #Argentina #PadreeHijo #PadreeHija SpecializedAmbush SpecializedHotwalk #FelizDíadelPadre
📸🚴‍♂️ @mattyhunter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2542478"/>
                  </a:ext>
                </a:extLst>
              </a:tr>
            </a:tbl>
          </a:graphicData>
        </a:graphic>
      </p:graphicFrame>
      <p:sp>
        <p:nvSpPr>
          <p:cNvPr id="4" name="Text Placeholder 3">
            <a:extLst>
              <a:ext uri="{FF2B5EF4-FFF2-40B4-BE49-F238E27FC236}">
                <a16:creationId xmlns:a16="http://schemas.microsoft.com/office/drawing/2014/main" id="{FFBDAAF0-0B4A-473B-85BD-E55F227852B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43585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9B6BE-120D-4A64-B377-1D28E6DDC85E}"/>
              </a:ext>
            </a:extLst>
          </p:cNvPr>
          <p:cNvSpPr>
            <a:spLocks noGrp="1"/>
          </p:cNvSpPr>
          <p:nvPr>
            <p:ph type="title"/>
          </p:nvPr>
        </p:nvSpPr>
        <p:spPr/>
        <p:txBody>
          <a:bodyPr/>
          <a:lstStyle/>
          <a:p>
            <a:r>
              <a:rPr lang="en-US"/>
              <a:t>Facebook Post Table + Reactions | Scott - 19 of 19</a:t>
            </a:r>
          </a:p>
        </p:txBody>
      </p:sp>
      <p:graphicFrame>
        <p:nvGraphicFramePr>
          <p:cNvPr id="5" name="Table Placeholder 4">
            <a:extLst>
              <a:ext uri="{FF2B5EF4-FFF2-40B4-BE49-F238E27FC236}">
                <a16:creationId xmlns:a16="http://schemas.microsoft.com/office/drawing/2014/main" id="{6D237EE9-C312-4900-8099-56DE13C4F9FC}"/>
              </a:ext>
            </a:extLst>
          </p:cNvPr>
          <p:cNvGraphicFramePr>
            <a:graphicFrameLocks noGrp="1"/>
          </p:cNvGraphicFramePr>
          <p:nvPr>
            <p:ph type="tbl" sz="quarter" idx="13"/>
            <p:extLst>
              <p:ext uri="{D42A27DB-BD31-4B8C-83A1-F6EECF244321}">
                <p14:modId xmlns:p14="http://schemas.microsoft.com/office/powerpoint/2010/main" val="3473655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0361606"/>
                    </a:ext>
                  </a:extLst>
                </a:gridCol>
                <a:gridCol w="493776">
                  <a:extLst>
                    <a:ext uri="{9D8B030D-6E8A-4147-A177-3AD203B41FA5}">
                      <a16:colId xmlns:a16="http://schemas.microsoft.com/office/drawing/2014/main" val="3628651883"/>
                    </a:ext>
                  </a:extLst>
                </a:gridCol>
                <a:gridCol w="493776">
                  <a:extLst>
                    <a:ext uri="{9D8B030D-6E8A-4147-A177-3AD203B41FA5}">
                      <a16:colId xmlns:a16="http://schemas.microsoft.com/office/drawing/2014/main" val="3468579935"/>
                    </a:ext>
                  </a:extLst>
                </a:gridCol>
                <a:gridCol w="493776">
                  <a:extLst>
                    <a:ext uri="{9D8B030D-6E8A-4147-A177-3AD203B41FA5}">
                      <a16:colId xmlns:a16="http://schemas.microsoft.com/office/drawing/2014/main" val="320696593"/>
                    </a:ext>
                  </a:extLst>
                </a:gridCol>
                <a:gridCol w="493776">
                  <a:extLst>
                    <a:ext uri="{9D8B030D-6E8A-4147-A177-3AD203B41FA5}">
                      <a16:colId xmlns:a16="http://schemas.microsoft.com/office/drawing/2014/main" val="159930600"/>
                    </a:ext>
                  </a:extLst>
                </a:gridCol>
                <a:gridCol w="493776">
                  <a:extLst>
                    <a:ext uri="{9D8B030D-6E8A-4147-A177-3AD203B41FA5}">
                      <a16:colId xmlns:a16="http://schemas.microsoft.com/office/drawing/2014/main" val="788322364"/>
                    </a:ext>
                  </a:extLst>
                </a:gridCol>
                <a:gridCol w="493776">
                  <a:extLst>
                    <a:ext uri="{9D8B030D-6E8A-4147-A177-3AD203B41FA5}">
                      <a16:colId xmlns:a16="http://schemas.microsoft.com/office/drawing/2014/main" val="3748788375"/>
                    </a:ext>
                  </a:extLst>
                </a:gridCol>
                <a:gridCol w="493776">
                  <a:extLst>
                    <a:ext uri="{9D8B030D-6E8A-4147-A177-3AD203B41FA5}">
                      <a16:colId xmlns:a16="http://schemas.microsoft.com/office/drawing/2014/main" val="384118507"/>
                    </a:ext>
                  </a:extLst>
                </a:gridCol>
                <a:gridCol w="493776">
                  <a:extLst>
                    <a:ext uri="{9D8B030D-6E8A-4147-A177-3AD203B41FA5}">
                      <a16:colId xmlns:a16="http://schemas.microsoft.com/office/drawing/2014/main" val="2817909993"/>
                    </a:ext>
                  </a:extLst>
                </a:gridCol>
                <a:gridCol w="493776">
                  <a:extLst>
                    <a:ext uri="{9D8B030D-6E8A-4147-A177-3AD203B41FA5}">
                      <a16:colId xmlns:a16="http://schemas.microsoft.com/office/drawing/2014/main" val="873479836"/>
                    </a:ext>
                  </a:extLst>
                </a:gridCol>
                <a:gridCol w="493776">
                  <a:extLst>
                    <a:ext uri="{9D8B030D-6E8A-4147-A177-3AD203B41FA5}">
                      <a16:colId xmlns:a16="http://schemas.microsoft.com/office/drawing/2014/main" val="927085722"/>
                    </a:ext>
                  </a:extLst>
                </a:gridCol>
                <a:gridCol w="493776">
                  <a:extLst>
                    <a:ext uri="{9D8B030D-6E8A-4147-A177-3AD203B41FA5}">
                      <a16:colId xmlns:a16="http://schemas.microsoft.com/office/drawing/2014/main" val="362426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9453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- 2021-06-03 16:23:56</a:t>
                      </a:r>
                      <a:r>
                        <a:rPr kumimoji="0" lang="es-ES" sz="1000" b="0" i="0" u="none" strike="noStrike" kern="1200" cap="none" spc="0" normalizeH="0" baseline="0" noProof="0">
                          <a:ln>
                            <a:noFill/>
                          </a:ln>
                          <a:solidFill>
                            <a:prstClr val="black"/>
                          </a:solidFill>
                          <a:effectLst/>
                          <a:uLnTx/>
                          <a:uFillTx/>
                          <a:latin typeface="+mn-lt"/>
                          <a:ea typeface="+mn-ea"/>
                          <a:cs typeface="+mn-cs"/>
                        </a:rPr>
                        <a:t>
 #DiaMundialDeLaBicicleta  
No importa el terreno mientras sea en bici.
Si tuvieras que elegir un terreno para andar en bicicleta por el resto de tu vida, ¿cuál sería?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74164299"/>
                  </a:ext>
                </a:extLst>
              </a:tr>
            </a:tbl>
          </a:graphicData>
        </a:graphic>
      </p:graphicFrame>
      <p:sp>
        <p:nvSpPr>
          <p:cNvPr id="4" name="Text Placeholder 3">
            <a:extLst>
              <a:ext uri="{FF2B5EF4-FFF2-40B4-BE49-F238E27FC236}">
                <a16:creationId xmlns:a16="http://schemas.microsoft.com/office/drawing/2014/main" id="{5F5A54D5-EB03-4415-B400-3BDC9F9B2B1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154421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A74CB-69CE-45F8-BBCE-C9A73AA6B473}"/>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5680EB06-A5F6-402C-80FE-C7FB5DBB5AE9}"/>
              </a:ext>
            </a:extLst>
          </p:cNvPr>
          <p:cNvGraphicFramePr>
            <a:graphicFrameLocks noGrp="1"/>
          </p:cNvGraphicFramePr>
          <p:nvPr>
            <p:ph type="chart" sz="quarter" idx="13"/>
            <p:extLst>
              <p:ext uri="{D42A27DB-BD31-4B8C-83A1-F6EECF244321}">
                <p14:modId xmlns:p14="http://schemas.microsoft.com/office/powerpoint/2010/main" val="3643270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FB620A-E9A8-4C41-B659-66E9860A0D2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15FA8CD-4436-4B9B-9C36-6321570046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2447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EFAAE-3F09-43FB-97E6-871B3A16BCF9}"/>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4206676C-88F0-47F7-BE04-E4C39968E6F4}"/>
              </a:ext>
            </a:extLst>
          </p:cNvPr>
          <p:cNvGraphicFramePr>
            <a:graphicFrameLocks noGrp="1"/>
          </p:cNvGraphicFramePr>
          <p:nvPr>
            <p:ph type="tbl" sz="quarter" idx="13"/>
            <p:extLst>
              <p:ext uri="{D42A27DB-BD31-4B8C-83A1-F6EECF244321}">
                <p14:modId xmlns:p14="http://schemas.microsoft.com/office/powerpoint/2010/main" val="3984136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23507240"/>
                    </a:ext>
                  </a:extLst>
                </a:gridCol>
                <a:gridCol w="1152144">
                  <a:extLst>
                    <a:ext uri="{9D8B030D-6E8A-4147-A177-3AD203B41FA5}">
                      <a16:colId xmlns:a16="http://schemas.microsoft.com/office/drawing/2014/main" val="3561827907"/>
                    </a:ext>
                  </a:extLst>
                </a:gridCol>
                <a:gridCol w="1152144">
                  <a:extLst>
                    <a:ext uri="{9D8B030D-6E8A-4147-A177-3AD203B41FA5}">
                      <a16:colId xmlns:a16="http://schemas.microsoft.com/office/drawing/2014/main" val="3903829291"/>
                    </a:ext>
                  </a:extLst>
                </a:gridCol>
                <a:gridCol w="1152144">
                  <a:extLst>
                    <a:ext uri="{9D8B030D-6E8A-4147-A177-3AD203B41FA5}">
                      <a16:colId xmlns:a16="http://schemas.microsoft.com/office/drawing/2014/main" val="2255862751"/>
                    </a:ext>
                  </a:extLst>
                </a:gridCol>
                <a:gridCol w="1152144">
                  <a:extLst>
                    <a:ext uri="{9D8B030D-6E8A-4147-A177-3AD203B41FA5}">
                      <a16:colId xmlns:a16="http://schemas.microsoft.com/office/drawing/2014/main" val="74888904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662706917"/>
                  </a:ext>
                </a:extLst>
              </a:tr>
              <a:tr h="370840">
                <a:tc>
                  <a:txBody>
                    <a:bodyPr/>
                    <a:lstStyle/>
                    <a:p>
                      <a:r>
                        <a:rPr lang="en-US" sz="1000" b="1"/>
                        <a:t>Scott Sports Argentina - 2021-06-11 17:56:41</a:t>
                      </a:r>
                      <a:r>
                        <a:rPr lang="en-US" sz="1000"/>
                        <a:t>
 🎉🎉¡Felicidades @edgarurosa ! 🎉🎉 Sos el ganador de una flamante Scott #Aspect960, que la disfrutes 🚲
¡Gracias a todos por participar!
-
Scott Sports Argentina</a:t>
                      </a:r>
                    </a:p>
                  </a:txBody>
                  <a:tcPr/>
                </a:tc>
                <a:tc>
                  <a:txBody>
                    <a:bodyPr/>
                    <a:lstStyle/>
                    <a:p>
                      <a:r>
                        <a:rPr lang="en-US" sz="1000"/>
                        <a:t>16</a:t>
                      </a:r>
                    </a:p>
                  </a:txBody>
                  <a:tcPr/>
                </a:tc>
                <a:tc>
                  <a:txBody>
                    <a:bodyPr/>
                    <a:lstStyle/>
                    <a:p>
                      <a:r>
                        <a:rPr lang="en-US" sz="1000"/>
                        <a:t>3</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672646439"/>
                  </a:ext>
                </a:extLst>
              </a:tr>
            </a:tbl>
          </a:graphicData>
        </a:graphic>
      </p:graphicFrame>
      <p:sp>
        <p:nvSpPr>
          <p:cNvPr id="4" name="Text Placeholder 3">
            <a:extLst>
              <a:ext uri="{FF2B5EF4-FFF2-40B4-BE49-F238E27FC236}">
                <a16:creationId xmlns:a16="http://schemas.microsoft.com/office/drawing/2014/main" id="{52B6EDC0-AE40-42B5-95CE-EC7D64B395A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524457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1396</Words>
  <Application>Microsoft Office PowerPoint</Application>
  <PresentationFormat>On-screen Show (4:3)</PresentationFormat>
  <Paragraphs>761</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19</vt:lpstr>
      <vt:lpstr>Facebook Post Table + Reactions | Scott - 2 of 19</vt:lpstr>
      <vt:lpstr>Facebook Post Table + Reactions | Scott - 3 of 19</vt:lpstr>
      <vt:lpstr>Facebook Post Table + Reactions | Scott - 4 of 19</vt:lpstr>
      <vt:lpstr>Facebook Post Table + Reactions | Scott - 5 of 19</vt:lpstr>
      <vt:lpstr>Facebook Post Table + Reactions | Scott - 6 of 19</vt:lpstr>
      <vt:lpstr>Facebook Post Table + Reactions | Scott - 7 of 19</vt:lpstr>
      <vt:lpstr>Facebook Post Table + Reactions | Scott - 8 of 19</vt:lpstr>
      <vt:lpstr>Facebook Post Table + Reactions | Scott - 9 of 19</vt:lpstr>
      <vt:lpstr>Facebook Post Table + Reactions | Scott - 10 of 19</vt:lpstr>
      <vt:lpstr>Facebook Post Table + Reactions | Scott - 11 of 19</vt:lpstr>
      <vt:lpstr>Facebook Post Table + Reactions | Scott - 12 of 19</vt:lpstr>
      <vt:lpstr>Facebook Post Table + Reactions | Scott - 13 of 19</vt:lpstr>
      <vt:lpstr>Facebook Post Table + Reactions | Scott - 14 of 19</vt:lpstr>
      <vt:lpstr>Facebook Post Table + Reactions | Scott - 15 of 19</vt:lpstr>
      <vt:lpstr>Facebook Post Table + Reactions | Scott - 16 of 19</vt:lpstr>
      <vt:lpstr>Facebook Post Table + Reactions | Scott - 17 of 19</vt:lpstr>
      <vt:lpstr>Facebook Post Table + Reactions | Scott - 18 of 19</vt:lpstr>
      <vt:lpstr>Facebook Post Table + Reactions | Scott - 19 of 19</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2021-07-01T15:43:18Z</dcterms:created>
  <dcterms:modified xsi:type="dcterms:W3CDTF">2021-07-01T15:44:23Z</dcterms:modified>
</cp:coreProperties>
</file>