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10.408099999999999</c:v>
                </c:pt>
                <c:pt idx="1">
                  <c:v>64.7059</c:v>
                </c:pt>
                <c:pt idx="2">
                  <c:v>7.1939000000000002</c:v>
                </c:pt>
                <c:pt idx="3">
                  <c:v>0</c:v>
                </c:pt>
                <c:pt idx="4">
                  <c:v>8.2510999999999992</c:v>
                </c:pt>
                <c:pt idx="5">
                  <c:v>100</c:v>
                </c:pt>
              </c:numCache>
            </c:numRef>
          </c:val>
          <c:extLst>
            <c:ext xmlns:c16="http://schemas.microsoft.com/office/drawing/2014/chart" uri="{C3380CC4-5D6E-409C-BE32-E72D297353CC}">
              <c16:uniqueId val="{00000000-CF31-48E6-9269-C0F58AC03136}"/>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10.454000000000001</c:v>
                </c:pt>
                <c:pt idx="1">
                  <c:v>82.352900000000005</c:v>
                </c:pt>
                <c:pt idx="2">
                  <c:v>3.0966999999999998</c:v>
                </c:pt>
                <c:pt idx="3">
                  <c:v>0</c:v>
                </c:pt>
                <c:pt idx="4">
                  <c:v>2.758</c:v>
                </c:pt>
                <c:pt idx="5">
                  <c:v>33.182000000000002</c:v>
                </c:pt>
              </c:numCache>
            </c:numRef>
          </c:val>
          <c:extLst>
            <c:ext xmlns:c16="http://schemas.microsoft.com/office/drawing/2014/chart" uri="{C3380CC4-5D6E-409C-BE32-E72D297353CC}">
              <c16:uniqueId val="{00000001-CF31-48E6-9269-C0F58AC03136}"/>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12.051399999999999</c:v>
                </c:pt>
                <c:pt idx="1">
                  <c:v>100</c:v>
                </c:pt>
                <c:pt idx="2">
                  <c:v>7.9561999999999999</c:v>
                </c:pt>
                <c:pt idx="3">
                  <c:v>0</c:v>
                </c:pt>
                <c:pt idx="4">
                  <c:v>5.0457999999999998</c:v>
                </c:pt>
                <c:pt idx="5">
                  <c:v>4.4424999999999999</c:v>
                </c:pt>
              </c:numCache>
            </c:numRef>
          </c:val>
          <c:extLst>
            <c:ext xmlns:c16="http://schemas.microsoft.com/office/drawing/2014/chart" uri="{C3380CC4-5D6E-409C-BE32-E72D297353CC}">
              <c16:uniqueId val="{00000002-CF31-48E6-9269-C0F58AC03136}"/>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18.612500000000001</c:v>
                </c:pt>
                <c:pt idx="1">
                  <c:v>41.176499999999997</c:v>
                </c:pt>
                <c:pt idx="2">
                  <c:v>100</c:v>
                </c:pt>
                <c:pt idx="3">
                  <c:v>0</c:v>
                </c:pt>
                <c:pt idx="4">
                  <c:v>100</c:v>
                </c:pt>
                <c:pt idx="5">
                  <c:v>28.923300000000001</c:v>
                </c:pt>
              </c:numCache>
            </c:numRef>
          </c:val>
          <c:extLst>
            <c:ext xmlns:c16="http://schemas.microsoft.com/office/drawing/2014/chart" uri="{C3380CC4-5D6E-409C-BE32-E72D297353CC}">
              <c16:uniqueId val="{00000003-CF31-48E6-9269-C0F58AC03136}"/>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11.764699999999999</c:v>
                </c:pt>
                <c:pt idx="2">
                  <c:v>5.4311999999999996</c:v>
                </c:pt>
                <c:pt idx="3">
                  <c:v>0</c:v>
                </c:pt>
                <c:pt idx="4">
                  <c:v>3.5251999999999999</c:v>
                </c:pt>
                <c:pt idx="5">
                  <c:v>-3.5905999999999998</c:v>
                </c:pt>
              </c:numCache>
            </c:numRef>
          </c:val>
          <c:extLst>
            <c:ext xmlns:c16="http://schemas.microsoft.com/office/drawing/2014/chart" uri="{C3380CC4-5D6E-409C-BE32-E72D297353CC}">
              <c16:uniqueId val="{00000004-CF31-48E6-9269-C0F58AC03136}"/>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0.43790000000000001</c:v>
                </c:pt>
                <c:pt idx="1">
                  <c:v>29.411799999999999</c:v>
                </c:pt>
                <c:pt idx="2">
                  <c:v>3.5255000000000001</c:v>
                </c:pt>
                <c:pt idx="3">
                  <c:v>0</c:v>
                </c:pt>
                <c:pt idx="4">
                  <c:v>0</c:v>
                </c:pt>
                <c:pt idx="5">
                  <c:v>0</c:v>
                </c:pt>
              </c:numCache>
            </c:numRef>
          </c:val>
          <c:extLst>
            <c:ext xmlns:c16="http://schemas.microsoft.com/office/drawing/2014/chart" uri="{C3380CC4-5D6E-409C-BE32-E72D297353CC}">
              <c16:uniqueId val="{00000005-CF31-48E6-9269-C0F58AC03136}"/>
            </c:ext>
          </c:extLst>
        </c:ser>
        <c:dLbls>
          <c:showLegendKey val="0"/>
          <c:showVal val="0"/>
          <c:showCatName val="0"/>
          <c:showSerName val="0"/>
          <c:showPercent val="0"/>
          <c:showBubbleSize val="0"/>
        </c:dLbls>
        <c:axId val="338509136"/>
        <c:axId val="338513728"/>
      </c:radarChart>
      <c:catAx>
        <c:axId val="33850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13728"/>
        <c:crosses val="autoZero"/>
        <c:auto val="1"/>
        <c:lblAlgn val="ctr"/>
        <c:lblOffset val="100"/>
        <c:noMultiLvlLbl val="0"/>
      </c:catAx>
      <c:valAx>
        <c:axId val="33851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0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 Bikes</c:v>
                </c:pt>
                <c:pt idx="1">
                  <c:v>Venzo Argentina</c:v>
                </c:pt>
                <c:pt idx="2">
                  <c:v>Topmega oficial</c:v>
                </c:pt>
                <c:pt idx="3">
                  <c:v>Teknial Bikes</c:v>
                </c:pt>
                <c:pt idx="4">
                  <c:v>Motomel Bicicletas</c:v>
                </c:pt>
                <c:pt idx="5">
                  <c:v>Raleigh.bicicletas</c:v>
                </c:pt>
              </c:strCache>
            </c:strRef>
          </c:cat>
          <c:val>
            <c:numRef>
              <c:f>Sheet1!$A$2:$F$2</c:f>
              <c:numCache>
                <c:formatCode>General</c:formatCode>
                <c:ptCount val="6"/>
                <c:pt idx="0">
                  <c:v>265794</c:v>
                </c:pt>
                <c:pt idx="1">
                  <c:v>49471</c:v>
                </c:pt>
                <c:pt idx="2">
                  <c:v>32032</c:v>
                </c:pt>
                <c:pt idx="3">
                  <c:v>27786</c:v>
                </c:pt>
                <c:pt idx="4">
                  <c:v>27664</c:v>
                </c:pt>
                <c:pt idx="5">
                  <c:v>1164</c:v>
                </c:pt>
              </c:numCache>
            </c:numRef>
          </c:val>
          <c:extLst>
            <c:ext xmlns:c16="http://schemas.microsoft.com/office/drawing/2014/chart" uri="{C3380CC4-5D6E-409C-BE32-E72D297353CC}">
              <c16:uniqueId val="{00000000-89E3-483D-8D2A-04186D76877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 Bikes</c:v>
                </c:pt>
                <c:pt idx="1">
                  <c:v>Venzo Argentina</c:v>
                </c:pt>
                <c:pt idx="2">
                  <c:v>Topmega oficial</c:v>
                </c:pt>
                <c:pt idx="3">
                  <c:v>Teknial Bikes</c:v>
                </c:pt>
                <c:pt idx="4">
                  <c:v>Motomel Bicicletas</c:v>
                </c:pt>
                <c:pt idx="5">
                  <c:v>Raleigh.bicicletas</c:v>
                </c:pt>
              </c:strCache>
            </c:strRef>
          </c:cat>
          <c:val>
            <c:numRef>
              <c:f>Sheet1!$A$2:$F$2</c:f>
              <c:numCache>
                <c:formatCode>General</c:formatCode>
                <c:ptCount val="6"/>
                <c:pt idx="0">
                  <c:v>-215</c:v>
                </c:pt>
                <c:pt idx="1">
                  <c:v>320</c:v>
                </c:pt>
                <c:pt idx="2">
                  <c:v>32</c:v>
                </c:pt>
                <c:pt idx="3">
                  <c:v>206</c:v>
                </c:pt>
                <c:pt idx="4">
                  <c:v>609</c:v>
                </c:pt>
              </c:numCache>
            </c:numRef>
          </c:val>
          <c:extLst>
            <c:ext xmlns:c16="http://schemas.microsoft.com/office/drawing/2014/chart" uri="{C3380CC4-5D6E-409C-BE32-E72D297353CC}">
              <c16:uniqueId val="{00000000-0B38-4612-8691-AE7BB275C71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 Bikes</c:v>
                </c:pt>
                <c:pt idx="1">
                  <c:v>Venzo Argentina</c:v>
                </c:pt>
                <c:pt idx="2">
                  <c:v>Topmega oficial</c:v>
                </c:pt>
                <c:pt idx="3">
                  <c:v>Teknial Bikes</c:v>
                </c:pt>
                <c:pt idx="4">
                  <c:v>Motomel Bicicletas</c:v>
                </c:pt>
                <c:pt idx="5">
                  <c:v>Raleigh.bicicletas</c:v>
                </c:pt>
              </c:strCache>
            </c:strRef>
          </c:cat>
          <c:val>
            <c:numRef>
              <c:f>Sheet1!$A$2:$F$2</c:f>
              <c:numCache>
                <c:formatCode>General</c:formatCode>
                <c:ptCount val="6"/>
                <c:pt idx="0">
                  <c:v>2</c:v>
                </c:pt>
                <c:pt idx="1">
                  <c:v>7</c:v>
                </c:pt>
                <c:pt idx="2">
                  <c:v>17</c:v>
                </c:pt>
                <c:pt idx="3">
                  <c:v>14</c:v>
                </c:pt>
                <c:pt idx="4">
                  <c:v>11</c:v>
                </c:pt>
                <c:pt idx="5">
                  <c:v>5</c:v>
                </c:pt>
              </c:numCache>
            </c:numRef>
          </c:val>
          <c:extLst>
            <c:ext xmlns:c16="http://schemas.microsoft.com/office/drawing/2014/chart" uri="{C3380CC4-5D6E-409C-BE32-E72D297353CC}">
              <c16:uniqueId val="{00000000-E4B8-4B6D-A375-C7AC8B250C4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 Bikes</c:v>
                </c:pt>
                <c:pt idx="1">
                  <c:v>Venzo Argentina</c:v>
                </c:pt>
                <c:pt idx="2">
                  <c:v>Topmega oficial</c:v>
                </c:pt>
                <c:pt idx="3">
                  <c:v>Teknial Bikes</c:v>
                </c:pt>
                <c:pt idx="4">
                  <c:v>Motomel Bicicletas</c:v>
                </c:pt>
                <c:pt idx="5">
                  <c:v>Raleigh.bicicletas</c:v>
                </c:pt>
              </c:strCache>
            </c:strRef>
          </c:cat>
          <c:val>
            <c:numRef>
              <c:f>Sheet1!$A$2:$F$2</c:f>
              <c:numCache>
                <c:formatCode>General</c:formatCode>
                <c:ptCount val="6"/>
                <c:pt idx="0">
                  <c:v>114</c:v>
                </c:pt>
                <c:pt idx="1">
                  <c:v>2099</c:v>
                </c:pt>
                <c:pt idx="2">
                  <c:v>167</c:v>
                </c:pt>
                <c:pt idx="3">
                  <c:v>65</c:v>
                </c:pt>
                <c:pt idx="4">
                  <c:v>151</c:v>
                </c:pt>
                <c:pt idx="5">
                  <c:v>74</c:v>
                </c:pt>
              </c:numCache>
            </c:numRef>
          </c:val>
          <c:extLst>
            <c:ext xmlns:c16="http://schemas.microsoft.com/office/drawing/2014/chart" uri="{C3380CC4-5D6E-409C-BE32-E72D297353CC}">
              <c16:uniqueId val="{00000000-5FD1-4B10-8651-BE722C5019D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27053</c:v>
                </c:pt>
                <c:pt idx="1">
                  <c:v>27051</c:v>
                </c:pt>
                <c:pt idx="2">
                  <c:v>27049</c:v>
                </c:pt>
                <c:pt idx="3">
                  <c:v>27053</c:v>
                </c:pt>
                <c:pt idx="4">
                  <c:v>27072</c:v>
                </c:pt>
                <c:pt idx="5">
                  <c:v>27106</c:v>
                </c:pt>
                <c:pt idx="6">
                  <c:v>27135</c:v>
                </c:pt>
                <c:pt idx="7">
                  <c:v>27155</c:v>
                </c:pt>
                <c:pt idx="8">
                  <c:v>27184</c:v>
                </c:pt>
                <c:pt idx="9">
                  <c:v>27213</c:v>
                </c:pt>
                <c:pt idx="10">
                  <c:v>27235</c:v>
                </c:pt>
                <c:pt idx="11">
                  <c:v>27255</c:v>
                </c:pt>
                <c:pt idx="12">
                  <c:v>27282</c:v>
                </c:pt>
                <c:pt idx="13">
                  <c:v>27308</c:v>
                </c:pt>
                <c:pt idx="14">
                  <c:v>27323</c:v>
                </c:pt>
                <c:pt idx="15">
                  <c:v>27339</c:v>
                </c:pt>
                <c:pt idx="16">
                  <c:v>27366</c:v>
                </c:pt>
                <c:pt idx="17">
                  <c:v>27388</c:v>
                </c:pt>
                <c:pt idx="18">
                  <c:v>27408</c:v>
                </c:pt>
                <c:pt idx="19">
                  <c:v>27430</c:v>
                </c:pt>
                <c:pt idx="20">
                  <c:v>27453</c:v>
                </c:pt>
                <c:pt idx="21">
                  <c:v>27470</c:v>
                </c:pt>
                <c:pt idx="22">
                  <c:v>27489</c:v>
                </c:pt>
                <c:pt idx="23">
                  <c:v>27526</c:v>
                </c:pt>
                <c:pt idx="24">
                  <c:v>27548</c:v>
                </c:pt>
                <c:pt idx="25">
                  <c:v>27571</c:v>
                </c:pt>
                <c:pt idx="26">
                  <c:v>27603</c:v>
                </c:pt>
                <c:pt idx="27">
                  <c:v>27629</c:v>
                </c:pt>
                <c:pt idx="28">
                  <c:v>27650</c:v>
                </c:pt>
                <c:pt idx="29">
                  <c:v>27664</c:v>
                </c:pt>
              </c:numCache>
            </c:numRef>
          </c:val>
          <c:smooth val="0"/>
          <c:extLst>
            <c:ext xmlns:c16="http://schemas.microsoft.com/office/drawing/2014/chart" uri="{C3380CC4-5D6E-409C-BE32-E72D297353CC}">
              <c16:uniqueId val="{00000000-22C8-47FE-BA71-CC2DBE2BE50F}"/>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27579</c:v>
                </c:pt>
                <c:pt idx="1">
                  <c:v>27576</c:v>
                </c:pt>
                <c:pt idx="2">
                  <c:v>27575</c:v>
                </c:pt>
                <c:pt idx="3">
                  <c:v>27581</c:v>
                </c:pt>
                <c:pt idx="4">
                  <c:v>27599</c:v>
                </c:pt>
                <c:pt idx="5">
                  <c:v>27611</c:v>
                </c:pt>
                <c:pt idx="6">
                  <c:v>27623</c:v>
                </c:pt>
                <c:pt idx="7">
                  <c:v>27632</c:v>
                </c:pt>
                <c:pt idx="8">
                  <c:v>27646</c:v>
                </c:pt>
                <c:pt idx="9">
                  <c:v>27656</c:v>
                </c:pt>
                <c:pt idx="10">
                  <c:v>27662</c:v>
                </c:pt>
                <c:pt idx="11">
                  <c:v>27672</c:v>
                </c:pt>
                <c:pt idx="12">
                  <c:v>27680</c:v>
                </c:pt>
                <c:pt idx="13">
                  <c:v>27692</c:v>
                </c:pt>
                <c:pt idx="14">
                  <c:v>27700</c:v>
                </c:pt>
                <c:pt idx="15">
                  <c:v>27712</c:v>
                </c:pt>
                <c:pt idx="16">
                  <c:v>27719</c:v>
                </c:pt>
                <c:pt idx="17">
                  <c:v>27723</c:v>
                </c:pt>
                <c:pt idx="18">
                  <c:v>27733</c:v>
                </c:pt>
                <c:pt idx="19">
                  <c:v>27742</c:v>
                </c:pt>
                <c:pt idx="20">
                  <c:v>27742</c:v>
                </c:pt>
                <c:pt idx="21">
                  <c:v>27753</c:v>
                </c:pt>
                <c:pt idx="22">
                  <c:v>27760</c:v>
                </c:pt>
                <c:pt idx="23">
                  <c:v>27767</c:v>
                </c:pt>
                <c:pt idx="24">
                  <c:v>27763</c:v>
                </c:pt>
                <c:pt idx="25">
                  <c:v>27769</c:v>
                </c:pt>
                <c:pt idx="26">
                  <c:v>27777</c:v>
                </c:pt>
                <c:pt idx="27">
                  <c:v>27780</c:v>
                </c:pt>
                <c:pt idx="28">
                  <c:v>27784</c:v>
                </c:pt>
                <c:pt idx="29">
                  <c:v>27786</c:v>
                </c:pt>
              </c:numCache>
            </c:numRef>
          </c:val>
          <c:smooth val="0"/>
          <c:extLst>
            <c:ext xmlns:c16="http://schemas.microsoft.com/office/drawing/2014/chart" uri="{C3380CC4-5D6E-409C-BE32-E72D297353CC}">
              <c16:uniqueId val="{00000001-22C8-47FE-BA71-CC2DBE2BE50F}"/>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32000</c:v>
                </c:pt>
                <c:pt idx="1">
                  <c:v>32002</c:v>
                </c:pt>
                <c:pt idx="2">
                  <c:v>32002</c:v>
                </c:pt>
                <c:pt idx="3">
                  <c:v>32001</c:v>
                </c:pt>
                <c:pt idx="4">
                  <c:v>32004</c:v>
                </c:pt>
                <c:pt idx="5">
                  <c:v>32005</c:v>
                </c:pt>
                <c:pt idx="6">
                  <c:v>32007</c:v>
                </c:pt>
                <c:pt idx="7">
                  <c:v>32009</c:v>
                </c:pt>
                <c:pt idx="8">
                  <c:v>32010</c:v>
                </c:pt>
                <c:pt idx="9">
                  <c:v>32013</c:v>
                </c:pt>
                <c:pt idx="10">
                  <c:v>32014</c:v>
                </c:pt>
                <c:pt idx="11">
                  <c:v>32018</c:v>
                </c:pt>
                <c:pt idx="12">
                  <c:v>32016</c:v>
                </c:pt>
                <c:pt idx="13">
                  <c:v>32021</c:v>
                </c:pt>
                <c:pt idx="14">
                  <c:v>32021</c:v>
                </c:pt>
                <c:pt idx="15">
                  <c:v>32023</c:v>
                </c:pt>
                <c:pt idx="16">
                  <c:v>32024</c:v>
                </c:pt>
                <c:pt idx="17">
                  <c:v>32026</c:v>
                </c:pt>
                <c:pt idx="18">
                  <c:v>32027</c:v>
                </c:pt>
                <c:pt idx="19">
                  <c:v>32028</c:v>
                </c:pt>
                <c:pt idx="20">
                  <c:v>32027</c:v>
                </c:pt>
                <c:pt idx="21">
                  <c:v>32025</c:v>
                </c:pt>
                <c:pt idx="22">
                  <c:v>32030</c:v>
                </c:pt>
                <c:pt idx="23">
                  <c:v>32033</c:v>
                </c:pt>
                <c:pt idx="24">
                  <c:v>32033</c:v>
                </c:pt>
                <c:pt idx="25">
                  <c:v>32033</c:v>
                </c:pt>
                <c:pt idx="26">
                  <c:v>32032</c:v>
                </c:pt>
                <c:pt idx="27">
                  <c:v>32030</c:v>
                </c:pt>
                <c:pt idx="28">
                  <c:v>32032</c:v>
                </c:pt>
                <c:pt idx="29">
                  <c:v>32032</c:v>
                </c:pt>
              </c:numCache>
            </c:numRef>
          </c:val>
          <c:smooth val="0"/>
          <c:extLst>
            <c:ext xmlns:c16="http://schemas.microsoft.com/office/drawing/2014/chart" uri="{C3380CC4-5D6E-409C-BE32-E72D297353CC}">
              <c16:uniqueId val="{00000002-22C8-47FE-BA71-CC2DBE2BE50F}"/>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49150</c:v>
                </c:pt>
                <c:pt idx="1">
                  <c:v>49145</c:v>
                </c:pt>
                <c:pt idx="2">
                  <c:v>49138</c:v>
                </c:pt>
                <c:pt idx="3">
                  <c:v>49136</c:v>
                </c:pt>
                <c:pt idx="4">
                  <c:v>49133</c:v>
                </c:pt>
                <c:pt idx="5">
                  <c:v>49134</c:v>
                </c:pt>
                <c:pt idx="6">
                  <c:v>49139</c:v>
                </c:pt>
                <c:pt idx="7">
                  <c:v>49141</c:v>
                </c:pt>
                <c:pt idx="8">
                  <c:v>49141</c:v>
                </c:pt>
                <c:pt idx="9">
                  <c:v>49158</c:v>
                </c:pt>
                <c:pt idx="10">
                  <c:v>49200</c:v>
                </c:pt>
                <c:pt idx="11">
                  <c:v>49224</c:v>
                </c:pt>
                <c:pt idx="12">
                  <c:v>49252</c:v>
                </c:pt>
                <c:pt idx="13">
                  <c:v>49293</c:v>
                </c:pt>
                <c:pt idx="14">
                  <c:v>49317</c:v>
                </c:pt>
                <c:pt idx="15">
                  <c:v>49328</c:v>
                </c:pt>
                <c:pt idx="16">
                  <c:v>49329</c:v>
                </c:pt>
                <c:pt idx="17">
                  <c:v>49335</c:v>
                </c:pt>
                <c:pt idx="18">
                  <c:v>49332</c:v>
                </c:pt>
                <c:pt idx="19">
                  <c:v>49333</c:v>
                </c:pt>
                <c:pt idx="20">
                  <c:v>49339</c:v>
                </c:pt>
                <c:pt idx="21">
                  <c:v>49340</c:v>
                </c:pt>
                <c:pt idx="22">
                  <c:v>49338</c:v>
                </c:pt>
                <c:pt idx="23">
                  <c:v>49343</c:v>
                </c:pt>
                <c:pt idx="24">
                  <c:v>49344</c:v>
                </c:pt>
                <c:pt idx="25">
                  <c:v>49344</c:v>
                </c:pt>
                <c:pt idx="26">
                  <c:v>49421</c:v>
                </c:pt>
                <c:pt idx="27">
                  <c:v>49431</c:v>
                </c:pt>
                <c:pt idx="28">
                  <c:v>49452</c:v>
                </c:pt>
                <c:pt idx="29">
                  <c:v>49471</c:v>
                </c:pt>
              </c:numCache>
            </c:numRef>
          </c:val>
          <c:smooth val="0"/>
          <c:extLst>
            <c:ext xmlns:c16="http://schemas.microsoft.com/office/drawing/2014/chart" uri="{C3380CC4-5D6E-409C-BE32-E72D297353CC}">
              <c16:uniqueId val="{00000003-22C8-47FE-BA71-CC2DBE2BE50F}"/>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266000</c:v>
                </c:pt>
                <c:pt idx="1">
                  <c:v>265988</c:v>
                </c:pt>
                <c:pt idx="2">
                  <c:v>265977</c:v>
                </c:pt>
                <c:pt idx="3">
                  <c:v>265972</c:v>
                </c:pt>
                <c:pt idx="4">
                  <c:v>265964</c:v>
                </c:pt>
                <c:pt idx="5">
                  <c:v>265956</c:v>
                </c:pt>
                <c:pt idx="6">
                  <c:v>265949</c:v>
                </c:pt>
                <c:pt idx="7">
                  <c:v>265947</c:v>
                </c:pt>
                <c:pt idx="8">
                  <c:v>265942</c:v>
                </c:pt>
                <c:pt idx="9">
                  <c:v>265926</c:v>
                </c:pt>
                <c:pt idx="10">
                  <c:v>265923</c:v>
                </c:pt>
                <c:pt idx="11">
                  <c:v>265916</c:v>
                </c:pt>
                <c:pt idx="12">
                  <c:v>265911</c:v>
                </c:pt>
                <c:pt idx="13">
                  <c:v>265904</c:v>
                </c:pt>
                <c:pt idx="14">
                  <c:v>265899</c:v>
                </c:pt>
                <c:pt idx="15">
                  <c:v>265898</c:v>
                </c:pt>
                <c:pt idx="16">
                  <c:v>265893</c:v>
                </c:pt>
                <c:pt idx="17">
                  <c:v>265889</c:v>
                </c:pt>
                <c:pt idx="18">
                  <c:v>265892</c:v>
                </c:pt>
                <c:pt idx="19">
                  <c:v>265887</c:v>
                </c:pt>
                <c:pt idx="20">
                  <c:v>265882</c:v>
                </c:pt>
                <c:pt idx="21">
                  <c:v>265866</c:v>
                </c:pt>
                <c:pt idx="22">
                  <c:v>265854</c:v>
                </c:pt>
                <c:pt idx="23">
                  <c:v>265845</c:v>
                </c:pt>
                <c:pt idx="24">
                  <c:v>265839</c:v>
                </c:pt>
                <c:pt idx="25">
                  <c:v>265834</c:v>
                </c:pt>
                <c:pt idx="26">
                  <c:v>265825</c:v>
                </c:pt>
                <c:pt idx="27">
                  <c:v>265812</c:v>
                </c:pt>
                <c:pt idx="28">
                  <c:v>265807</c:v>
                </c:pt>
                <c:pt idx="29">
                  <c:v>265794</c:v>
                </c:pt>
              </c:numCache>
            </c:numRef>
          </c:val>
          <c:smooth val="0"/>
          <c:extLst>
            <c:ext xmlns:c16="http://schemas.microsoft.com/office/drawing/2014/chart" uri="{C3380CC4-5D6E-409C-BE32-E72D297353CC}">
              <c16:uniqueId val="{00000004-22C8-47FE-BA71-CC2DBE2BE50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1162</c:v>
                </c:pt>
                <c:pt idx="29">
                  <c:v>1164</c:v>
                </c:pt>
              </c:numCache>
            </c:numRef>
          </c:val>
          <c:smooth val="0"/>
          <c:extLst>
            <c:ext xmlns:c16="http://schemas.microsoft.com/office/drawing/2014/chart" uri="{C3380CC4-5D6E-409C-BE32-E72D297353CC}">
              <c16:uniqueId val="{00000005-22C8-47FE-BA71-CC2DBE2BE50F}"/>
            </c:ext>
          </c:extLst>
        </c:ser>
        <c:dLbls>
          <c:showLegendKey val="0"/>
          <c:showVal val="0"/>
          <c:showCatName val="0"/>
          <c:showSerName val="0"/>
          <c:showPercent val="0"/>
          <c:showBubbleSize val="0"/>
        </c:dLbls>
        <c:smooth val="0"/>
        <c:axId val="337888544"/>
        <c:axId val="337886904"/>
      </c:lineChart>
      <c:dateAx>
        <c:axId val="33788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6904"/>
        <c:crosses val="autoZero"/>
        <c:auto val="1"/>
        <c:lblOffset val="100"/>
        <c:baseTimeUnit val="days"/>
      </c:dateAx>
      <c:valAx>
        <c:axId val="33788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-2</c:v>
                </c:pt>
                <c:pt idx="1">
                  <c:v>-2</c:v>
                </c:pt>
                <c:pt idx="2">
                  <c:v>-2</c:v>
                </c:pt>
                <c:pt idx="3">
                  <c:v>4</c:v>
                </c:pt>
                <c:pt idx="4">
                  <c:v>19</c:v>
                </c:pt>
                <c:pt idx="5">
                  <c:v>34</c:v>
                </c:pt>
                <c:pt idx="6">
                  <c:v>29</c:v>
                </c:pt>
                <c:pt idx="7">
                  <c:v>20</c:v>
                </c:pt>
                <c:pt idx="8">
                  <c:v>29</c:v>
                </c:pt>
                <c:pt idx="9">
                  <c:v>29</c:v>
                </c:pt>
                <c:pt idx="10">
                  <c:v>22</c:v>
                </c:pt>
                <c:pt idx="11">
                  <c:v>20</c:v>
                </c:pt>
                <c:pt idx="12">
                  <c:v>27</c:v>
                </c:pt>
                <c:pt idx="13">
                  <c:v>26</c:v>
                </c:pt>
                <c:pt idx="14">
                  <c:v>15</c:v>
                </c:pt>
                <c:pt idx="15">
                  <c:v>16</c:v>
                </c:pt>
                <c:pt idx="16">
                  <c:v>27</c:v>
                </c:pt>
                <c:pt idx="17">
                  <c:v>22</c:v>
                </c:pt>
                <c:pt idx="18">
                  <c:v>20</c:v>
                </c:pt>
                <c:pt idx="19">
                  <c:v>22</c:v>
                </c:pt>
                <c:pt idx="20">
                  <c:v>23</c:v>
                </c:pt>
                <c:pt idx="21">
                  <c:v>17</c:v>
                </c:pt>
                <c:pt idx="22">
                  <c:v>19</c:v>
                </c:pt>
                <c:pt idx="23">
                  <c:v>37</c:v>
                </c:pt>
                <c:pt idx="24">
                  <c:v>22</c:v>
                </c:pt>
                <c:pt idx="25">
                  <c:v>23</c:v>
                </c:pt>
                <c:pt idx="26">
                  <c:v>32</c:v>
                </c:pt>
                <c:pt idx="27">
                  <c:v>26</c:v>
                </c:pt>
                <c:pt idx="28">
                  <c:v>21</c:v>
                </c:pt>
                <c:pt idx="29">
                  <c:v>14</c:v>
                </c:pt>
              </c:numCache>
            </c:numRef>
          </c:val>
          <c:smooth val="0"/>
          <c:extLst>
            <c:ext xmlns:c16="http://schemas.microsoft.com/office/drawing/2014/chart" uri="{C3380CC4-5D6E-409C-BE32-E72D297353CC}">
              <c16:uniqueId val="{00000000-DBD1-4CD9-A3B2-B8735DB86003}"/>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c:v>
                </c:pt>
                <c:pt idx="1">
                  <c:v>-3</c:v>
                </c:pt>
                <c:pt idx="2">
                  <c:v>-1</c:v>
                </c:pt>
                <c:pt idx="3">
                  <c:v>6</c:v>
                </c:pt>
                <c:pt idx="4">
                  <c:v>18</c:v>
                </c:pt>
                <c:pt idx="5">
                  <c:v>12</c:v>
                </c:pt>
                <c:pt idx="6">
                  <c:v>12</c:v>
                </c:pt>
                <c:pt idx="7">
                  <c:v>9</c:v>
                </c:pt>
                <c:pt idx="8">
                  <c:v>14</c:v>
                </c:pt>
                <c:pt idx="9">
                  <c:v>10</c:v>
                </c:pt>
                <c:pt idx="10">
                  <c:v>6</c:v>
                </c:pt>
                <c:pt idx="11">
                  <c:v>10</c:v>
                </c:pt>
                <c:pt idx="12">
                  <c:v>8</c:v>
                </c:pt>
                <c:pt idx="13">
                  <c:v>12</c:v>
                </c:pt>
                <c:pt idx="14">
                  <c:v>8</c:v>
                </c:pt>
                <c:pt idx="15">
                  <c:v>12</c:v>
                </c:pt>
                <c:pt idx="16">
                  <c:v>7</c:v>
                </c:pt>
                <c:pt idx="17">
                  <c:v>4</c:v>
                </c:pt>
                <c:pt idx="18">
                  <c:v>10</c:v>
                </c:pt>
                <c:pt idx="19">
                  <c:v>9</c:v>
                </c:pt>
                <c:pt idx="20">
                  <c:v>0</c:v>
                </c:pt>
                <c:pt idx="21">
                  <c:v>11</c:v>
                </c:pt>
                <c:pt idx="22">
                  <c:v>7</c:v>
                </c:pt>
                <c:pt idx="23">
                  <c:v>7</c:v>
                </c:pt>
                <c:pt idx="24">
                  <c:v>-4</c:v>
                </c:pt>
                <c:pt idx="25">
                  <c:v>6</c:v>
                </c:pt>
                <c:pt idx="26">
                  <c:v>8</c:v>
                </c:pt>
                <c:pt idx="27">
                  <c:v>3</c:v>
                </c:pt>
                <c:pt idx="28">
                  <c:v>4</c:v>
                </c:pt>
                <c:pt idx="29">
                  <c:v>2</c:v>
                </c:pt>
              </c:numCache>
            </c:numRef>
          </c:val>
          <c:smooth val="0"/>
          <c:extLst>
            <c:ext xmlns:c16="http://schemas.microsoft.com/office/drawing/2014/chart" uri="{C3380CC4-5D6E-409C-BE32-E72D297353CC}">
              <c16:uniqueId val="{00000001-DBD1-4CD9-A3B2-B8735DB86003}"/>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2</c:v>
                </c:pt>
                <c:pt idx="2">
                  <c:v>0</c:v>
                </c:pt>
                <c:pt idx="3">
                  <c:v>-1</c:v>
                </c:pt>
                <c:pt idx="4">
                  <c:v>3</c:v>
                </c:pt>
                <c:pt idx="5">
                  <c:v>1</c:v>
                </c:pt>
                <c:pt idx="6">
                  <c:v>2</c:v>
                </c:pt>
                <c:pt idx="7">
                  <c:v>2</c:v>
                </c:pt>
                <c:pt idx="8">
                  <c:v>1</c:v>
                </c:pt>
                <c:pt idx="9">
                  <c:v>3</c:v>
                </c:pt>
                <c:pt idx="10">
                  <c:v>1</c:v>
                </c:pt>
                <c:pt idx="11">
                  <c:v>4</c:v>
                </c:pt>
                <c:pt idx="12">
                  <c:v>-2</c:v>
                </c:pt>
                <c:pt idx="13">
                  <c:v>5</c:v>
                </c:pt>
                <c:pt idx="14">
                  <c:v>0</c:v>
                </c:pt>
                <c:pt idx="15">
                  <c:v>2</c:v>
                </c:pt>
                <c:pt idx="16">
                  <c:v>1</c:v>
                </c:pt>
                <c:pt idx="17">
                  <c:v>2</c:v>
                </c:pt>
                <c:pt idx="18">
                  <c:v>1</c:v>
                </c:pt>
                <c:pt idx="19">
                  <c:v>1</c:v>
                </c:pt>
                <c:pt idx="20">
                  <c:v>-1</c:v>
                </c:pt>
                <c:pt idx="21">
                  <c:v>-2</c:v>
                </c:pt>
                <c:pt idx="22">
                  <c:v>5</c:v>
                </c:pt>
                <c:pt idx="23">
                  <c:v>3</c:v>
                </c:pt>
                <c:pt idx="24">
                  <c:v>0</c:v>
                </c:pt>
                <c:pt idx="25">
                  <c:v>0</c:v>
                </c:pt>
                <c:pt idx="26">
                  <c:v>-1</c:v>
                </c:pt>
                <c:pt idx="27">
                  <c:v>-2</c:v>
                </c:pt>
                <c:pt idx="28">
                  <c:v>2</c:v>
                </c:pt>
                <c:pt idx="29">
                  <c:v>0</c:v>
                </c:pt>
              </c:numCache>
            </c:numRef>
          </c:val>
          <c:smooth val="0"/>
          <c:extLst>
            <c:ext xmlns:c16="http://schemas.microsoft.com/office/drawing/2014/chart" uri="{C3380CC4-5D6E-409C-BE32-E72D297353CC}">
              <c16:uniqueId val="{00000002-DBD1-4CD9-A3B2-B8735DB86003}"/>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c:v>
                </c:pt>
                <c:pt idx="1">
                  <c:v>-5</c:v>
                </c:pt>
                <c:pt idx="2">
                  <c:v>-7</c:v>
                </c:pt>
                <c:pt idx="3">
                  <c:v>-2</c:v>
                </c:pt>
                <c:pt idx="4">
                  <c:v>-3</c:v>
                </c:pt>
                <c:pt idx="5">
                  <c:v>1</c:v>
                </c:pt>
                <c:pt idx="6">
                  <c:v>5</c:v>
                </c:pt>
                <c:pt idx="7">
                  <c:v>2</c:v>
                </c:pt>
                <c:pt idx="8">
                  <c:v>0</c:v>
                </c:pt>
                <c:pt idx="9">
                  <c:v>17</c:v>
                </c:pt>
                <c:pt idx="10">
                  <c:v>42</c:v>
                </c:pt>
                <c:pt idx="11">
                  <c:v>24</c:v>
                </c:pt>
                <c:pt idx="12">
                  <c:v>28</c:v>
                </c:pt>
                <c:pt idx="13">
                  <c:v>41</c:v>
                </c:pt>
                <c:pt idx="14">
                  <c:v>24</c:v>
                </c:pt>
                <c:pt idx="15">
                  <c:v>11</c:v>
                </c:pt>
                <c:pt idx="16">
                  <c:v>1</c:v>
                </c:pt>
                <c:pt idx="17">
                  <c:v>6</c:v>
                </c:pt>
                <c:pt idx="18">
                  <c:v>-3</c:v>
                </c:pt>
                <c:pt idx="19">
                  <c:v>1</c:v>
                </c:pt>
                <c:pt idx="20">
                  <c:v>6</c:v>
                </c:pt>
                <c:pt idx="21">
                  <c:v>1</c:v>
                </c:pt>
                <c:pt idx="22">
                  <c:v>-2</c:v>
                </c:pt>
                <c:pt idx="23">
                  <c:v>5</c:v>
                </c:pt>
                <c:pt idx="24">
                  <c:v>1</c:v>
                </c:pt>
                <c:pt idx="25">
                  <c:v>0</c:v>
                </c:pt>
                <c:pt idx="26">
                  <c:v>77</c:v>
                </c:pt>
                <c:pt idx="27">
                  <c:v>10</c:v>
                </c:pt>
                <c:pt idx="28">
                  <c:v>21</c:v>
                </c:pt>
                <c:pt idx="29">
                  <c:v>19</c:v>
                </c:pt>
              </c:numCache>
            </c:numRef>
          </c:val>
          <c:smooth val="0"/>
          <c:extLst>
            <c:ext xmlns:c16="http://schemas.microsoft.com/office/drawing/2014/chart" uri="{C3380CC4-5D6E-409C-BE32-E72D297353CC}">
              <c16:uniqueId val="{00000003-DBD1-4CD9-A3B2-B8735DB8600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-9</c:v>
                </c:pt>
                <c:pt idx="1">
                  <c:v>-12</c:v>
                </c:pt>
                <c:pt idx="2">
                  <c:v>-11</c:v>
                </c:pt>
                <c:pt idx="3">
                  <c:v>-5</c:v>
                </c:pt>
                <c:pt idx="4">
                  <c:v>-8</c:v>
                </c:pt>
                <c:pt idx="5">
                  <c:v>-8</c:v>
                </c:pt>
                <c:pt idx="6">
                  <c:v>-7</c:v>
                </c:pt>
                <c:pt idx="7">
                  <c:v>-2</c:v>
                </c:pt>
                <c:pt idx="8">
                  <c:v>-5</c:v>
                </c:pt>
                <c:pt idx="9">
                  <c:v>-16</c:v>
                </c:pt>
                <c:pt idx="10">
                  <c:v>-3</c:v>
                </c:pt>
                <c:pt idx="11">
                  <c:v>-7</c:v>
                </c:pt>
                <c:pt idx="12">
                  <c:v>-5</c:v>
                </c:pt>
                <c:pt idx="13">
                  <c:v>-7</c:v>
                </c:pt>
                <c:pt idx="14">
                  <c:v>-5</c:v>
                </c:pt>
                <c:pt idx="15">
                  <c:v>-1</c:v>
                </c:pt>
                <c:pt idx="16">
                  <c:v>-5</c:v>
                </c:pt>
                <c:pt idx="17">
                  <c:v>-4</c:v>
                </c:pt>
                <c:pt idx="18">
                  <c:v>3</c:v>
                </c:pt>
                <c:pt idx="19">
                  <c:v>-5</c:v>
                </c:pt>
                <c:pt idx="20">
                  <c:v>-5</c:v>
                </c:pt>
                <c:pt idx="21">
                  <c:v>-16</c:v>
                </c:pt>
                <c:pt idx="22">
                  <c:v>-12</c:v>
                </c:pt>
                <c:pt idx="23">
                  <c:v>-9</c:v>
                </c:pt>
                <c:pt idx="24">
                  <c:v>-6</c:v>
                </c:pt>
                <c:pt idx="25">
                  <c:v>-5</c:v>
                </c:pt>
                <c:pt idx="26">
                  <c:v>-9</c:v>
                </c:pt>
                <c:pt idx="27">
                  <c:v>-13</c:v>
                </c:pt>
                <c:pt idx="28">
                  <c:v>-5</c:v>
                </c:pt>
                <c:pt idx="29">
                  <c:v>-13</c:v>
                </c:pt>
              </c:numCache>
            </c:numRef>
          </c:val>
          <c:smooth val="0"/>
          <c:extLst>
            <c:ext xmlns:c16="http://schemas.microsoft.com/office/drawing/2014/chart" uri="{C3380CC4-5D6E-409C-BE32-E72D297353CC}">
              <c16:uniqueId val="{00000004-DBD1-4CD9-A3B2-B8735DB86003}"/>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2</c:v>
                </c:pt>
              </c:numCache>
            </c:numRef>
          </c:val>
          <c:smooth val="0"/>
          <c:extLst>
            <c:ext xmlns:c16="http://schemas.microsoft.com/office/drawing/2014/chart" uri="{C3380CC4-5D6E-409C-BE32-E72D297353CC}">
              <c16:uniqueId val="{00000005-DBD1-4CD9-A3B2-B8735DB86003}"/>
            </c:ext>
          </c:extLst>
        </c:ser>
        <c:dLbls>
          <c:showLegendKey val="0"/>
          <c:showVal val="0"/>
          <c:showCatName val="0"/>
          <c:showSerName val="0"/>
          <c:showPercent val="0"/>
          <c:showBubbleSize val="0"/>
        </c:dLbls>
        <c:smooth val="0"/>
        <c:axId val="337882968"/>
        <c:axId val="337883296"/>
      </c:lineChart>
      <c:dateAx>
        <c:axId val="33788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3296"/>
        <c:crosses val="autoZero"/>
        <c:auto val="1"/>
        <c:lblOffset val="100"/>
        <c:baseTimeUnit val="days"/>
      </c:dateAx>
      <c:valAx>
        <c:axId val="33788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c:v>
                </c:pt>
                <c:pt idx="1">
                  <c:v>14</c:v>
                </c:pt>
                <c:pt idx="2">
                  <c:v>15</c:v>
                </c:pt>
                <c:pt idx="3">
                  <c:v>23</c:v>
                </c:pt>
                <c:pt idx="4">
                  <c:v>18</c:v>
                </c:pt>
                <c:pt idx="5">
                  <c:v>21</c:v>
                </c:pt>
                <c:pt idx="6">
                  <c:v>29</c:v>
                </c:pt>
              </c:numCache>
            </c:numRef>
          </c:val>
          <c:extLst>
            <c:ext xmlns:c16="http://schemas.microsoft.com/office/drawing/2014/chart" uri="{C3380CC4-5D6E-409C-BE32-E72D297353CC}">
              <c16:uniqueId val="{00000000-0DCD-4ADC-A5C1-C4B5C59D9486}"/>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6</c:v>
                </c:pt>
                <c:pt idx="2">
                  <c:v>6</c:v>
                </c:pt>
                <c:pt idx="3">
                  <c:v>6</c:v>
                </c:pt>
                <c:pt idx="4">
                  <c:v>3</c:v>
                </c:pt>
                <c:pt idx="5">
                  <c:v>11</c:v>
                </c:pt>
                <c:pt idx="6">
                  <c:v>9</c:v>
                </c:pt>
              </c:numCache>
            </c:numRef>
          </c:val>
          <c:extLst>
            <c:ext xmlns:c16="http://schemas.microsoft.com/office/drawing/2014/chart" uri="{C3380CC4-5D6E-409C-BE32-E72D297353CC}">
              <c16:uniqueId val="{00000001-0DCD-4ADC-A5C1-C4B5C59D9486}"/>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2</c:v>
                </c:pt>
                <c:pt idx="3">
                  <c:v>2</c:v>
                </c:pt>
                <c:pt idx="4">
                  <c:v>1</c:v>
                </c:pt>
                <c:pt idx="5">
                  <c:v>2</c:v>
                </c:pt>
                <c:pt idx="6">
                  <c:v>0</c:v>
                </c:pt>
              </c:numCache>
            </c:numRef>
          </c:val>
          <c:extLst>
            <c:ext xmlns:c16="http://schemas.microsoft.com/office/drawing/2014/chart" uri="{C3380CC4-5D6E-409C-BE32-E72D297353CC}">
              <c16:uniqueId val="{00000002-0DCD-4ADC-A5C1-C4B5C59D9486}"/>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c:v>
                </c:pt>
                <c:pt idx="1">
                  <c:v>9</c:v>
                </c:pt>
                <c:pt idx="2">
                  <c:v>5</c:v>
                </c:pt>
                <c:pt idx="3">
                  <c:v>4</c:v>
                </c:pt>
                <c:pt idx="4">
                  <c:v>12</c:v>
                </c:pt>
                <c:pt idx="5">
                  <c:v>5</c:v>
                </c:pt>
                <c:pt idx="6">
                  <c:v>27</c:v>
                </c:pt>
              </c:numCache>
            </c:numRef>
          </c:val>
          <c:extLst>
            <c:ext xmlns:c16="http://schemas.microsoft.com/office/drawing/2014/chart" uri="{C3380CC4-5D6E-409C-BE32-E72D297353CC}">
              <c16:uniqueId val="{00000003-0DCD-4ADC-A5C1-C4B5C59D9486}"/>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-7</c:v>
                </c:pt>
                <c:pt idx="2">
                  <c:v>-9</c:v>
                </c:pt>
                <c:pt idx="3">
                  <c:v>-10</c:v>
                </c:pt>
                <c:pt idx="4">
                  <c:v>-5</c:v>
                </c:pt>
                <c:pt idx="5">
                  <c:v>-4</c:v>
                </c:pt>
                <c:pt idx="6">
                  <c:v>-7</c:v>
                </c:pt>
              </c:numCache>
            </c:numRef>
          </c:val>
          <c:extLst>
            <c:ext xmlns:c16="http://schemas.microsoft.com/office/drawing/2014/chart" uri="{C3380CC4-5D6E-409C-BE32-E72D297353CC}">
              <c16:uniqueId val="{00000004-0DCD-4ADC-A5C1-C4B5C59D948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2</c:v>
                </c:pt>
              </c:numCache>
            </c:numRef>
          </c:val>
          <c:extLst>
            <c:ext xmlns:c16="http://schemas.microsoft.com/office/drawing/2014/chart" uri="{C3380CC4-5D6E-409C-BE32-E72D297353CC}">
              <c16:uniqueId val="{00000005-0DCD-4ADC-A5C1-C4B5C59D9486}"/>
            </c:ext>
          </c:extLst>
        </c:ser>
        <c:dLbls>
          <c:showLegendKey val="0"/>
          <c:showVal val="0"/>
          <c:showCatName val="0"/>
          <c:showSerName val="0"/>
          <c:showPercent val="0"/>
          <c:showBubbleSize val="0"/>
        </c:dLbls>
        <c:gapWidth val="219"/>
        <c:overlap val="-27"/>
        <c:axId val="332029352"/>
        <c:axId val="332023120"/>
      </c:barChart>
      <c:catAx>
        <c:axId val="33202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23120"/>
        <c:crosses val="autoZero"/>
        <c:auto val="1"/>
        <c:lblAlgn val="ctr"/>
        <c:lblOffset val="100"/>
        <c:noMultiLvlLbl val="0"/>
      </c:catAx>
      <c:valAx>
        <c:axId val="33202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2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-7.3923489188689696E-3</c:v>
                </c:pt>
                <c:pt idx="1">
                  <c:v>-7.3928954274941798E-3</c:v>
                </c:pt>
                <c:pt idx="2">
                  <c:v>-7.3934420169309801E-3</c:v>
                </c:pt>
                <c:pt idx="3">
                  <c:v>1.4787977374394599E-2</c:v>
                </c:pt>
                <c:pt idx="4">
                  <c:v>7.0232506561194702E-2</c:v>
                </c:pt>
                <c:pt idx="5">
                  <c:v>0.125591016548463</c:v>
                </c:pt>
                <c:pt idx="6">
                  <c:v>0.106987382867262</c:v>
                </c:pt>
                <c:pt idx="7">
                  <c:v>7.3705546342362302E-2</c:v>
                </c:pt>
                <c:pt idx="8">
                  <c:v>0.106794328852882</c:v>
                </c:pt>
                <c:pt idx="9">
                  <c:v>0.106680400235433</c:v>
                </c:pt>
                <c:pt idx="10">
                  <c:v>8.0843714401205302E-2</c:v>
                </c:pt>
                <c:pt idx="11">
                  <c:v>7.3434918303653396E-2</c:v>
                </c:pt>
                <c:pt idx="12">
                  <c:v>9.90643918547056E-2</c:v>
                </c:pt>
                <c:pt idx="13">
                  <c:v>9.5300931016787604E-2</c:v>
                </c:pt>
                <c:pt idx="14">
                  <c:v>5.4928958546945898E-2</c:v>
                </c:pt>
                <c:pt idx="15">
                  <c:v>5.85587234198294E-2</c:v>
                </c:pt>
                <c:pt idx="16">
                  <c:v>9.8760013168001801E-2</c:v>
                </c:pt>
                <c:pt idx="17">
                  <c:v>8.0391726960461901E-2</c:v>
                </c:pt>
                <c:pt idx="18">
                  <c:v>7.3024682342631805E-2</c:v>
                </c:pt>
                <c:pt idx="19">
                  <c:v>8.0268534734384098E-2</c:v>
                </c:pt>
                <c:pt idx="20">
                  <c:v>8.3849799489609897E-2</c:v>
                </c:pt>
                <c:pt idx="21">
                  <c:v>6.19240155902816E-2</c:v>
                </c:pt>
                <c:pt idx="22">
                  <c:v>6.9166363305424097E-2</c:v>
                </c:pt>
                <c:pt idx="23">
                  <c:v>0.13459929426316</c:v>
                </c:pt>
                <c:pt idx="24">
                  <c:v>7.9924435079561096E-2</c:v>
                </c:pt>
                <c:pt idx="25">
                  <c:v>8.3490634528822397E-2</c:v>
                </c:pt>
                <c:pt idx="26">
                  <c:v>0.116063980269123</c:v>
                </c:pt>
                <c:pt idx="27">
                  <c:v>9.4192660218092195E-2</c:v>
                </c:pt>
                <c:pt idx="28">
                  <c:v>7.6007093995439604E-2</c:v>
                </c:pt>
                <c:pt idx="29">
                  <c:v>5.0632911392405097E-2</c:v>
                </c:pt>
              </c:numCache>
            </c:numRef>
          </c:val>
          <c:smooth val="0"/>
          <c:extLst>
            <c:ext xmlns:c16="http://schemas.microsoft.com/office/drawing/2014/chart" uri="{C3380CC4-5D6E-409C-BE32-E72D297353CC}">
              <c16:uniqueId val="{00000000-EDEF-4D95-860F-9D4EE7A3E6C3}"/>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-3.6258158085569299E-3</c:v>
                </c:pt>
                <c:pt idx="1">
                  <c:v>-1.0877841836179699E-2</c:v>
                </c:pt>
                <c:pt idx="2">
                  <c:v>-3.62634174644619E-3</c:v>
                </c:pt>
                <c:pt idx="3">
                  <c:v>2.1758839528558501E-2</c:v>
                </c:pt>
                <c:pt idx="4">
                  <c:v>6.5262318262572103E-2</c:v>
                </c:pt>
                <c:pt idx="5">
                  <c:v>4.3479836225950197E-2</c:v>
                </c:pt>
                <c:pt idx="6">
                  <c:v>4.3460939480641801E-2</c:v>
                </c:pt>
                <c:pt idx="7">
                  <c:v>3.25815443652029E-2</c:v>
                </c:pt>
                <c:pt idx="8">
                  <c:v>5.06658946149392E-2</c:v>
                </c:pt>
                <c:pt idx="9">
                  <c:v>3.6171598061202299E-2</c:v>
                </c:pt>
                <c:pt idx="10">
                  <c:v>2.1695111368238401E-2</c:v>
                </c:pt>
                <c:pt idx="11">
                  <c:v>3.6150676017641499E-2</c:v>
                </c:pt>
                <c:pt idx="12">
                  <c:v>2.89100896212778E-2</c:v>
                </c:pt>
                <c:pt idx="13">
                  <c:v>4.3352601156069398E-2</c:v>
                </c:pt>
                <c:pt idx="14">
                  <c:v>2.88892098801098E-2</c:v>
                </c:pt>
                <c:pt idx="15">
                  <c:v>4.3321299638989202E-2</c:v>
                </c:pt>
                <c:pt idx="16">
                  <c:v>2.52598152424942E-2</c:v>
                </c:pt>
                <c:pt idx="17">
                  <c:v>1.4430535012085599E-2</c:v>
                </c:pt>
                <c:pt idx="18">
                  <c:v>3.6071132272841998E-2</c:v>
                </c:pt>
                <c:pt idx="19">
                  <c:v>3.24523131287636E-2</c:v>
                </c:pt>
                <c:pt idx="20">
                  <c:v>0</c:v>
                </c:pt>
                <c:pt idx="21">
                  <c:v>3.9651070578905601E-2</c:v>
                </c:pt>
                <c:pt idx="22">
                  <c:v>2.5222498468633999E-2</c:v>
                </c:pt>
                <c:pt idx="23">
                  <c:v>2.5216138328530299E-2</c:v>
                </c:pt>
                <c:pt idx="24">
                  <c:v>-1.4405589368675E-2</c:v>
                </c:pt>
                <c:pt idx="25">
                  <c:v>2.1611497316572401E-2</c:v>
                </c:pt>
                <c:pt idx="26">
                  <c:v>2.8809103676761899E-2</c:v>
                </c:pt>
                <c:pt idx="27">
                  <c:v>1.08003024084674E-2</c:v>
                </c:pt>
                <c:pt idx="28">
                  <c:v>1.43988480921526E-2</c:v>
                </c:pt>
                <c:pt idx="29">
                  <c:v>7.1983875611862898E-3</c:v>
                </c:pt>
              </c:numCache>
            </c:numRef>
          </c:val>
          <c:smooth val="0"/>
          <c:extLst>
            <c:ext xmlns:c16="http://schemas.microsoft.com/office/drawing/2014/chart" uri="{C3380CC4-5D6E-409C-BE32-E72D297353CC}">
              <c16:uniqueId val="{00000001-EDEF-4D95-860F-9D4EE7A3E6C3}"/>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6.2500000000000003E-3</c:v>
                </c:pt>
                <c:pt idx="2">
                  <c:v>0</c:v>
                </c:pt>
                <c:pt idx="3">
                  <c:v>-3.12480469970627E-3</c:v>
                </c:pt>
                <c:pt idx="4">
                  <c:v>9.3747070404049896E-3</c:v>
                </c:pt>
                <c:pt idx="5">
                  <c:v>3.12460942382202E-3</c:v>
                </c:pt>
                <c:pt idx="6">
                  <c:v>6.24902359006405E-3</c:v>
                </c:pt>
                <c:pt idx="7">
                  <c:v>6.2486331115068601E-3</c:v>
                </c:pt>
                <c:pt idx="8">
                  <c:v>3.1241213408728799E-3</c:v>
                </c:pt>
                <c:pt idx="9">
                  <c:v>9.3720712277413302E-3</c:v>
                </c:pt>
                <c:pt idx="10">
                  <c:v>3.12373098428763E-3</c:v>
                </c:pt>
                <c:pt idx="11">
                  <c:v>1.24945336415318E-2</c:v>
                </c:pt>
                <c:pt idx="12">
                  <c:v>-6.2464863514273203E-3</c:v>
                </c:pt>
                <c:pt idx="13">
                  <c:v>1.56171914042979E-2</c:v>
                </c:pt>
                <c:pt idx="14">
                  <c:v>0</c:v>
                </c:pt>
                <c:pt idx="15">
                  <c:v>6.2459011273851501E-3</c:v>
                </c:pt>
                <c:pt idx="16">
                  <c:v>3.12275551947038E-3</c:v>
                </c:pt>
                <c:pt idx="17">
                  <c:v>6.2453160129902598E-3</c:v>
                </c:pt>
                <c:pt idx="18">
                  <c:v>3.1224629988134598E-3</c:v>
                </c:pt>
                <c:pt idx="19">
                  <c:v>3.12236550410591E-3</c:v>
                </c:pt>
                <c:pt idx="20">
                  <c:v>-3.1222680154864499E-3</c:v>
                </c:pt>
                <c:pt idx="21">
                  <c:v>-6.24473100821182E-3</c:v>
                </c:pt>
                <c:pt idx="22">
                  <c:v>1.56128024980484E-2</c:v>
                </c:pt>
                <c:pt idx="23">
                  <c:v>9.3662191695285703E-3</c:v>
                </c:pt>
                <c:pt idx="24">
                  <c:v>0</c:v>
                </c:pt>
                <c:pt idx="25">
                  <c:v>0</c:v>
                </c:pt>
                <c:pt idx="26">
                  <c:v>-3.1217806636905702E-3</c:v>
                </c:pt>
                <c:pt idx="27">
                  <c:v>-6.2437562437562396E-3</c:v>
                </c:pt>
                <c:pt idx="28">
                  <c:v>6.2441461130190402E-3</c:v>
                </c:pt>
                <c:pt idx="29">
                  <c:v>0</c:v>
                </c:pt>
              </c:numCache>
            </c:numRef>
          </c:val>
          <c:smooth val="0"/>
          <c:extLst>
            <c:ext xmlns:c16="http://schemas.microsoft.com/office/drawing/2014/chart" uri="{C3380CC4-5D6E-409C-BE32-E72D297353CC}">
              <c16:uniqueId val="{00000002-EDEF-4D95-860F-9D4EE7A3E6C3}"/>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-2.0345466012899002E-3</c:v>
                </c:pt>
                <c:pt idx="1">
                  <c:v>-1.01729399796541E-2</c:v>
                </c:pt>
                <c:pt idx="2">
                  <c:v>-1.42435649608302E-2</c:v>
                </c:pt>
                <c:pt idx="3">
                  <c:v>-4.0701697260775802E-3</c:v>
                </c:pt>
                <c:pt idx="4">
                  <c:v>-6.1055030934549E-3</c:v>
                </c:pt>
                <c:pt idx="5">
                  <c:v>2.0352919626320399E-3</c:v>
                </c:pt>
                <c:pt idx="6">
                  <c:v>1.0176252696707E-2</c:v>
                </c:pt>
                <c:pt idx="7">
                  <c:v>4.0700868963552397E-3</c:v>
                </c:pt>
                <c:pt idx="8">
                  <c:v>0</c:v>
                </c:pt>
                <c:pt idx="9">
                  <c:v>3.4594330599702898E-2</c:v>
                </c:pt>
                <c:pt idx="10">
                  <c:v>8.54387892103015E-2</c:v>
                </c:pt>
                <c:pt idx="11">
                  <c:v>4.8780487804878099E-2</c:v>
                </c:pt>
                <c:pt idx="12">
                  <c:v>5.6882821387940798E-2</c:v>
                </c:pt>
                <c:pt idx="13">
                  <c:v>8.3245350442621602E-2</c:v>
                </c:pt>
                <c:pt idx="14">
                  <c:v>4.8688454750167399E-2</c:v>
                </c:pt>
                <c:pt idx="15">
                  <c:v>2.2304681955512301E-2</c:v>
                </c:pt>
                <c:pt idx="16">
                  <c:v>2.02724618877716E-3</c:v>
                </c:pt>
                <c:pt idx="17">
                  <c:v>1.21632305540352E-2</c:v>
                </c:pt>
                <c:pt idx="18">
                  <c:v>-6.0808756460930397E-3</c:v>
                </c:pt>
                <c:pt idx="19">
                  <c:v>2.0270818130219701E-3</c:v>
                </c:pt>
                <c:pt idx="20">
                  <c:v>1.2162244339488801E-2</c:v>
                </c:pt>
                <c:pt idx="21">
                  <c:v>2.0267942195828898E-3</c:v>
                </c:pt>
                <c:pt idx="22">
                  <c:v>-4.05350628293474E-3</c:v>
                </c:pt>
                <c:pt idx="23">
                  <c:v>1.0134176496817899E-2</c:v>
                </c:pt>
                <c:pt idx="24">
                  <c:v>2.0266299171108398E-3</c:v>
                </c:pt>
                <c:pt idx="25">
                  <c:v>0</c:v>
                </c:pt>
                <c:pt idx="26">
                  <c:v>0.156047341115435</c:v>
                </c:pt>
                <c:pt idx="27">
                  <c:v>2.0234313348576501E-2</c:v>
                </c:pt>
                <c:pt idx="28">
                  <c:v>4.2483461795229702E-2</c:v>
                </c:pt>
                <c:pt idx="29">
                  <c:v>3.8421095203429602E-2</c:v>
                </c:pt>
              </c:numCache>
            </c:numRef>
          </c:val>
          <c:smooth val="0"/>
          <c:extLst>
            <c:ext xmlns:c16="http://schemas.microsoft.com/office/drawing/2014/chart" uri="{C3380CC4-5D6E-409C-BE32-E72D297353CC}">
              <c16:uniqueId val="{00000003-EDEF-4D95-860F-9D4EE7A3E6C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-3.3833441725655898E-3</c:v>
                </c:pt>
                <c:pt idx="1">
                  <c:v>-4.5112781954887203E-3</c:v>
                </c:pt>
                <c:pt idx="2">
                  <c:v>-4.1355249108982403E-3</c:v>
                </c:pt>
                <c:pt idx="3">
                  <c:v>-1.8798617925610099E-3</c:v>
                </c:pt>
                <c:pt idx="4">
                  <c:v>-3.0078354112463E-3</c:v>
                </c:pt>
                <c:pt idx="5">
                  <c:v>-3.0079258847062001E-3</c:v>
                </c:pt>
                <c:pt idx="6">
                  <c:v>-2.63201431815789E-3</c:v>
                </c:pt>
                <c:pt idx="7">
                  <c:v>-7.5202388427856497E-4</c:v>
                </c:pt>
                <c:pt idx="8">
                  <c:v>-1.8800738493007999E-3</c:v>
                </c:pt>
                <c:pt idx="9">
                  <c:v>-6.0163494295748703E-3</c:v>
                </c:pt>
                <c:pt idx="10">
                  <c:v>-1.12813339049209E-3</c:v>
                </c:pt>
                <c:pt idx="11">
                  <c:v>-2.6323409407986499E-3</c:v>
                </c:pt>
                <c:pt idx="12">
                  <c:v>-1.88029302486499E-3</c:v>
                </c:pt>
                <c:pt idx="13">
                  <c:v>-2.6324597327677299E-3</c:v>
                </c:pt>
                <c:pt idx="14">
                  <c:v>-1.8803778807389101E-3</c:v>
                </c:pt>
                <c:pt idx="15">
                  <c:v>-3.7608264792270699E-4</c:v>
                </c:pt>
                <c:pt idx="16">
                  <c:v>-1.88042031154804E-3</c:v>
                </c:pt>
                <c:pt idx="17">
                  <c:v>-1.50436453761475E-3</c:v>
                </c:pt>
                <c:pt idx="18">
                  <c:v>1.12829037681138E-3</c:v>
                </c:pt>
                <c:pt idx="19">
                  <c:v>-1.8804627442721099E-3</c:v>
                </c:pt>
                <c:pt idx="20">
                  <c:v>-1.8804981063384101E-3</c:v>
                </c:pt>
                <c:pt idx="21">
                  <c:v>-6.0177071031510196E-3</c:v>
                </c:pt>
                <c:pt idx="22">
                  <c:v>-4.5135519396989499E-3</c:v>
                </c:pt>
                <c:pt idx="23">
                  <c:v>-3.3853167528041699E-3</c:v>
                </c:pt>
                <c:pt idx="24">
                  <c:v>-2.2569542402527802E-3</c:v>
                </c:pt>
                <c:pt idx="25">
                  <c:v>-1.88083764985574E-3</c:v>
                </c:pt>
                <c:pt idx="26">
                  <c:v>-3.3855714468427698E-3</c:v>
                </c:pt>
                <c:pt idx="27">
                  <c:v>-4.8904354368475497E-3</c:v>
                </c:pt>
                <c:pt idx="28">
                  <c:v>-1.8810286969737999E-3</c:v>
                </c:pt>
                <c:pt idx="29">
                  <c:v>-4.8907666088552999E-3</c:v>
                </c:pt>
              </c:numCache>
            </c:numRef>
          </c:val>
          <c:smooth val="0"/>
          <c:extLst>
            <c:ext xmlns:c16="http://schemas.microsoft.com/office/drawing/2014/chart" uri="{C3380CC4-5D6E-409C-BE32-E72D297353CC}">
              <c16:uniqueId val="{00000004-EDEF-4D95-860F-9D4EE7A3E6C3}"/>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0.17211703958691901</c:v>
                </c:pt>
              </c:numCache>
            </c:numRef>
          </c:val>
          <c:smooth val="0"/>
          <c:extLst>
            <c:ext xmlns:c16="http://schemas.microsoft.com/office/drawing/2014/chart" uri="{C3380CC4-5D6E-409C-BE32-E72D297353CC}">
              <c16:uniqueId val="{00000005-EDEF-4D95-860F-9D4EE7A3E6C3}"/>
            </c:ext>
          </c:extLst>
        </c:ser>
        <c:dLbls>
          <c:showLegendKey val="0"/>
          <c:showVal val="0"/>
          <c:showCatName val="0"/>
          <c:showSerName val="0"/>
          <c:showPercent val="0"/>
          <c:showBubbleSize val="0"/>
        </c:dLbls>
        <c:smooth val="0"/>
        <c:axId val="334697712"/>
        <c:axId val="334701320"/>
      </c:lineChart>
      <c:dateAx>
        <c:axId val="33469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701320"/>
        <c:crosses val="autoZero"/>
        <c:auto val="1"/>
        <c:lblOffset val="100"/>
        <c:baseTimeUnit val="days"/>
      </c:dateAx>
      <c:valAx>
        <c:axId val="33470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9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c:v>
                </c:pt>
                <c:pt idx="1">
                  <c:v>0</c:v>
                </c:pt>
                <c:pt idx="2">
                  <c:v>1</c:v>
                </c:pt>
                <c:pt idx="3">
                  <c:v>1</c:v>
                </c:pt>
                <c:pt idx="4">
                  <c:v>1</c:v>
                </c:pt>
                <c:pt idx="5">
                  <c:v>0</c:v>
                </c:pt>
                <c:pt idx="6">
                  <c:v>0</c:v>
                </c:pt>
                <c:pt idx="7">
                  <c:v>0</c:v>
                </c:pt>
                <c:pt idx="8">
                  <c:v>1</c:v>
                </c:pt>
                <c:pt idx="9">
                  <c:v>0</c:v>
                </c:pt>
                <c:pt idx="10">
                  <c:v>0</c:v>
                </c:pt>
                <c:pt idx="11">
                  <c:v>0</c:v>
                </c:pt>
                <c:pt idx="12">
                  <c:v>0</c:v>
                </c:pt>
                <c:pt idx="13">
                  <c:v>0</c:v>
                </c:pt>
                <c:pt idx="14">
                  <c:v>1</c:v>
                </c:pt>
                <c:pt idx="15">
                  <c:v>1</c:v>
                </c:pt>
                <c:pt idx="16">
                  <c:v>0</c:v>
                </c:pt>
                <c:pt idx="17">
                  <c:v>1</c:v>
                </c:pt>
                <c:pt idx="18">
                  <c:v>0</c:v>
                </c:pt>
                <c:pt idx="19">
                  <c:v>2</c:v>
                </c:pt>
                <c:pt idx="20">
                  <c:v>0</c:v>
                </c:pt>
                <c:pt idx="21">
                  <c:v>0</c:v>
                </c:pt>
                <c:pt idx="22">
                  <c:v>1</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0-EFC3-4B3B-838B-C2C384661158}"/>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2</c:v>
                </c:pt>
                <c:pt idx="3">
                  <c:v>0</c:v>
                </c:pt>
                <c:pt idx="4">
                  <c:v>1</c:v>
                </c:pt>
                <c:pt idx="5">
                  <c:v>0</c:v>
                </c:pt>
                <c:pt idx="6">
                  <c:v>0</c:v>
                </c:pt>
                <c:pt idx="7">
                  <c:v>1</c:v>
                </c:pt>
                <c:pt idx="8">
                  <c:v>0</c:v>
                </c:pt>
                <c:pt idx="9">
                  <c:v>2</c:v>
                </c:pt>
                <c:pt idx="10">
                  <c:v>0</c:v>
                </c:pt>
                <c:pt idx="11">
                  <c:v>0</c:v>
                </c:pt>
                <c:pt idx="12">
                  <c:v>0</c:v>
                </c:pt>
                <c:pt idx="13">
                  <c:v>0</c:v>
                </c:pt>
                <c:pt idx="14">
                  <c:v>1</c:v>
                </c:pt>
                <c:pt idx="15">
                  <c:v>0</c:v>
                </c:pt>
                <c:pt idx="16">
                  <c:v>1</c:v>
                </c:pt>
                <c:pt idx="17">
                  <c:v>0</c:v>
                </c:pt>
                <c:pt idx="18">
                  <c:v>0</c:v>
                </c:pt>
                <c:pt idx="19">
                  <c:v>2</c:v>
                </c:pt>
                <c:pt idx="20">
                  <c:v>0</c:v>
                </c:pt>
                <c:pt idx="21">
                  <c:v>0</c:v>
                </c:pt>
                <c:pt idx="22">
                  <c:v>1</c:v>
                </c:pt>
                <c:pt idx="23">
                  <c:v>0</c:v>
                </c:pt>
                <c:pt idx="24">
                  <c:v>1</c:v>
                </c:pt>
                <c:pt idx="25">
                  <c:v>0</c:v>
                </c:pt>
                <c:pt idx="26">
                  <c:v>0</c:v>
                </c:pt>
                <c:pt idx="27">
                  <c:v>0</c:v>
                </c:pt>
                <c:pt idx="28">
                  <c:v>0</c:v>
                </c:pt>
                <c:pt idx="29">
                  <c:v>2</c:v>
                </c:pt>
              </c:numCache>
            </c:numRef>
          </c:val>
          <c:smooth val="0"/>
          <c:extLst>
            <c:ext xmlns:c16="http://schemas.microsoft.com/office/drawing/2014/chart" uri="{C3380CC4-5D6E-409C-BE32-E72D297353CC}">
              <c16:uniqueId val="{00000001-EFC3-4B3B-838B-C2C384661158}"/>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c:v>
                </c:pt>
                <c:pt idx="1">
                  <c:v>0</c:v>
                </c:pt>
                <c:pt idx="2">
                  <c:v>1</c:v>
                </c:pt>
                <c:pt idx="3">
                  <c:v>0</c:v>
                </c:pt>
                <c:pt idx="4">
                  <c:v>1</c:v>
                </c:pt>
                <c:pt idx="5">
                  <c:v>0</c:v>
                </c:pt>
                <c:pt idx="6">
                  <c:v>1</c:v>
                </c:pt>
                <c:pt idx="7">
                  <c:v>1</c:v>
                </c:pt>
                <c:pt idx="8">
                  <c:v>1</c:v>
                </c:pt>
                <c:pt idx="9">
                  <c:v>0</c:v>
                </c:pt>
                <c:pt idx="10">
                  <c:v>0</c:v>
                </c:pt>
                <c:pt idx="11">
                  <c:v>1</c:v>
                </c:pt>
                <c:pt idx="12">
                  <c:v>0</c:v>
                </c:pt>
                <c:pt idx="13">
                  <c:v>2</c:v>
                </c:pt>
                <c:pt idx="14">
                  <c:v>1</c:v>
                </c:pt>
                <c:pt idx="15">
                  <c:v>1</c:v>
                </c:pt>
                <c:pt idx="16">
                  <c:v>1</c:v>
                </c:pt>
                <c:pt idx="17">
                  <c:v>1</c:v>
                </c:pt>
                <c:pt idx="18">
                  <c:v>1</c:v>
                </c:pt>
                <c:pt idx="19">
                  <c:v>0</c:v>
                </c:pt>
                <c:pt idx="20">
                  <c:v>0</c:v>
                </c:pt>
                <c:pt idx="21">
                  <c:v>0</c:v>
                </c:pt>
                <c:pt idx="22">
                  <c:v>0</c:v>
                </c:pt>
                <c:pt idx="23">
                  <c:v>1</c:v>
                </c:pt>
                <c:pt idx="24">
                  <c:v>0</c:v>
                </c:pt>
                <c:pt idx="25">
                  <c:v>1</c:v>
                </c:pt>
                <c:pt idx="26">
                  <c:v>0</c:v>
                </c:pt>
                <c:pt idx="27">
                  <c:v>1</c:v>
                </c:pt>
                <c:pt idx="28">
                  <c:v>0</c:v>
                </c:pt>
                <c:pt idx="29">
                  <c:v>0</c:v>
                </c:pt>
              </c:numCache>
            </c:numRef>
          </c:val>
          <c:smooth val="0"/>
          <c:extLst>
            <c:ext xmlns:c16="http://schemas.microsoft.com/office/drawing/2014/chart" uri="{C3380CC4-5D6E-409C-BE32-E72D297353CC}">
              <c16:uniqueId val="{00000002-EFC3-4B3B-838B-C2C384661158}"/>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c:v>
                </c:pt>
                <c:pt idx="1">
                  <c:v>0</c:v>
                </c:pt>
                <c:pt idx="2">
                  <c:v>0</c:v>
                </c:pt>
                <c:pt idx="3">
                  <c:v>0</c:v>
                </c:pt>
                <c:pt idx="4">
                  <c:v>0</c:v>
                </c:pt>
                <c:pt idx="5">
                  <c:v>0</c:v>
                </c:pt>
                <c:pt idx="6">
                  <c:v>1</c:v>
                </c:pt>
                <c:pt idx="7">
                  <c:v>0</c:v>
                </c:pt>
                <c:pt idx="8">
                  <c:v>0</c:v>
                </c:pt>
                <c:pt idx="9">
                  <c:v>0</c:v>
                </c:pt>
                <c:pt idx="10">
                  <c:v>1</c:v>
                </c:pt>
                <c:pt idx="11">
                  <c:v>0</c:v>
                </c:pt>
                <c:pt idx="12">
                  <c:v>0</c:v>
                </c:pt>
                <c:pt idx="13">
                  <c:v>0</c:v>
                </c:pt>
                <c:pt idx="14">
                  <c:v>0</c:v>
                </c:pt>
                <c:pt idx="15">
                  <c:v>1</c:v>
                </c:pt>
                <c:pt idx="16">
                  <c:v>0</c:v>
                </c:pt>
                <c:pt idx="17">
                  <c:v>1</c:v>
                </c:pt>
                <c:pt idx="18">
                  <c:v>0</c:v>
                </c:pt>
                <c:pt idx="19">
                  <c:v>1</c:v>
                </c:pt>
                <c:pt idx="20">
                  <c:v>0</c:v>
                </c:pt>
                <c:pt idx="21">
                  <c:v>0</c:v>
                </c:pt>
                <c:pt idx="22">
                  <c:v>1</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EFC3-4B3B-838B-C2C384661158}"/>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EFC3-4B3B-838B-C2C38466115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0">
                  <c:v>1</c:v>
                </c:pt>
                <c:pt idx="1">
                  <c:v>0</c:v>
                </c:pt>
                <c:pt idx="2">
                  <c:v>0</c:v>
                </c:pt>
                <c:pt idx="3">
                  <c:v>0</c:v>
                </c:pt>
                <c:pt idx="4">
                  <c:v>0</c:v>
                </c:pt>
                <c:pt idx="5">
                  <c:v>0</c:v>
                </c:pt>
                <c:pt idx="6">
                  <c:v>0</c:v>
                </c:pt>
                <c:pt idx="7">
                  <c:v>0</c:v>
                </c:pt>
                <c:pt idx="8">
                  <c:v>1</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EFC3-4B3B-838B-C2C384661158}"/>
            </c:ext>
          </c:extLst>
        </c:ser>
        <c:dLbls>
          <c:showLegendKey val="0"/>
          <c:showVal val="0"/>
          <c:showCatName val="0"/>
          <c:showSerName val="0"/>
          <c:showPercent val="0"/>
          <c:showBubbleSize val="0"/>
        </c:dLbls>
        <c:smooth val="0"/>
        <c:axId val="334691808"/>
        <c:axId val="334698040"/>
      </c:lineChart>
      <c:dateAx>
        <c:axId val="33469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98040"/>
        <c:crosses val="autoZero"/>
        <c:auto val="1"/>
        <c:lblOffset val="100"/>
        <c:baseTimeUnit val="days"/>
      </c:dateAx>
      <c:valAx>
        <c:axId val="33469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9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CAA-46EB-B1CC-3561ACE3E621}"/>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3</c:v>
                </c:pt>
                <c:pt idx="11">
                  <c:v>0</c:v>
                </c:pt>
                <c:pt idx="12">
                  <c:v>1</c:v>
                </c:pt>
                <c:pt idx="13">
                  <c:v>0</c:v>
                </c:pt>
                <c:pt idx="14">
                  <c:v>3</c:v>
                </c:pt>
                <c:pt idx="15">
                  <c:v>1</c:v>
                </c:pt>
                <c:pt idx="16">
                  <c:v>2</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1-4CAA-46EB-B1CC-3561ACE3E621}"/>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8</c:v>
                </c:pt>
                <c:pt idx="11">
                  <c:v>3</c:v>
                </c:pt>
                <c:pt idx="12">
                  <c:v>4</c:v>
                </c:pt>
                <c:pt idx="13">
                  <c:v>0</c:v>
                </c:pt>
                <c:pt idx="14">
                  <c:v>0</c:v>
                </c:pt>
                <c:pt idx="15">
                  <c:v>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CAA-46EB-B1CC-3561ACE3E621}"/>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2</c:v>
                </c:pt>
                <c:pt idx="13">
                  <c:v>0</c:v>
                </c:pt>
                <c:pt idx="14">
                  <c:v>0</c:v>
                </c:pt>
                <c:pt idx="15">
                  <c:v>0</c:v>
                </c:pt>
                <c:pt idx="16">
                  <c:v>0</c:v>
                </c:pt>
                <c:pt idx="17">
                  <c:v>0</c:v>
                </c:pt>
                <c:pt idx="18">
                  <c:v>0</c:v>
                </c:pt>
                <c:pt idx="19">
                  <c:v>1</c:v>
                </c:pt>
                <c:pt idx="20">
                  <c:v>3</c:v>
                </c:pt>
                <c:pt idx="21">
                  <c:v>0</c:v>
                </c:pt>
                <c:pt idx="22">
                  <c:v>0</c:v>
                </c:pt>
                <c:pt idx="23">
                  <c:v>0</c:v>
                </c:pt>
              </c:numCache>
            </c:numRef>
          </c:val>
          <c:smooth val="0"/>
          <c:extLst>
            <c:ext xmlns:c16="http://schemas.microsoft.com/office/drawing/2014/chart" uri="{C3380CC4-5D6E-409C-BE32-E72D297353CC}">
              <c16:uniqueId val="{00000003-4CAA-46EB-B1CC-3561ACE3E621}"/>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CAA-46EB-B1CC-3561ACE3E621}"/>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1</c:v>
                </c:pt>
                <c:pt idx="12">
                  <c:v>0</c:v>
                </c:pt>
                <c:pt idx="13">
                  <c:v>1</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CAA-46EB-B1CC-3561ACE3E621}"/>
            </c:ext>
          </c:extLst>
        </c:ser>
        <c:dLbls>
          <c:showLegendKey val="0"/>
          <c:showVal val="0"/>
          <c:showCatName val="0"/>
          <c:showSerName val="0"/>
          <c:showPercent val="0"/>
          <c:showBubbleSize val="0"/>
        </c:dLbls>
        <c:smooth val="0"/>
        <c:axId val="334702304"/>
        <c:axId val="334703944"/>
      </c:lineChart>
      <c:catAx>
        <c:axId val="33470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703944"/>
        <c:crosses val="autoZero"/>
        <c:auto val="1"/>
        <c:lblAlgn val="ctr"/>
        <c:lblOffset val="100"/>
        <c:noMultiLvlLbl val="0"/>
      </c:catAx>
      <c:valAx>
        <c:axId val="33470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70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3</c:v>
                </c:pt>
                <c:pt idx="3">
                  <c:v>1</c:v>
                </c:pt>
                <c:pt idx="4">
                  <c:v>2</c:v>
                </c:pt>
                <c:pt idx="5">
                  <c:v>1</c:v>
                </c:pt>
                <c:pt idx="6">
                  <c:v>2</c:v>
                </c:pt>
              </c:numCache>
            </c:numRef>
          </c:val>
          <c:extLst>
            <c:ext xmlns:c16="http://schemas.microsoft.com/office/drawing/2014/chart" uri="{C3380CC4-5D6E-409C-BE32-E72D297353CC}">
              <c16:uniqueId val="{00000000-DE7A-459F-A6CD-21474B6C35C8}"/>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3</c:v>
                </c:pt>
                <c:pt idx="3">
                  <c:v>5</c:v>
                </c:pt>
                <c:pt idx="4">
                  <c:v>1</c:v>
                </c:pt>
                <c:pt idx="5">
                  <c:v>1</c:v>
                </c:pt>
                <c:pt idx="6">
                  <c:v>2</c:v>
                </c:pt>
              </c:numCache>
            </c:numRef>
          </c:val>
          <c:extLst>
            <c:ext xmlns:c16="http://schemas.microsoft.com/office/drawing/2014/chart" uri="{C3380CC4-5D6E-409C-BE32-E72D297353CC}">
              <c16:uniqueId val="{00000001-DE7A-459F-A6CD-21474B6C35C8}"/>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2</c:v>
                </c:pt>
                <c:pt idx="3">
                  <c:v>3</c:v>
                </c:pt>
                <c:pt idx="4">
                  <c:v>1</c:v>
                </c:pt>
                <c:pt idx="5">
                  <c:v>4</c:v>
                </c:pt>
                <c:pt idx="6">
                  <c:v>0</c:v>
                </c:pt>
              </c:numCache>
            </c:numRef>
          </c:val>
          <c:extLst>
            <c:ext xmlns:c16="http://schemas.microsoft.com/office/drawing/2014/chart" uri="{C3380CC4-5D6E-409C-BE32-E72D297353CC}">
              <c16:uniqueId val="{00000002-DE7A-459F-A6CD-21474B6C35C8}"/>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DE7A-459F-A6CD-21474B6C35C8}"/>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0</c:v>
                </c:pt>
                <c:pt idx="3">
                  <c:v>0</c:v>
                </c:pt>
                <c:pt idx="4">
                  <c:v>0</c:v>
                </c:pt>
                <c:pt idx="5">
                  <c:v>0</c:v>
                </c:pt>
                <c:pt idx="6">
                  <c:v>0</c:v>
                </c:pt>
              </c:numCache>
            </c:numRef>
          </c:val>
          <c:extLst>
            <c:ext xmlns:c16="http://schemas.microsoft.com/office/drawing/2014/chart" uri="{C3380CC4-5D6E-409C-BE32-E72D297353CC}">
              <c16:uniqueId val="{00000004-DE7A-459F-A6CD-21474B6C35C8}"/>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DE7A-459F-A6CD-21474B6C35C8}"/>
            </c:ext>
          </c:extLst>
        </c:ser>
        <c:dLbls>
          <c:showLegendKey val="0"/>
          <c:showVal val="0"/>
          <c:showCatName val="0"/>
          <c:showSerName val="0"/>
          <c:showPercent val="0"/>
          <c:showBubbleSize val="0"/>
        </c:dLbls>
        <c:gapWidth val="219"/>
        <c:overlap val="-27"/>
        <c:axId val="338514384"/>
        <c:axId val="338509464"/>
      </c:barChart>
      <c:catAx>
        <c:axId val="33851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09464"/>
        <c:crosses val="autoZero"/>
        <c:auto val="1"/>
        <c:lblAlgn val="ctr"/>
        <c:lblOffset val="100"/>
        <c:noMultiLvlLbl val="0"/>
      </c:catAx>
      <c:valAx>
        <c:axId val="33850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1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Sheet1!$B$2:$B$7</c:f>
              <c:numCache>
                <c:formatCode>General</c:formatCode>
                <c:ptCount val="6"/>
                <c:pt idx="0">
                  <c:v>120</c:v>
                </c:pt>
                <c:pt idx="1">
                  <c:v>58</c:v>
                </c:pt>
                <c:pt idx="2">
                  <c:v>64</c:v>
                </c:pt>
                <c:pt idx="3">
                  <c:v>1699</c:v>
                </c:pt>
                <c:pt idx="4">
                  <c:v>74</c:v>
                </c:pt>
                <c:pt idx="5">
                  <c:v>55</c:v>
                </c:pt>
              </c:numCache>
            </c:numRef>
          </c:val>
          <c:extLst>
            <c:ext xmlns:c16="http://schemas.microsoft.com/office/drawing/2014/chart" uri="{C3380CC4-5D6E-409C-BE32-E72D297353CC}">
              <c16:uniqueId val="{00000000-FBE0-4733-8FB8-9E39490F234C}"/>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Sheet1!$C$2:$C$7</c:f>
              <c:numCache>
                <c:formatCode>General</c:formatCode>
                <c:ptCount val="6"/>
                <c:pt idx="0">
                  <c:v>12</c:v>
                </c:pt>
                <c:pt idx="1">
                  <c:v>3</c:v>
                </c:pt>
                <c:pt idx="2">
                  <c:v>10</c:v>
                </c:pt>
                <c:pt idx="3">
                  <c:v>220</c:v>
                </c:pt>
                <c:pt idx="4">
                  <c:v>16</c:v>
                </c:pt>
                <c:pt idx="5">
                  <c:v>10</c:v>
                </c:pt>
              </c:numCache>
            </c:numRef>
          </c:val>
          <c:extLst>
            <c:ext xmlns:c16="http://schemas.microsoft.com/office/drawing/2014/chart" uri="{C3380CC4-5D6E-409C-BE32-E72D297353CC}">
              <c16:uniqueId val="{00000001-FBE0-4733-8FB8-9E39490F234C}"/>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Sheet1!$D$2:$D$7</c:f>
              <c:numCache>
                <c:formatCode>General</c:formatCode>
                <c:ptCount val="6"/>
                <c:pt idx="0">
                  <c:v>1</c:v>
                </c:pt>
                <c:pt idx="1">
                  <c:v>0</c:v>
                </c:pt>
                <c:pt idx="2">
                  <c:v>0</c:v>
                </c:pt>
                <c:pt idx="3">
                  <c:v>10</c:v>
                </c:pt>
                <c:pt idx="4">
                  <c:v>0</c:v>
                </c:pt>
                <c:pt idx="5">
                  <c:v>0</c:v>
                </c:pt>
              </c:numCache>
            </c:numRef>
          </c:val>
          <c:extLst>
            <c:ext xmlns:c16="http://schemas.microsoft.com/office/drawing/2014/chart" uri="{C3380CC4-5D6E-409C-BE32-E72D297353CC}">
              <c16:uniqueId val="{00000002-FBE0-4733-8FB8-9E39490F234C}"/>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Sheet1!$E$2:$E$7</c:f>
              <c:numCache>
                <c:formatCode>General</c:formatCode>
                <c:ptCount val="6"/>
                <c:pt idx="0">
                  <c:v>1</c:v>
                </c:pt>
                <c:pt idx="1">
                  <c:v>0</c:v>
                </c:pt>
                <c:pt idx="2">
                  <c:v>1</c:v>
                </c:pt>
                <c:pt idx="3">
                  <c:v>3</c:v>
                </c:pt>
                <c:pt idx="4">
                  <c:v>0</c:v>
                </c:pt>
                <c:pt idx="5">
                  <c:v>0</c:v>
                </c:pt>
              </c:numCache>
            </c:numRef>
          </c:val>
          <c:extLst>
            <c:ext xmlns:c16="http://schemas.microsoft.com/office/drawing/2014/chart" uri="{C3380CC4-5D6E-409C-BE32-E72D297353CC}">
              <c16:uniqueId val="{00000003-FBE0-4733-8FB8-9E39490F234C}"/>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FBE0-4733-8FB8-9E39490F234C}"/>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Sheet1!$G$2:$G$7</c:f>
              <c:numCache>
                <c:formatCode>General</c:formatCode>
                <c:ptCount val="6"/>
                <c:pt idx="0">
                  <c:v>0</c:v>
                </c:pt>
                <c:pt idx="1">
                  <c:v>0</c:v>
                </c:pt>
                <c:pt idx="2">
                  <c:v>2</c:v>
                </c:pt>
                <c:pt idx="3">
                  <c:v>1</c:v>
                </c:pt>
                <c:pt idx="4">
                  <c:v>0</c:v>
                </c:pt>
                <c:pt idx="5">
                  <c:v>0</c:v>
                </c:pt>
              </c:numCache>
            </c:numRef>
          </c:val>
          <c:extLst>
            <c:ext xmlns:c16="http://schemas.microsoft.com/office/drawing/2014/chart" uri="{C3380CC4-5D6E-409C-BE32-E72D297353CC}">
              <c16:uniqueId val="{00000005-FBE0-4733-8FB8-9E39490F234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Sheet1!$H$2:$H$7</c:f>
              <c:numCache>
                <c:formatCode>General</c:formatCode>
                <c:ptCount val="6"/>
                <c:pt idx="0">
                  <c:v>10</c:v>
                </c:pt>
                <c:pt idx="1">
                  <c:v>0</c:v>
                </c:pt>
                <c:pt idx="2">
                  <c:v>87</c:v>
                </c:pt>
                <c:pt idx="3">
                  <c:v>103</c:v>
                </c:pt>
                <c:pt idx="4">
                  <c:v>13</c:v>
                </c:pt>
                <c:pt idx="5">
                  <c:v>5</c:v>
                </c:pt>
              </c:numCache>
            </c:numRef>
          </c:val>
          <c:extLst>
            <c:ext xmlns:c16="http://schemas.microsoft.com/office/drawing/2014/chart" uri="{C3380CC4-5D6E-409C-BE32-E72D297353CC}">
              <c16:uniqueId val="{00000006-FBE0-4733-8FB8-9E39490F234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Sheet1!$I$2:$I$7</c:f>
              <c:numCache>
                <c:formatCode>General</c:formatCode>
                <c:ptCount val="6"/>
                <c:pt idx="0">
                  <c:v>7</c:v>
                </c:pt>
                <c:pt idx="1">
                  <c:v>4</c:v>
                </c:pt>
                <c:pt idx="2">
                  <c:v>3</c:v>
                </c:pt>
                <c:pt idx="3">
                  <c:v>63</c:v>
                </c:pt>
                <c:pt idx="4">
                  <c:v>11</c:v>
                </c:pt>
                <c:pt idx="5">
                  <c:v>4</c:v>
                </c:pt>
              </c:numCache>
            </c:numRef>
          </c:val>
          <c:extLst>
            <c:ext xmlns:c16="http://schemas.microsoft.com/office/drawing/2014/chart" uri="{C3380CC4-5D6E-409C-BE32-E72D297353CC}">
              <c16:uniqueId val="{00000007-FBE0-4733-8FB8-9E39490F234C}"/>
            </c:ext>
          </c:extLst>
        </c:ser>
        <c:dLbls>
          <c:showLegendKey val="0"/>
          <c:showVal val="0"/>
          <c:showCatName val="0"/>
          <c:showSerName val="0"/>
          <c:showPercent val="0"/>
          <c:showBubbleSize val="0"/>
        </c:dLbls>
        <c:gapWidth val="150"/>
        <c:overlap val="100"/>
        <c:axId val="343304928"/>
        <c:axId val="343304272"/>
      </c:barChart>
      <c:catAx>
        <c:axId val="34330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4272"/>
        <c:crosses val="autoZero"/>
        <c:auto val="1"/>
        <c:lblAlgn val="ctr"/>
        <c:lblOffset val="100"/>
        <c:noMultiLvlLbl val="0"/>
      </c:catAx>
      <c:valAx>
        <c:axId val="343304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Sheet1!$B$2:$B$7</c:f>
              <c:numCache>
                <c:formatCode>General</c:formatCode>
                <c:ptCount val="6"/>
                <c:pt idx="0">
                  <c:v>0</c:v>
                </c:pt>
                <c:pt idx="1">
                  <c:v>2</c:v>
                </c:pt>
                <c:pt idx="2">
                  <c:v>2</c:v>
                </c:pt>
                <c:pt idx="3">
                  <c:v>7</c:v>
                </c:pt>
                <c:pt idx="4">
                  <c:v>0</c:v>
                </c:pt>
                <c:pt idx="5">
                  <c:v>5</c:v>
                </c:pt>
              </c:numCache>
            </c:numRef>
          </c:val>
          <c:extLst>
            <c:ext xmlns:c16="http://schemas.microsoft.com/office/drawing/2014/chart" uri="{C3380CC4-5D6E-409C-BE32-E72D297353CC}">
              <c16:uniqueId val="{00000000-BAE0-4227-8B02-4A4CFA6A8DD0}"/>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Sheet1!$C$2:$C$7</c:f>
              <c:numCache>
                <c:formatCode>General</c:formatCode>
                <c:ptCount val="6"/>
                <c:pt idx="0">
                  <c:v>8</c:v>
                </c:pt>
                <c:pt idx="1">
                  <c:v>10</c:v>
                </c:pt>
                <c:pt idx="2">
                  <c:v>14</c:v>
                </c:pt>
                <c:pt idx="3">
                  <c:v>0</c:v>
                </c:pt>
                <c:pt idx="4">
                  <c:v>2</c:v>
                </c:pt>
                <c:pt idx="5">
                  <c:v>0</c:v>
                </c:pt>
              </c:numCache>
            </c:numRef>
          </c:val>
          <c:extLst>
            <c:ext xmlns:c16="http://schemas.microsoft.com/office/drawing/2014/chart" uri="{C3380CC4-5D6E-409C-BE32-E72D297353CC}">
              <c16:uniqueId val="{00000001-BAE0-4227-8B02-4A4CFA6A8DD0}"/>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Sheet1!$D$2:$D$7</c:f>
              <c:numCache>
                <c:formatCode>General</c:formatCode>
                <c:ptCount val="6"/>
                <c:pt idx="0">
                  <c:v>3</c:v>
                </c:pt>
                <c:pt idx="1">
                  <c:v>2</c:v>
                </c:pt>
                <c:pt idx="2">
                  <c:v>0</c:v>
                </c:pt>
                <c:pt idx="3">
                  <c:v>0</c:v>
                </c:pt>
                <c:pt idx="4">
                  <c:v>0</c:v>
                </c:pt>
                <c:pt idx="5">
                  <c:v>0</c:v>
                </c:pt>
              </c:numCache>
            </c:numRef>
          </c:val>
          <c:extLst>
            <c:ext xmlns:c16="http://schemas.microsoft.com/office/drawing/2014/chart" uri="{C3380CC4-5D6E-409C-BE32-E72D297353CC}">
              <c16:uniqueId val="{00000002-BAE0-4227-8B02-4A4CFA6A8DD0}"/>
            </c:ext>
          </c:extLst>
        </c:ser>
        <c:ser>
          <c:idx val="3"/>
          <c:order val="3"/>
          <c:tx>
            <c:strRef>
              <c:f>Sheet1!$E$1</c:f>
              <c:strCache>
                <c:ptCount val="1"/>
                <c:pt idx="0">
                  <c:v>Link</c:v>
                </c:pt>
              </c:strCache>
            </c:strRef>
          </c:tx>
          <c:spPr>
            <a:solidFill>
              <a:schemeClr val="accent4"/>
            </a:solidFill>
            <a:ln>
              <a:noFill/>
            </a:ln>
            <a:effectLst/>
          </c:spPr>
          <c:invertIfNegative val="0"/>
          <c:cat>
            <c:strRef>
              <c:f>Sheet1!$A$2:$A$7</c:f>
              <c:strCache>
                <c:ptCount val="6"/>
                <c:pt idx="0">
                  <c:v>Motomel Bicicletas</c:v>
                </c:pt>
                <c:pt idx="1">
                  <c:v>Teknial Bikes</c:v>
                </c:pt>
                <c:pt idx="2">
                  <c:v>Topmega oficial</c:v>
                </c:pt>
                <c:pt idx="3">
                  <c:v>Venzo Argentina</c:v>
                </c:pt>
                <c:pt idx="4">
                  <c:v>Olmo Bikes</c:v>
                </c:pt>
                <c:pt idx="5">
                  <c:v>Raleigh.bicicletas</c:v>
                </c:pt>
              </c:strCache>
            </c:strRef>
          </c:cat>
          <c:val>
            <c:numRef>
              <c:f>Sheet1!$E$2:$E$7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3-BAE0-4227-8B02-4A4CFA6A8DD0}"/>
            </c:ext>
          </c:extLst>
        </c:ser>
        <c:dLbls>
          <c:showLegendKey val="0"/>
          <c:showVal val="0"/>
          <c:showCatName val="0"/>
          <c:showSerName val="0"/>
          <c:showPercent val="0"/>
          <c:showBubbleSize val="0"/>
        </c:dLbls>
        <c:gapWidth val="150"/>
        <c:overlap val="100"/>
        <c:axId val="343311816"/>
        <c:axId val="343308864"/>
      </c:barChart>
      <c:catAx>
        <c:axId val="343311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8864"/>
        <c:crosses val="autoZero"/>
        <c:auto val="1"/>
        <c:lblAlgn val="ctr"/>
        <c:lblOffset val="100"/>
        <c:noMultiLvlLbl val="0"/>
      </c:catAx>
      <c:valAx>
        <c:axId val="343308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1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3.2897141603918399E-2</c:v>
                </c:pt>
                <c:pt idx="1">
                  <c:v>4.0207617515900303E-2</c:v>
                </c:pt>
                <c:pt idx="2">
                  <c:v>4.1426030167897303E-2</c:v>
                </c:pt>
                <c:pt idx="3">
                  <c:v>0.13889904232765601</c:v>
                </c:pt>
                <c:pt idx="4">
                  <c:v>3.65523795599094E-2</c:v>
                </c:pt>
                <c:pt idx="5">
                  <c:v>6.5794283207836798E-2</c:v>
                </c:pt>
                <c:pt idx="6">
                  <c:v>3.8379998537904803E-2</c:v>
                </c:pt>
              </c:numCache>
            </c:numRef>
          </c:val>
          <c:extLst>
            <c:ext xmlns:c16="http://schemas.microsoft.com/office/drawing/2014/chart" uri="{C3380CC4-5D6E-409C-BE32-E72D297353CC}">
              <c16:uniqueId val="{00000000-026D-4B2B-8C65-BC6684D7A974}"/>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1.26435951159598E-2</c:v>
                </c:pt>
                <c:pt idx="2">
                  <c:v>1.2041519158057E-2</c:v>
                </c:pt>
                <c:pt idx="3">
                  <c:v>1.8062278737085501E-2</c:v>
                </c:pt>
                <c:pt idx="4">
                  <c:v>1.8062278737085501E-2</c:v>
                </c:pt>
                <c:pt idx="5">
                  <c:v>1.44498229896684E-2</c:v>
                </c:pt>
                <c:pt idx="6">
                  <c:v>2.52871902319197E-2</c:v>
                </c:pt>
              </c:numCache>
            </c:numRef>
          </c:val>
          <c:extLst>
            <c:ext xmlns:c16="http://schemas.microsoft.com/office/drawing/2014/chart" uri="{C3380CC4-5D6E-409C-BE32-E72D297353CC}">
              <c16:uniqueId val="{00000001-026D-4B2B-8C65-BC6684D7A974}"/>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3.0453523238380801E-2</c:v>
                </c:pt>
                <c:pt idx="1">
                  <c:v>4.0604697651174401E-2</c:v>
                </c:pt>
                <c:pt idx="2">
                  <c:v>4.6851574212893599E-2</c:v>
                </c:pt>
                <c:pt idx="3">
                  <c:v>2.3946360153256699E-2</c:v>
                </c:pt>
                <c:pt idx="4">
                  <c:v>1.56171914042979E-2</c:v>
                </c:pt>
                <c:pt idx="5">
                  <c:v>2.4206646676661701E-2</c:v>
                </c:pt>
              </c:numCache>
            </c:numRef>
          </c:val>
          <c:extLst>
            <c:ext xmlns:c16="http://schemas.microsoft.com/office/drawing/2014/chart" uri="{C3380CC4-5D6E-409C-BE32-E72D297353CC}">
              <c16:uniqueId val="{00000002-026D-4B2B-8C65-BC6684D7A974}"/>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0.225106469276009</c:v>
                </c:pt>
                <c:pt idx="1">
                  <c:v>0.88014601500709799</c:v>
                </c:pt>
                <c:pt idx="2">
                  <c:v>0.81018049077266296</c:v>
                </c:pt>
                <c:pt idx="4">
                  <c:v>0.72804704928006503</c:v>
                </c:pt>
                <c:pt idx="6">
                  <c:v>7.5035489758669596E-2</c:v>
                </c:pt>
              </c:numCache>
            </c:numRef>
          </c:val>
          <c:extLst>
            <c:ext xmlns:c16="http://schemas.microsoft.com/office/drawing/2014/chart" uri="{C3380CC4-5D6E-409C-BE32-E72D297353CC}">
              <c16:uniqueId val="{00000003-026D-4B2B-8C65-BC6684D7A974}"/>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2.14368721723073E-2</c:v>
                </c:pt>
              </c:numCache>
            </c:numRef>
          </c:val>
          <c:extLst>
            <c:ext xmlns:c16="http://schemas.microsoft.com/office/drawing/2014/chart" uri="{C3380CC4-5D6E-409C-BE32-E72D297353CC}">
              <c16:uniqueId val="{00000004-026D-4B2B-8C65-BC6684D7A97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1.11779879621668</c:v>
                </c:pt>
                <c:pt idx="1">
                  <c:v>1.11779879621668</c:v>
                </c:pt>
                <c:pt idx="2">
                  <c:v>0.51590713671539101</c:v>
                </c:pt>
                <c:pt idx="3">
                  <c:v>1.2897678417884799</c:v>
                </c:pt>
                <c:pt idx="4">
                  <c:v>2.3215821152192602</c:v>
                </c:pt>
              </c:numCache>
            </c:numRef>
          </c:val>
          <c:extLst>
            <c:ext xmlns:c16="http://schemas.microsoft.com/office/drawing/2014/chart" uri="{C3380CC4-5D6E-409C-BE32-E72D297353CC}">
              <c16:uniqueId val="{00000005-026D-4B2B-8C65-BC6684D7A974}"/>
            </c:ext>
          </c:extLst>
        </c:ser>
        <c:dLbls>
          <c:showLegendKey val="0"/>
          <c:showVal val="0"/>
          <c:showCatName val="0"/>
          <c:showSerName val="0"/>
          <c:showPercent val="0"/>
          <c:showBubbleSize val="0"/>
        </c:dLbls>
        <c:gapWidth val="219"/>
        <c:overlap val="-27"/>
        <c:axId val="343310176"/>
        <c:axId val="343308208"/>
      </c:barChart>
      <c:catAx>
        <c:axId val="34331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8208"/>
        <c:crosses val="autoZero"/>
        <c:auto val="1"/>
        <c:lblAlgn val="ctr"/>
        <c:lblOffset val="100"/>
        <c:noMultiLvlLbl val="0"/>
      </c:catAx>
      <c:valAx>
        <c:axId val="34330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1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c:v>
                </c:pt>
                <c:pt idx="1">
                  <c:v>0</c:v>
                </c:pt>
                <c:pt idx="2">
                  <c:v>0.140480591497227</c:v>
                </c:pt>
                <c:pt idx="3">
                  <c:v>3.6967210084654901E-2</c:v>
                </c:pt>
                <c:pt idx="4">
                  <c:v>6.6513930973320506E-2</c:v>
                </c:pt>
                <c:pt idx="5">
                  <c:v>0</c:v>
                </c:pt>
                <c:pt idx="6">
                  <c:v>0</c:v>
                </c:pt>
                <c:pt idx="7">
                  <c:v>0</c:v>
                </c:pt>
                <c:pt idx="8">
                  <c:v>4.0487320107475397E-2</c:v>
                </c:pt>
                <c:pt idx="9">
                  <c:v>0</c:v>
                </c:pt>
                <c:pt idx="10">
                  <c:v>0</c:v>
                </c:pt>
                <c:pt idx="11">
                  <c:v>0</c:v>
                </c:pt>
                <c:pt idx="12">
                  <c:v>0</c:v>
                </c:pt>
                <c:pt idx="13">
                  <c:v>0</c:v>
                </c:pt>
                <c:pt idx="14">
                  <c:v>4.0270913417536199E-2</c:v>
                </c:pt>
                <c:pt idx="15">
                  <c:v>5.4882733891917598E-2</c:v>
                </c:pt>
                <c:pt idx="16">
                  <c:v>0</c:v>
                </c:pt>
                <c:pt idx="17">
                  <c:v>3.6527011725170797E-2</c:v>
                </c:pt>
                <c:pt idx="18">
                  <c:v>0</c:v>
                </c:pt>
                <c:pt idx="19">
                  <c:v>3.8294613224406401E-2</c:v>
                </c:pt>
                <c:pt idx="20">
                  <c:v>0</c:v>
                </c:pt>
                <c:pt idx="21">
                  <c:v>0</c:v>
                </c:pt>
                <c:pt idx="22">
                  <c:v>2.9113140943993601E-2</c:v>
                </c:pt>
                <c:pt idx="23">
                  <c:v>0</c:v>
                </c:pt>
                <c:pt idx="24">
                  <c:v>0</c:v>
                </c:pt>
                <c:pt idx="25">
                  <c:v>0</c:v>
                </c:pt>
                <c:pt idx="26">
                  <c:v>0</c:v>
                </c:pt>
                <c:pt idx="27">
                  <c:v>3.25898030127462E-2</c:v>
                </c:pt>
                <c:pt idx="28">
                  <c:v>0</c:v>
                </c:pt>
                <c:pt idx="29">
                  <c:v>0</c:v>
                </c:pt>
              </c:numCache>
            </c:numRef>
          </c:val>
          <c:smooth val="0"/>
          <c:extLst>
            <c:ext xmlns:c16="http://schemas.microsoft.com/office/drawing/2014/chart" uri="{C3380CC4-5D6E-409C-BE32-E72D297353CC}">
              <c16:uniqueId val="{00000000-811E-44EA-8A76-3C1057830786}"/>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1.8132366273798699E-2</c:v>
                </c:pt>
                <c:pt idx="3">
                  <c:v>0</c:v>
                </c:pt>
                <c:pt idx="4">
                  <c:v>1.4498006524102901E-2</c:v>
                </c:pt>
                <c:pt idx="5">
                  <c:v>0</c:v>
                </c:pt>
                <c:pt idx="6">
                  <c:v>0</c:v>
                </c:pt>
                <c:pt idx="7">
                  <c:v>1.08589423390162E-2</c:v>
                </c:pt>
                <c:pt idx="8">
                  <c:v>0</c:v>
                </c:pt>
                <c:pt idx="9">
                  <c:v>1.9890781526888699E-2</c:v>
                </c:pt>
                <c:pt idx="10">
                  <c:v>0</c:v>
                </c:pt>
                <c:pt idx="11">
                  <c:v>0</c:v>
                </c:pt>
                <c:pt idx="12">
                  <c:v>0</c:v>
                </c:pt>
                <c:pt idx="13">
                  <c:v>0</c:v>
                </c:pt>
                <c:pt idx="14">
                  <c:v>1.44425187752744E-2</c:v>
                </c:pt>
                <c:pt idx="15">
                  <c:v>0</c:v>
                </c:pt>
                <c:pt idx="16">
                  <c:v>1.4432617716038199E-2</c:v>
                </c:pt>
                <c:pt idx="17">
                  <c:v>0</c:v>
                </c:pt>
                <c:pt idx="18">
                  <c:v>0</c:v>
                </c:pt>
                <c:pt idx="19">
                  <c:v>2.5237047986444099E-2</c:v>
                </c:pt>
                <c:pt idx="20">
                  <c:v>0</c:v>
                </c:pt>
                <c:pt idx="21">
                  <c:v>0</c:v>
                </c:pt>
                <c:pt idx="22">
                  <c:v>7.2056492289955297E-3</c:v>
                </c:pt>
                <c:pt idx="23">
                  <c:v>0</c:v>
                </c:pt>
                <c:pt idx="24">
                  <c:v>1.8008283810552899E-2</c:v>
                </c:pt>
                <c:pt idx="25">
                  <c:v>0</c:v>
                </c:pt>
                <c:pt idx="26">
                  <c:v>0</c:v>
                </c:pt>
                <c:pt idx="27">
                  <c:v>0</c:v>
                </c:pt>
                <c:pt idx="28">
                  <c:v>0</c:v>
                </c:pt>
                <c:pt idx="29">
                  <c:v>1.4396256973186999E-2</c:v>
                </c:pt>
              </c:numCache>
            </c:numRef>
          </c:val>
          <c:smooth val="0"/>
          <c:extLst>
            <c:ext xmlns:c16="http://schemas.microsoft.com/office/drawing/2014/chart" uri="{C3380CC4-5D6E-409C-BE32-E72D297353CC}">
              <c16:uniqueId val="{00000001-811E-44EA-8A76-3C1057830786}"/>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1.5625E-2</c:v>
                </c:pt>
                <c:pt idx="1">
                  <c:v>0</c:v>
                </c:pt>
                <c:pt idx="2">
                  <c:v>1.56240234985313E-2</c:v>
                </c:pt>
                <c:pt idx="3">
                  <c:v>0</c:v>
                </c:pt>
                <c:pt idx="4">
                  <c:v>4.3747265795887801E-2</c:v>
                </c:pt>
                <c:pt idx="5">
                  <c:v>0</c:v>
                </c:pt>
                <c:pt idx="6">
                  <c:v>3.1244141723426901E-2</c:v>
                </c:pt>
                <c:pt idx="7">
                  <c:v>9.6850787303174202E-2</c:v>
                </c:pt>
                <c:pt idx="8">
                  <c:v>7.1854790840076205E-2</c:v>
                </c:pt>
                <c:pt idx="9">
                  <c:v>0</c:v>
                </c:pt>
                <c:pt idx="10">
                  <c:v>0</c:v>
                </c:pt>
                <c:pt idx="11">
                  <c:v>2.1864067966017E-2</c:v>
                </c:pt>
                <c:pt idx="12">
                  <c:v>0</c:v>
                </c:pt>
                <c:pt idx="13">
                  <c:v>3.2794053344993399E-2</c:v>
                </c:pt>
                <c:pt idx="14">
                  <c:v>9.3688516910777307E-3</c:v>
                </c:pt>
                <c:pt idx="15">
                  <c:v>2.1859971269752001E-2</c:v>
                </c:pt>
                <c:pt idx="16">
                  <c:v>3.4350310714174201E-2</c:v>
                </c:pt>
                <c:pt idx="17">
                  <c:v>1.56128024980484E-2</c:v>
                </c:pt>
                <c:pt idx="18">
                  <c:v>6.24492599762693E-3</c:v>
                </c:pt>
                <c:pt idx="19">
                  <c:v>0</c:v>
                </c:pt>
                <c:pt idx="20">
                  <c:v>0</c:v>
                </c:pt>
                <c:pt idx="21">
                  <c:v>0</c:v>
                </c:pt>
                <c:pt idx="22">
                  <c:v>0</c:v>
                </c:pt>
                <c:pt idx="23">
                  <c:v>2.1853829103056398E-2</c:v>
                </c:pt>
                <c:pt idx="24">
                  <c:v>0</c:v>
                </c:pt>
                <c:pt idx="25">
                  <c:v>2.4974245309524599E-2</c:v>
                </c:pt>
                <c:pt idx="26">
                  <c:v>0</c:v>
                </c:pt>
                <c:pt idx="27">
                  <c:v>2.49758046892073E-2</c:v>
                </c:pt>
                <c:pt idx="28">
                  <c:v>0</c:v>
                </c:pt>
                <c:pt idx="29">
                  <c:v>0</c:v>
                </c:pt>
              </c:numCache>
            </c:numRef>
          </c:val>
          <c:smooth val="0"/>
          <c:extLst>
            <c:ext xmlns:c16="http://schemas.microsoft.com/office/drawing/2014/chart" uri="{C3380CC4-5D6E-409C-BE32-E72D297353CC}">
              <c16:uniqueId val="{00000002-811E-44EA-8A76-3C1057830786}"/>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0.88301119023397801</c:v>
                </c:pt>
                <c:pt idx="1">
                  <c:v>0</c:v>
                </c:pt>
                <c:pt idx="2">
                  <c:v>0</c:v>
                </c:pt>
                <c:pt idx="3">
                  <c:v>0</c:v>
                </c:pt>
                <c:pt idx="4">
                  <c:v>0</c:v>
                </c:pt>
                <c:pt idx="5">
                  <c:v>0</c:v>
                </c:pt>
                <c:pt idx="6">
                  <c:v>0.225903614457831</c:v>
                </c:pt>
                <c:pt idx="7">
                  <c:v>0</c:v>
                </c:pt>
                <c:pt idx="8">
                  <c:v>0</c:v>
                </c:pt>
                <c:pt idx="9">
                  <c:v>0</c:v>
                </c:pt>
                <c:pt idx="10">
                  <c:v>1.2179995526545899</c:v>
                </c:pt>
                <c:pt idx="11">
                  <c:v>0</c:v>
                </c:pt>
                <c:pt idx="12">
                  <c:v>0</c:v>
                </c:pt>
                <c:pt idx="13">
                  <c:v>0</c:v>
                </c:pt>
                <c:pt idx="14">
                  <c:v>0</c:v>
                </c:pt>
                <c:pt idx="15">
                  <c:v>0.35481124042009698</c:v>
                </c:pt>
                <c:pt idx="16">
                  <c:v>0</c:v>
                </c:pt>
                <c:pt idx="17">
                  <c:v>0.241222735749615</c:v>
                </c:pt>
                <c:pt idx="18">
                  <c:v>0</c:v>
                </c:pt>
                <c:pt idx="19">
                  <c:v>7.5002027081813E-2</c:v>
                </c:pt>
                <c:pt idx="20">
                  <c:v>0</c:v>
                </c:pt>
                <c:pt idx="21">
                  <c:v>0</c:v>
                </c:pt>
                <c:pt idx="22">
                  <c:v>1.2647195930197199</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811E-44EA-8A76-3C1057830786}"/>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2.1436549693306901E-2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811E-44EA-8A76-3C1057830786}"/>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811E-44EA-8A76-3C1057830786}"/>
            </c:ext>
          </c:extLst>
        </c:ser>
        <c:dLbls>
          <c:showLegendKey val="0"/>
          <c:showVal val="0"/>
          <c:showCatName val="0"/>
          <c:showSerName val="0"/>
          <c:showPercent val="0"/>
          <c:showBubbleSize val="0"/>
        </c:dLbls>
        <c:smooth val="0"/>
        <c:axId val="343317392"/>
        <c:axId val="343312800"/>
      </c:lineChart>
      <c:dateAx>
        <c:axId val="343317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12800"/>
        <c:crosses val="autoZero"/>
        <c:auto val="1"/>
        <c:lblOffset val="100"/>
        <c:baseTimeUnit val="days"/>
      </c:dateAx>
      <c:valAx>
        <c:axId val="34331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1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Sheet1!$A$2:$A$5</c:f>
              <c:strCache>
                <c:ptCount val="4"/>
                <c:pt idx="0">
                  <c:v>Photo</c:v>
                </c:pt>
                <c:pt idx="1">
                  <c:v>Video</c:v>
                </c:pt>
                <c:pt idx="2">
                  <c:v>Album</c:v>
                </c:pt>
                <c:pt idx="3">
                  <c:v>Link</c:v>
                </c:pt>
              </c:strCache>
            </c:strRef>
          </c:cat>
          <c:val>
            <c:numRef>
              <c:f>Sheet1!$B$2:$B$5</c:f>
              <c:numCache>
                <c:formatCode>General</c:formatCode>
                <c:ptCount val="4"/>
                <c:pt idx="0">
                  <c:v>5.5616542495830097E-2</c:v>
                </c:pt>
                <c:pt idx="1">
                  <c:v>3.6448644125878997E-2</c:v>
                </c:pt>
                <c:pt idx="2">
                  <c:v>0</c:v>
                </c:pt>
                <c:pt idx="3">
                  <c:v>0</c:v>
                </c:pt>
              </c:numCache>
            </c:numRef>
          </c:val>
          <c:extLst>
            <c:ext xmlns:c16="http://schemas.microsoft.com/office/drawing/2014/chart" uri="{C3380CC4-5D6E-409C-BE32-E72D297353CC}">
              <c16:uniqueId val="{00000000-89A6-4648-AB5E-5F9672D1C054}"/>
            </c:ext>
          </c:extLst>
        </c:ser>
        <c:ser>
          <c:idx val="1"/>
          <c:order val="1"/>
          <c:tx>
            <c:strRef>
              <c:f>Sheet1!$C$1</c:f>
              <c:strCache>
                <c:ptCount val="1"/>
                <c:pt idx="0">
                  <c:v>Teknial Bikes</c:v>
                </c:pt>
              </c:strCache>
            </c:strRef>
          </c:tx>
          <c:spPr>
            <a:solidFill>
              <a:schemeClr val="accent2"/>
            </a:solidFill>
            <a:ln>
              <a:noFill/>
            </a:ln>
            <a:effectLst/>
          </c:spPr>
          <c:invertIfNegative val="0"/>
          <c:cat>
            <c:strRef>
              <c:f>Sheet1!$A$2:$A$5</c:f>
              <c:strCache>
                <c:ptCount val="4"/>
                <c:pt idx="0">
                  <c:v>Photo</c:v>
                </c:pt>
                <c:pt idx="1">
                  <c:v>Video</c:v>
                </c:pt>
                <c:pt idx="2">
                  <c:v>Album</c:v>
                </c:pt>
                <c:pt idx="3">
                  <c:v>Link</c:v>
                </c:pt>
              </c:strCache>
            </c:strRef>
          </c:cat>
          <c:val>
            <c:numRef>
              <c:f>Sheet1!$C$2:$C$5</c:f>
              <c:numCache>
                <c:formatCode>General</c:formatCode>
                <c:ptCount val="4"/>
                <c:pt idx="0">
                  <c:v>1.7336601873314001E-2</c:v>
                </c:pt>
                <c:pt idx="1">
                  <c:v>1.26704172130513E-2</c:v>
                </c:pt>
                <c:pt idx="2">
                  <c:v>1.8012071652015599E-2</c:v>
                </c:pt>
                <c:pt idx="3">
                  <c:v>0</c:v>
                </c:pt>
              </c:numCache>
            </c:numRef>
          </c:val>
          <c:extLst>
            <c:ext xmlns:c16="http://schemas.microsoft.com/office/drawing/2014/chart" uri="{C3380CC4-5D6E-409C-BE32-E72D297353CC}">
              <c16:uniqueId val="{00000001-89A6-4648-AB5E-5F9672D1C054}"/>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Sheet1!$A$2:$A$5</c:f>
              <c:strCache>
                <c:ptCount val="4"/>
                <c:pt idx="0">
                  <c:v>Photo</c:v>
                </c:pt>
                <c:pt idx="1">
                  <c:v>Video</c:v>
                </c:pt>
                <c:pt idx="2">
                  <c:v>Album</c:v>
                </c:pt>
                <c:pt idx="3">
                  <c:v>Link</c:v>
                </c:pt>
              </c:strCache>
            </c:strRef>
          </c:cat>
          <c:val>
            <c:numRef>
              <c:f>Sheet1!$D$2:$D$5</c:f>
              <c:numCache>
                <c:formatCode>General</c:formatCode>
                <c:ptCount val="4"/>
                <c:pt idx="0">
                  <c:v>2.6771013838884E-2</c:v>
                </c:pt>
                <c:pt idx="1">
                  <c:v>0</c:v>
                </c:pt>
                <c:pt idx="2">
                  <c:v>5.6236380783529598E-2</c:v>
                </c:pt>
                <c:pt idx="3">
                  <c:v>3.4352456200618303E-2</c:v>
                </c:pt>
              </c:numCache>
            </c:numRef>
          </c:val>
          <c:extLst>
            <c:ext xmlns:c16="http://schemas.microsoft.com/office/drawing/2014/chart" uri="{C3380CC4-5D6E-409C-BE32-E72D297353CC}">
              <c16:uniqueId val="{00000002-89A6-4648-AB5E-5F9672D1C054}"/>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Sheet1!$A$2:$A$5</c:f>
              <c:strCache>
                <c:ptCount val="4"/>
                <c:pt idx="0">
                  <c:v>Photo</c:v>
                </c:pt>
                <c:pt idx="1">
                  <c:v>Video</c:v>
                </c:pt>
                <c:pt idx="2">
                  <c:v>Album</c:v>
                </c:pt>
                <c:pt idx="3">
                  <c:v>Link</c:v>
                </c:pt>
              </c:strCache>
            </c:strRef>
          </c:cat>
          <c:val>
            <c:numRef>
              <c:f>Sheet1!$E$2:$E$5</c:f>
              <c:numCache>
                <c:formatCode>General</c:formatCode>
                <c:ptCount val="4"/>
                <c:pt idx="0">
                  <c:v>0</c:v>
                </c:pt>
                <c:pt idx="1">
                  <c:v>0</c:v>
                </c:pt>
                <c:pt idx="2">
                  <c:v>0.60887179595321705</c:v>
                </c:pt>
                <c:pt idx="3">
                  <c:v>0</c:v>
                </c:pt>
              </c:numCache>
            </c:numRef>
          </c:val>
          <c:extLst>
            <c:ext xmlns:c16="http://schemas.microsoft.com/office/drawing/2014/chart" uri="{C3380CC4-5D6E-409C-BE32-E72D297353CC}">
              <c16:uniqueId val="{00000003-89A6-4648-AB5E-5F9672D1C054}"/>
            </c:ext>
          </c:extLst>
        </c:ser>
        <c:ser>
          <c:idx val="4"/>
          <c:order val="4"/>
          <c:tx>
            <c:strRef>
              <c:f>Sheet1!$F$1</c:f>
              <c:strCache>
                <c:ptCount val="1"/>
                <c:pt idx="0">
                  <c:v>Olmo Bikes</c:v>
                </c:pt>
              </c:strCache>
            </c:strRef>
          </c:tx>
          <c:spPr>
            <a:solidFill>
              <a:schemeClr val="accent5"/>
            </a:solidFill>
            <a:ln>
              <a:noFill/>
            </a:ln>
            <a:effectLst/>
          </c:spPr>
          <c:invertIfNegative val="0"/>
          <c:cat>
            <c:strRef>
              <c:f>Sheet1!$A$2:$A$5</c:f>
              <c:strCache>
                <c:ptCount val="4"/>
                <c:pt idx="0">
                  <c:v>Photo</c:v>
                </c:pt>
                <c:pt idx="1">
                  <c:v>Video</c:v>
                </c:pt>
                <c:pt idx="2">
                  <c:v>Album</c:v>
                </c:pt>
                <c:pt idx="3">
                  <c:v>Link</c:v>
                </c:pt>
              </c:strCache>
            </c:strRef>
          </c:cat>
          <c:val>
            <c:numRef>
              <c:f>Sheet1!$F$2:$F$5</c:f>
              <c:numCache>
                <c:formatCode>General</c:formatCode>
                <c:ptCount val="4"/>
                <c:pt idx="0">
                  <c:v>2.1436710931594299E-2</c:v>
                </c:pt>
                <c:pt idx="1">
                  <c:v>0</c:v>
                </c:pt>
                <c:pt idx="2">
                  <c:v>0</c:v>
                </c:pt>
                <c:pt idx="3">
                  <c:v>0</c:v>
                </c:pt>
              </c:numCache>
            </c:numRef>
          </c:val>
          <c:extLst>
            <c:ext xmlns:c16="http://schemas.microsoft.com/office/drawing/2014/chart" uri="{C3380CC4-5D6E-409C-BE32-E72D297353CC}">
              <c16:uniqueId val="{00000004-89A6-4648-AB5E-5F9672D1C05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Sheet1!$A$2:$A$5</c:f>
              <c:strCache>
                <c:ptCount val="4"/>
                <c:pt idx="0">
                  <c:v>Photo</c:v>
                </c:pt>
                <c:pt idx="1">
                  <c:v>Video</c:v>
                </c:pt>
                <c:pt idx="2">
                  <c:v>Album</c:v>
                </c:pt>
                <c:pt idx="3">
                  <c:v>Link</c:v>
                </c:pt>
              </c:strCache>
            </c:strRef>
          </c:cat>
          <c:val>
            <c:numRef>
              <c:f>Sheet1!$G$2:$G$5</c:f>
              <c:numCache>
                <c:formatCode>General</c:formatCode>
                <c:ptCount val="4"/>
                <c:pt idx="0">
                  <c:v>0</c:v>
                </c:pt>
                <c:pt idx="1">
                  <c:v>0</c:v>
                </c:pt>
                <c:pt idx="3">
                  <c:v>0</c:v>
                </c:pt>
              </c:numCache>
            </c:numRef>
          </c:val>
          <c:extLst>
            <c:ext xmlns:c16="http://schemas.microsoft.com/office/drawing/2014/chart" uri="{C3380CC4-5D6E-409C-BE32-E72D297353CC}">
              <c16:uniqueId val="{00000005-89A6-4648-AB5E-5F9672D1C054}"/>
            </c:ext>
          </c:extLst>
        </c:ser>
        <c:dLbls>
          <c:showLegendKey val="0"/>
          <c:showVal val="0"/>
          <c:showCatName val="0"/>
          <c:showSerName val="0"/>
          <c:showPercent val="0"/>
          <c:showBubbleSize val="0"/>
        </c:dLbls>
        <c:gapWidth val="219"/>
        <c:overlap val="-27"/>
        <c:axId val="334696400"/>
        <c:axId val="334699680"/>
      </c:barChart>
      <c:catAx>
        <c:axId val="33469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99680"/>
        <c:crosses val="autoZero"/>
        <c:auto val="1"/>
        <c:lblAlgn val="ctr"/>
        <c:lblOffset val="100"/>
        <c:noMultiLvlLbl val="0"/>
      </c:catAx>
      <c:valAx>
        <c:axId val="33469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9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6.0309221828283202E-2</c:v>
                </c:pt>
                <c:pt idx="11">
                  <c:v>2.1930626119375699E-2</c:v>
                </c:pt>
                <c:pt idx="12">
                  <c:v>0</c:v>
                </c:pt>
                <c:pt idx="13">
                  <c:v>0</c:v>
                </c:pt>
                <c:pt idx="14">
                  <c:v>6.2136774004897803E-2</c:v>
                </c:pt>
                <c:pt idx="15">
                  <c:v>2.9240834825834301E-2</c:v>
                </c:pt>
                <c:pt idx="16">
                  <c:v>4.3861252238751397E-2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4E6-4BA2-AC84-AE4F8BD8F853}"/>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2.7092439403243899E-2</c:v>
                </c:pt>
                <c:pt idx="10">
                  <c:v>1.6857517850907298E-2</c:v>
                </c:pt>
                <c:pt idx="11">
                  <c:v>0</c:v>
                </c:pt>
                <c:pt idx="12">
                  <c:v>7.2246505075316998E-3</c:v>
                </c:pt>
                <c:pt idx="13">
                  <c:v>0</c:v>
                </c:pt>
                <c:pt idx="14">
                  <c:v>2.1673951522595099E-2</c:v>
                </c:pt>
                <c:pt idx="15">
                  <c:v>1.8061626268829199E-2</c:v>
                </c:pt>
                <c:pt idx="16">
                  <c:v>1.0836975761297499E-2</c:v>
                </c:pt>
                <c:pt idx="17">
                  <c:v>0</c:v>
                </c:pt>
                <c:pt idx="18">
                  <c:v>7.2246505075316998E-3</c:v>
                </c:pt>
                <c:pt idx="19">
                  <c:v>1.0836975761297499E-2</c:v>
                </c:pt>
                <c:pt idx="20">
                  <c:v>0</c:v>
                </c:pt>
                <c:pt idx="21">
                  <c:v>0</c:v>
                </c:pt>
                <c:pt idx="22">
                  <c:v>0</c:v>
                </c:pt>
                <c:pt idx="23">
                  <c:v>0</c:v>
                </c:pt>
              </c:numCache>
            </c:numRef>
          </c:val>
          <c:smooth val="0"/>
          <c:extLst>
            <c:ext xmlns:c16="http://schemas.microsoft.com/office/drawing/2014/chart" uri="{C3380CC4-5D6E-409C-BE32-E72D297353CC}">
              <c16:uniqueId val="{00000001-54E6-4BA2-AC84-AE4F8BD8F853}"/>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3.5138680659670199E-2</c:v>
                </c:pt>
                <c:pt idx="11">
                  <c:v>3.0193236714975799E-2</c:v>
                </c:pt>
                <c:pt idx="12">
                  <c:v>2.4987506246876599E-2</c:v>
                </c:pt>
                <c:pt idx="13">
                  <c:v>0</c:v>
                </c:pt>
                <c:pt idx="14">
                  <c:v>0</c:v>
                </c:pt>
                <c:pt idx="15">
                  <c:v>2.4987506246876599E-2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4E6-4BA2-AC84-AE4F8BD8F853}"/>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7.5030924908239205E-2</c:v>
                </c:pt>
                <c:pt idx="12">
                  <c:v>0.78478291728347505</c:v>
                </c:pt>
                <c:pt idx="13">
                  <c:v>0</c:v>
                </c:pt>
                <c:pt idx="14">
                  <c:v>0</c:v>
                </c:pt>
                <c:pt idx="15">
                  <c:v>0</c:v>
                </c:pt>
                <c:pt idx="16">
                  <c:v>0</c:v>
                </c:pt>
                <c:pt idx="17">
                  <c:v>0</c:v>
                </c:pt>
                <c:pt idx="18">
                  <c:v>0</c:v>
                </c:pt>
                <c:pt idx="19">
                  <c:v>0.88009247054529205</c:v>
                </c:pt>
                <c:pt idx="20">
                  <c:v>0.57726495379852505</c:v>
                </c:pt>
                <c:pt idx="21">
                  <c:v>0</c:v>
                </c:pt>
                <c:pt idx="22">
                  <c:v>0</c:v>
                </c:pt>
                <c:pt idx="23">
                  <c:v>0</c:v>
                </c:pt>
              </c:numCache>
            </c:numRef>
          </c:val>
          <c:smooth val="0"/>
          <c:extLst>
            <c:ext xmlns:c16="http://schemas.microsoft.com/office/drawing/2014/chart" uri="{C3380CC4-5D6E-409C-BE32-E72D297353CC}">
              <c16:uniqueId val="{00000003-54E6-4BA2-AC84-AE4F8BD8F85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2.1436549693306901E-2</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54E6-4BA2-AC84-AE4F8BD8F853}"/>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0.51635111876075701</c:v>
                </c:pt>
                <c:pt idx="9">
                  <c:v>2.3235800344234101</c:v>
                </c:pt>
                <c:pt idx="10">
                  <c:v>0</c:v>
                </c:pt>
                <c:pt idx="11">
                  <c:v>1.2908777969018901</c:v>
                </c:pt>
                <c:pt idx="12">
                  <c:v>0</c:v>
                </c:pt>
                <c:pt idx="13">
                  <c:v>1.11876075731497</c:v>
                </c:pt>
                <c:pt idx="14">
                  <c:v>0</c:v>
                </c:pt>
                <c:pt idx="15">
                  <c:v>0</c:v>
                </c:pt>
                <c:pt idx="16">
                  <c:v>1.11876075731497</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4E6-4BA2-AC84-AE4F8BD8F853}"/>
            </c:ext>
          </c:extLst>
        </c:ser>
        <c:dLbls>
          <c:showLegendKey val="0"/>
          <c:showVal val="0"/>
          <c:showCatName val="0"/>
          <c:showSerName val="0"/>
          <c:showPercent val="0"/>
          <c:showBubbleSize val="0"/>
        </c:dLbls>
        <c:smooth val="0"/>
        <c:axId val="334490040"/>
        <c:axId val="334490368"/>
      </c:lineChart>
      <c:catAx>
        <c:axId val="33449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90368"/>
        <c:crosses val="autoZero"/>
        <c:auto val="1"/>
        <c:lblAlgn val="ctr"/>
        <c:lblOffset val="100"/>
        <c:noMultiLvlLbl val="0"/>
      </c:catAx>
      <c:valAx>
        <c:axId val="33449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933B-4261-9686-C5CF7681F0EE}"/>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933B-4261-9686-C5CF7681F0EE}"/>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933B-4261-9686-C5CF7681F0EE}"/>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933B-4261-9686-C5CF7681F0EE}"/>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933B-4261-9686-C5CF7681F0E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933B-4261-9686-C5CF7681F0EE}"/>
            </c:ext>
          </c:extLst>
        </c:ser>
        <c:dLbls>
          <c:showLegendKey val="0"/>
          <c:showVal val="0"/>
          <c:showCatName val="0"/>
          <c:showSerName val="0"/>
          <c:showPercent val="0"/>
          <c:showBubbleSize val="0"/>
        </c:dLbls>
        <c:smooth val="0"/>
        <c:axId val="516289568"/>
        <c:axId val="516290552"/>
      </c:lineChart>
      <c:dateAx>
        <c:axId val="516289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90552"/>
        <c:crosses val="autoZero"/>
        <c:auto val="1"/>
        <c:lblOffset val="100"/>
        <c:baseTimeUnit val="days"/>
      </c:dateAx>
      <c:valAx>
        <c:axId val="51629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8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89870-ED07-4F9F-9927-2AB6926D086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EA19C944-E708-4435-A9D8-774D3F10C2C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65890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AACB-7F1B-4B9C-9EBE-C87E262665BD}"/>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F14F5384-2448-4856-99D6-95E3D330BD9C}"/>
              </a:ext>
            </a:extLst>
          </p:cNvPr>
          <p:cNvGraphicFramePr>
            <a:graphicFrameLocks noGrp="1"/>
          </p:cNvGraphicFramePr>
          <p:nvPr>
            <p:ph type="tbl" sz="quarter" idx="13"/>
            <p:extLst>
              <p:ext uri="{D42A27DB-BD31-4B8C-83A1-F6EECF244321}">
                <p14:modId xmlns:p14="http://schemas.microsoft.com/office/powerpoint/2010/main" val="382393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91432588"/>
                    </a:ext>
                  </a:extLst>
                </a:gridCol>
                <a:gridCol w="740664">
                  <a:extLst>
                    <a:ext uri="{9D8B030D-6E8A-4147-A177-3AD203B41FA5}">
                      <a16:colId xmlns:a16="http://schemas.microsoft.com/office/drawing/2014/main" val="574768270"/>
                    </a:ext>
                  </a:extLst>
                </a:gridCol>
                <a:gridCol w="740664">
                  <a:extLst>
                    <a:ext uri="{9D8B030D-6E8A-4147-A177-3AD203B41FA5}">
                      <a16:colId xmlns:a16="http://schemas.microsoft.com/office/drawing/2014/main" val="584484971"/>
                    </a:ext>
                  </a:extLst>
                </a:gridCol>
                <a:gridCol w="740664">
                  <a:extLst>
                    <a:ext uri="{9D8B030D-6E8A-4147-A177-3AD203B41FA5}">
                      <a16:colId xmlns:a16="http://schemas.microsoft.com/office/drawing/2014/main" val="561219714"/>
                    </a:ext>
                  </a:extLst>
                </a:gridCol>
                <a:gridCol w="740664">
                  <a:extLst>
                    <a:ext uri="{9D8B030D-6E8A-4147-A177-3AD203B41FA5}">
                      <a16:colId xmlns:a16="http://schemas.microsoft.com/office/drawing/2014/main" val="54869631"/>
                    </a:ext>
                  </a:extLst>
                </a:gridCol>
                <a:gridCol w="740664">
                  <a:extLst>
                    <a:ext uri="{9D8B030D-6E8A-4147-A177-3AD203B41FA5}">
                      <a16:colId xmlns:a16="http://schemas.microsoft.com/office/drawing/2014/main" val="3234676518"/>
                    </a:ext>
                  </a:extLst>
                </a:gridCol>
                <a:gridCol w="740664">
                  <a:extLst>
                    <a:ext uri="{9D8B030D-6E8A-4147-A177-3AD203B41FA5}">
                      <a16:colId xmlns:a16="http://schemas.microsoft.com/office/drawing/2014/main" val="2531102533"/>
                    </a:ext>
                  </a:extLst>
                </a:gridCol>
                <a:gridCol w="740664">
                  <a:extLst>
                    <a:ext uri="{9D8B030D-6E8A-4147-A177-3AD203B41FA5}">
                      <a16:colId xmlns:a16="http://schemas.microsoft.com/office/drawing/2014/main" val="1352581802"/>
                    </a:ext>
                  </a:extLst>
                </a:gridCol>
                <a:gridCol w="740664">
                  <a:extLst>
                    <a:ext uri="{9D8B030D-6E8A-4147-A177-3AD203B41FA5}">
                      <a16:colId xmlns:a16="http://schemas.microsoft.com/office/drawing/2014/main" val="31913490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936970961"/>
                  </a:ext>
                </a:extLst>
              </a:tr>
              <a:tr h="370840">
                <a:tc>
                  <a:txBody>
                    <a:bodyPr/>
                    <a:lstStyle/>
                    <a:p>
                      <a:r>
                        <a:rPr lang="en-US" sz="1000"/>
                        <a:t>Olmo Bikes</a:t>
                      </a:r>
                    </a:p>
                  </a:txBody>
                  <a:tcPr/>
                </a:tc>
                <a:tc>
                  <a:txBody>
                    <a:bodyPr/>
                    <a:lstStyle/>
                    <a:p>
                      <a:r>
                        <a:rPr lang="en-US" sz="1000"/>
                        <a:t>265794</a:t>
                      </a:r>
                    </a:p>
                  </a:txBody>
                  <a:tcPr/>
                </a:tc>
                <a:tc>
                  <a:txBody>
                    <a:bodyPr/>
                    <a:lstStyle/>
                    <a:p>
                      <a:r>
                        <a:rPr lang="en-US" sz="1000"/>
                        <a:t>-215</a:t>
                      </a:r>
                    </a:p>
                  </a:txBody>
                  <a:tcPr/>
                </a:tc>
                <a:tc>
                  <a:txBody>
                    <a:bodyPr/>
                    <a:lstStyle/>
                    <a:p>
                      <a:r>
                        <a:rPr lang="en-US" sz="1000"/>
                        <a:t>2</a:t>
                      </a:r>
                    </a:p>
                  </a:txBody>
                  <a:tcPr/>
                </a:tc>
                <a:tc>
                  <a:txBody>
                    <a:bodyPr/>
                    <a:lstStyle/>
                    <a:p>
                      <a:r>
                        <a:rPr lang="en-US" sz="1000"/>
                        <a:t>90</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0.0214 %</a:t>
                      </a:r>
                    </a:p>
                  </a:txBody>
                  <a:tcPr/>
                </a:tc>
                <a:extLst>
                  <a:ext uri="{0D108BD9-81ED-4DB2-BD59-A6C34878D82A}">
                    <a16:rowId xmlns:a16="http://schemas.microsoft.com/office/drawing/2014/main" val="2147710681"/>
                  </a:ext>
                </a:extLst>
              </a:tr>
              <a:tr h="370840">
                <a:tc>
                  <a:txBody>
                    <a:bodyPr/>
                    <a:lstStyle/>
                    <a:p>
                      <a:r>
                        <a:rPr lang="en-US" sz="1000"/>
                        <a:t>Venzo Argentina</a:t>
                      </a:r>
                    </a:p>
                  </a:txBody>
                  <a:tcPr/>
                </a:tc>
                <a:tc>
                  <a:txBody>
                    <a:bodyPr/>
                    <a:lstStyle/>
                    <a:p>
                      <a:r>
                        <a:rPr lang="en-US" sz="1000"/>
                        <a:t>49471</a:t>
                      </a:r>
                    </a:p>
                  </a:txBody>
                  <a:tcPr/>
                </a:tc>
                <a:tc>
                  <a:txBody>
                    <a:bodyPr/>
                    <a:lstStyle/>
                    <a:p>
                      <a:r>
                        <a:rPr lang="en-US" sz="1000"/>
                        <a:t>320</a:t>
                      </a:r>
                    </a:p>
                  </a:txBody>
                  <a:tcPr/>
                </a:tc>
                <a:tc>
                  <a:txBody>
                    <a:bodyPr/>
                    <a:lstStyle/>
                    <a:p>
                      <a:r>
                        <a:rPr lang="en-US" sz="1000"/>
                        <a:t>7</a:t>
                      </a:r>
                    </a:p>
                  </a:txBody>
                  <a:tcPr/>
                </a:tc>
                <a:tc>
                  <a:txBody>
                    <a:bodyPr/>
                    <a:lstStyle/>
                    <a:p>
                      <a:r>
                        <a:rPr lang="en-US" sz="1000"/>
                        <a:t>1933</a:t>
                      </a:r>
                    </a:p>
                  </a:txBody>
                  <a:tcPr/>
                </a:tc>
                <a:tc>
                  <a:txBody>
                    <a:bodyPr/>
                    <a:lstStyle/>
                    <a:p>
                      <a:r>
                        <a:rPr lang="en-US" sz="1000"/>
                        <a:t>103</a:t>
                      </a:r>
                    </a:p>
                  </a:txBody>
                  <a:tcPr/>
                </a:tc>
                <a:tc>
                  <a:txBody>
                    <a:bodyPr/>
                    <a:lstStyle/>
                    <a:p>
                      <a:r>
                        <a:rPr lang="en-US" sz="1000"/>
                        <a:t>63</a:t>
                      </a:r>
                    </a:p>
                  </a:txBody>
                  <a:tcPr/>
                </a:tc>
                <a:tc>
                  <a:txBody>
                    <a:bodyPr/>
                    <a:lstStyle/>
                    <a:p>
                      <a:r>
                        <a:rPr lang="en-US" sz="1000"/>
                        <a:t>0</a:t>
                      </a:r>
                    </a:p>
                  </a:txBody>
                  <a:tcPr/>
                </a:tc>
                <a:tc>
                  <a:txBody>
                    <a:bodyPr/>
                    <a:lstStyle/>
                    <a:p>
                      <a:r>
                        <a:rPr lang="en-US" sz="1000"/>
                        <a:t>0.6081 %</a:t>
                      </a:r>
                    </a:p>
                  </a:txBody>
                  <a:tcPr/>
                </a:tc>
                <a:extLst>
                  <a:ext uri="{0D108BD9-81ED-4DB2-BD59-A6C34878D82A}">
                    <a16:rowId xmlns:a16="http://schemas.microsoft.com/office/drawing/2014/main" val="2099072431"/>
                  </a:ext>
                </a:extLst>
              </a:tr>
              <a:tr h="370840">
                <a:tc>
                  <a:txBody>
                    <a:bodyPr/>
                    <a:lstStyle/>
                    <a:p>
                      <a:r>
                        <a:rPr lang="en-US" sz="1000"/>
                        <a:t>Topmega oficial</a:t>
                      </a:r>
                    </a:p>
                  </a:txBody>
                  <a:tcPr/>
                </a:tc>
                <a:tc>
                  <a:txBody>
                    <a:bodyPr/>
                    <a:lstStyle/>
                    <a:p>
                      <a:r>
                        <a:rPr lang="en-US" sz="1000"/>
                        <a:t>32032</a:t>
                      </a:r>
                    </a:p>
                  </a:txBody>
                  <a:tcPr/>
                </a:tc>
                <a:tc>
                  <a:txBody>
                    <a:bodyPr/>
                    <a:lstStyle/>
                    <a:p>
                      <a:r>
                        <a:rPr lang="en-US" sz="1000"/>
                        <a:t>32</a:t>
                      </a:r>
                    </a:p>
                  </a:txBody>
                  <a:tcPr/>
                </a:tc>
                <a:tc>
                  <a:txBody>
                    <a:bodyPr/>
                    <a:lstStyle/>
                    <a:p>
                      <a:r>
                        <a:rPr lang="en-US" sz="1000"/>
                        <a:t>17</a:t>
                      </a:r>
                    </a:p>
                  </a:txBody>
                  <a:tcPr/>
                </a:tc>
                <a:tc>
                  <a:txBody>
                    <a:bodyPr/>
                    <a:lstStyle/>
                    <a:p>
                      <a:r>
                        <a:rPr lang="en-US" sz="1000"/>
                        <a:t>77</a:t>
                      </a:r>
                    </a:p>
                  </a:txBody>
                  <a:tcPr/>
                </a:tc>
                <a:tc>
                  <a:txBody>
                    <a:bodyPr/>
                    <a:lstStyle/>
                    <a:p>
                      <a:r>
                        <a:rPr lang="en-US" sz="1000"/>
                        <a:t>87</a:t>
                      </a:r>
                    </a:p>
                  </a:txBody>
                  <a:tcPr/>
                </a:tc>
                <a:tc>
                  <a:txBody>
                    <a:bodyPr/>
                    <a:lstStyle/>
                    <a:p>
                      <a:r>
                        <a:rPr lang="en-US" sz="1000"/>
                        <a:t>3</a:t>
                      </a:r>
                    </a:p>
                  </a:txBody>
                  <a:tcPr/>
                </a:tc>
                <a:tc>
                  <a:txBody>
                    <a:bodyPr/>
                    <a:lstStyle/>
                    <a:p>
                      <a:r>
                        <a:rPr lang="en-US" sz="1000"/>
                        <a:t>3</a:t>
                      </a:r>
                    </a:p>
                  </a:txBody>
                  <a:tcPr/>
                </a:tc>
                <a:tc>
                  <a:txBody>
                    <a:bodyPr/>
                    <a:lstStyle/>
                    <a:p>
                      <a:r>
                        <a:rPr lang="en-US" sz="1000"/>
                        <a:t>0.0307 %</a:t>
                      </a:r>
                    </a:p>
                  </a:txBody>
                  <a:tcPr/>
                </a:tc>
                <a:extLst>
                  <a:ext uri="{0D108BD9-81ED-4DB2-BD59-A6C34878D82A}">
                    <a16:rowId xmlns:a16="http://schemas.microsoft.com/office/drawing/2014/main" val="1158940617"/>
                  </a:ext>
                </a:extLst>
              </a:tr>
              <a:tr h="370840">
                <a:tc>
                  <a:txBody>
                    <a:bodyPr/>
                    <a:lstStyle/>
                    <a:p>
                      <a:r>
                        <a:rPr lang="en-US" sz="1000"/>
                        <a:t>Teknial Bikes</a:t>
                      </a:r>
                    </a:p>
                  </a:txBody>
                  <a:tcPr/>
                </a:tc>
                <a:tc>
                  <a:txBody>
                    <a:bodyPr/>
                    <a:lstStyle/>
                    <a:p>
                      <a:r>
                        <a:rPr lang="en-US" sz="1000"/>
                        <a:t>27786</a:t>
                      </a:r>
                    </a:p>
                  </a:txBody>
                  <a:tcPr/>
                </a:tc>
                <a:tc>
                  <a:txBody>
                    <a:bodyPr/>
                    <a:lstStyle/>
                    <a:p>
                      <a:r>
                        <a:rPr lang="en-US" sz="1000"/>
                        <a:t>206</a:t>
                      </a:r>
                    </a:p>
                  </a:txBody>
                  <a:tcPr/>
                </a:tc>
                <a:tc>
                  <a:txBody>
                    <a:bodyPr/>
                    <a:lstStyle/>
                    <a:p>
                      <a:r>
                        <a:rPr lang="en-US" sz="1000"/>
                        <a:t>14</a:t>
                      </a:r>
                    </a:p>
                  </a:txBody>
                  <a:tcPr/>
                </a:tc>
                <a:tc>
                  <a:txBody>
                    <a:bodyPr/>
                    <a:lstStyle/>
                    <a:p>
                      <a:r>
                        <a:rPr lang="en-US" sz="1000"/>
                        <a:t>61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0.0168 %</a:t>
                      </a:r>
                    </a:p>
                  </a:txBody>
                  <a:tcPr/>
                </a:tc>
                <a:extLst>
                  <a:ext uri="{0D108BD9-81ED-4DB2-BD59-A6C34878D82A}">
                    <a16:rowId xmlns:a16="http://schemas.microsoft.com/office/drawing/2014/main" val="1755432000"/>
                  </a:ext>
                </a:extLst>
              </a:tr>
              <a:tr h="370840">
                <a:tc>
                  <a:txBody>
                    <a:bodyPr/>
                    <a:lstStyle/>
                    <a:p>
                      <a:r>
                        <a:rPr lang="en-US" sz="1000"/>
                        <a:t>Motomel Bicicletas</a:t>
                      </a:r>
                    </a:p>
                  </a:txBody>
                  <a:tcPr/>
                </a:tc>
                <a:tc>
                  <a:txBody>
                    <a:bodyPr/>
                    <a:lstStyle/>
                    <a:p>
                      <a:r>
                        <a:rPr lang="en-US" sz="1000"/>
                        <a:t>27664</a:t>
                      </a:r>
                    </a:p>
                  </a:txBody>
                  <a:tcPr/>
                </a:tc>
                <a:tc>
                  <a:txBody>
                    <a:bodyPr/>
                    <a:lstStyle/>
                    <a:p>
                      <a:r>
                        <a:rPr lang="en-US" sz="1000"/>
                        <a:t>609</a:t>
                      </a:r>
                    </a:p>
                  </a:txBody>
                  <a:tcPr/>
                </a:tc>
                <a:tc>
                  <a:txBody>
                    <a:bodyPr/>
                    <a:lstStyle/>
                    <a:p>
                      <a:r>
                        <a:rPr lang="en-US" sz="1000"/>
                        <a:t>11</a:t>
                      </a:r>
                    </a:p>
                  </a:txBody>
                  <a:tcPr/>
                </a:tc>
                <a:tc>
                  <a:txBody>
                    <a:bodyPr/>
                    <a:lstStyle/>
                    <a:p>
                      <a:r>
                        <a:rPr lang="en-US" sz="1000"/>
                        <a:t>134</a:t>
                      </a:r>
                    </a:p>
                  </a:txBody>
                  <a:tcPr/>
                </a:tc>
                <a:tc>
                  <a:txBody>
                    <a:bodyPr/>
                    <a:lstStyle/>
                    <a:p>
                      <a:r>
                        <a:rPr lang="en-US" sz="1000"/>
                        <a:t>10</a:t>
                      </a:r>
                    </a:p>
                  </a:txBody>
                  <a:tcPr/>
                </a:tc>
                <a:tc>
                  <a:txBody>
                    <a:bodyPr/>
                    <a:lstStyle/>
                    <a:p>
                      <a:r>
                        <a:rPr lang="en-US" sz="1000"/>
                        <a:t>7</a:t>
                      </a:r>
                    </a:p>
                  </a:txBody>
                  <a:tcPr/>
                </a:tc>
                <a:tc>
                  <a:txBody>
                    <a:bodyPr/>
                    <a:lstStyle/>
                    <a:p>
                      <a:r>
                        <a:rPr lang="en-US" sz="1000"/>
                        <a:t>0</a:t>
                      </a:r>
                    </a:p>
                  </a:txBody>
                  <a:tcPr/>
                </a:tc>
                <a:tc>
                  <a:txBody>
                    <a:bodyPr/>
                    <a:lstStyle/>
                    <a:p>
                      <a:r>
                        <a:rPr lang="en-US" sz="1000"/>
                        <a:t>0.0502 %</a:t>
                      </a:r>
                    </a:p>
                  </a:txBody>
                  <a:tcPr/>
                </a:tc>
                <a:extLst>
                  <a:ext uri="{0D108BD9-81ED-4DB2-BD59-A6C34878D82A}">
                    <a16:rowId xmlns:a16="http://schemas.microsoft.com/office/drawing/2014/main" val="2041666046"/>
                  </a:ext>
                </a:extLst>
              </a:tr>
              <a:tr h="370840">
                <a:tc>
                  <a:txBody>
                    <a:bodyPr/>
                    <a:lstStyle/>
                    <a:p>
                      <a:r>
                        <a:rPr lang="en-US" sz="1000"/>
                        <a:t>Raleigh.bicicletas</a:t>
                      </a:r>
                    </a:p>
                  </a:txBody>
                  <a:tcPr/>
                </a:tc>
                <a:tc>
                  <a:txBody>
                    <a:bodyPr/>
                    <a:lstStyle/>
                    <a:p>
                      <a:r>
                        <a:rPr lang="en-US" sz="1000"/>
                        <a:t>1164</a:t>
                      </a:r>
                    </a:p>
                  </a:txBody>
                  <a:tcPr/>
                </a:tc>
                <a:tc>
                  <a:txBody>
                    <a:bodyPr/>
                    <a:lstStyle/>
                    <a:p>
                      <a:r>
                        <a:rPr lang="en-US" sz="1000"/>
                        <a:t>n/a</a:t>
                      </a:r>
                    </a:p>
                  </a:txBody>
                  <a:tcPr/>
                </a:tc>
                <a:tc>
                  <a:txBody>
                    <a:bodyPr/>
                    <a:lstStyle/>
                    <a:p>
                      <a:r>
                        <a:rPr lang="en-US" sz="1000"/>
                        <a:t>5</a:t>
                      </a:r>
                    </a:p>
                  </a:txBody>
                  <a:tcPr/>
                </a:tc>
                <a:tc>
                  <a:txBody>
                    <a:bodyPr/>
                    <a:lstStyle/>
                    <a:p>
                      <a:r>
                        <a:rPr lang="en-US" sz="1000"/>
                        <a:t>65</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653655462"/>
                  </a:ext>
                </a:extLst>
              </a:tr>
            </a:tbl>
          </a:graphicData>
        </a:graphic>
      </p:graphicFrame>
      <p:sp>
        <p:nvSpPr>
          <p:cNvPr id="4" name="Text Placeholder 3">
            <a:extLst>
              <a:ext uri="{FF2B5EF4-FFF2-40B4-BE49-F238E27FC236}">
                <a16:creationId xmlns:a16="http://schemas.microsoft.com/office/drawing/2014/main" id="{66294F59-9770-4C29-B5D1-4AE2417B690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65573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7AD3E-96B0-4BD2-8FA0-89BB7676FAD1}"/>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DF619E01-B256-49D0-8BC2-5260EE9C801A}"/>
              </a:ext>
            </a:extLst>
          </p:cNvPr>
          <p:cNvGraphicFramePr>
            <a:graphicFrameLocks noGrp="1"/>
          </p:cNvGraphicFramePr>
          <p:nvPr>
            <p:ph type="chart" sz="quarter" idx="13"/>
            <p:extLst>
              <p:ext uri="{D42A27DB-BD31-4B8C-83A1-F6EECF244321}">
                <p14:modId xmlns:p14="http://schemas.microsoft.com/office/powerpoint/2010/main" val="3081169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D7C0A-97E6-41EE-877D-69ABED2624D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3AC2F4C-D65D-4186-B407-0C64668C5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120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DEFA4-DDA5-4EC1-BE2B-8DA6260AC727}"/>
              </a:ext>
            </a:extLst>
          </p:cNvPr>
          <p:cNvSpPr>
            <a:spLocks noGrp="1"/>
          </p:cNvSpPr>
          <p:nvPr>
            <p:ph type="title"/>
          </p:nvPr>
        </p:nvSpPr>
        <p:spPr/>
        <p:txBody>
          <a:bodyPr/>
          <a:lstStyle/>
          <a:p>
            <a:r>
              <a:rPr lang="en-US"/>
              <a:t>Facebook Fan Distribution | Teknialbikes</a:t>
            </a:r>
          </a:p>
        </p:txBody>
      </p:sp>
      <p:graphicFrame>
        <p:nvGraphicFramePr>
          <p:cNvPr id="6" name="Chart Placeholder 5">
            <a:extLst>
              <a:ext uri="{FF2B5EF4-FFF2-40B4-BE49-F238E27FC236}">
                <a16:creationId xmlns:a16="http://schemas.microsoft.com/office/drawing/2014/main" id="{A2C6F711-23BB-45D5-940C-D0A5F4CA31F9}"/>
              </a:ext>
            </a:extLst>
          </p:cNvPr>
          <p:cNvGraphicFramePr>
            <a:graphicFrameLocks noGrp="1"/>
          </p:cNvGraphicFramePr>
          <p:nvPr>
            <p:ph type="chart" sz="quarter" idx="13"/>
            <p:extLst>
              <p:ext uri="{D42A27DB-BD31-4B8C-83A1-F6EECF244321}">
                <p14:modId xmlns:p14="http://schemas.microsoft.com/office/powerpoint/2010/main" val="2973913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7ECC81-31B1-40E3-86ED-94AF6D1BEC2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77D34A3-604B-4F23-9326-3DE7BF5BE1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046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40AED-14BE-48FD-A458-128315CD3984}"/>
              </a:ext>
            </a:extLst>
          </p:cNvPr>
          <p:cNvSpPr>
            <a:spLocks noGrp="1"/>
          </p:cNvSpPr>
          <p:nvPr>
            <p:ph type="title"/>
          </p:nvPr>
        </p:nvSpPr>
        <p:spPr/>
        <p:txBody>
          <a:bodyPr/>
          <a:lstStyle/>
          <a:p>
            <a:r>
              <a:rPr lang="en-US"/>
              <a:t>Facebook +/- Fan Distribution | Teknialbikes</a:t>
            </a:r>
          </a:p>
        </p:txBody>
      </p:sp>
      <p:graphicFrame>
        <p:nvGraphicFramePr>
          <p:cNvPr id="6" name="Chart Placeholder 5">
            <a:extLst>
              <a:ext uri="{FF2B5EF4-FFF2-40B4-BE49-F238E27FC236}">
                <a16:creationId xmlns:a16="http://schemas.microsoft.com/office/drawing/2014/main" id="{3852DEEE-56B5-423C-940F-49A927C61E47}"/>
              </a:ext>
            </a:extLst>
          </p:cNvPr>
          <p:cNvGraphicFramePr>
            <a:graphicFrameLocks noGrp="1"/>
          </p:cNvGraphicFramePr>
          <p:nvPr>
            <p:ph type="chart" sz="quarter" idx="13"/>
            <p:extLst>
              <p:ext uri="{D42A27DB-BD31-4B8C-83A1-F6EECF244321}">
                <p14:modId xmlns:p14="http://schemas.microsoft.com/office/powerpoint/2010/main" val="4291191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4F3960-E935-4AF3-8F2D-6118305FB4D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CBD65AA-50BA-46E0-B3F5-C35D9C373E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09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31CF-E0C6-4C53-9514-3A1E1F0D2D48}"/>
              </a:ext>
            </a:extLst>
          </p:cNvPr>
          <p:cNvSpPr>
            <a:spLocks noGrp="1"/>
          </p:cNvSpPr>
          <p:nvPr>
            <p:ph type="title"/>
          </p:nvPr>
        </p:nvSpPr>
        <p:spPr/>
        <p:txBody>
          <a:bodyPr/>
          <a:lstStyle/>
          <a:p>
            <a:r>
              <a:rPr lang="en-US"/>
              <a:t>Facebook Posts Distribution | Teknialbikes</a:t>
            </a:r>
          </a:p>
        </p:txBody>
      </p:sp>
      <p:graphicFrame>
        <p:nvGraphicFramePr>
          <p:cNvPr id="6" name="Chart Placeholder 5">
            <a:extLst>
              <a:ext uri="{FF2B5EF4-FFF2-40B4-BE49-F238E27FC236}">
                <a16:creationId xmlns:a16="http://schemas.microsoft.com/office/drawing/2014/main" id="{CF0797D7-D072-415D-8440-34AF9E108036}"/>
              </a:ext>
            </a:extLst>
          </p:cNvPr>
          <p:cNvGraphicFramePr>
            <a:graphicFrameLocks noGrp="1"/>
          </p:cNvGraphicFramePr>
          <p:nvPr>
            <p:ph type="chart" sz="quarter" idx="13"/>
            <p:extLst>
              <p:ext uri="{D42A27DB-BD31-4B8C-83A1-F6EECF244321}">
                <p14:modId xmlns:p14="http://schemas.microsoft.com/office/powerpoint/2010/main" val="2379956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9950EC-2488-413D-AF7A-A3055FE65F2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2063892-6226-4CCF-88A7-11D6B6147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983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A55E8-E162-49CD-AB1C-0DCB79848875}"/>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0CF43E8C-1489-47EE-A29C-342D56507381}"/>
              </a:ext>
            </a:extLst>
          </p:cNvPr>
          <p:cNvGraphicFramePr>
            <a:graphicFrameLocks noGrp="1"/>
          </p:cNvGraphicFramePr>
          <p:nvPr>
            <p:ph type="chart" sz="quarter" idx="13"/>
            <p:extLst>
              <p:ext uri="{D42A27DB-BD31-4B8C-83A1-F6EECF244321}">
                <p14:modId xmlns:p14="http://schemas.microsoft.com/office/powerpoint/2010/main" val="118767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70A84-5BB3-43F0-BA83-EC419FF5694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76B8A73-2000-428F-8979-75524F6C89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4842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18DC0-E811-4048-8E14-16267E08F627}"/>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B976D13C-6D55-47EB-A1A0-4003EC84F9F5}"/>
              </a:ext>
            </a:extLst>
          </p:cNvPr>
          <p:cNvGraphicFramePr>
            <a:graphicFrameLocks noGrp="1"/>
          </p:cNvGraphicFramePr>
          <p:nvPr>
            <p:ph type="chart" sz="quarter" idx="13"/>
            <p:extLst>
              <p:ext uri="{D42A27DB-BD31-4B8C-83A1-F6EECF244321}">
                <p14:modId xmlns:p14="http://schemas.microsoft.com/office/powerpoint/2010/main" val="2718582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BA9321-4153-42FD-AD62-EBF7ACAE4FC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6B537C2-6BE7-4D9D-B2F7-4EB8FDC2F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959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9B3B-F4E6-4842-91F4-24E1D546025C}"/>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45B3DE4D-F273-4A52-A024-945EE59946E4}"/>
              </a:ext>
            </a:extLst>
          </p:cNvPr>
          <p:cNvGraphicFramePr>
            <a:graphicFrameLocks noGrp="1"/>
          </p:cNvGraphicFramePr>
          <p:nvPr>
            <p:ph type="chart" sz="quarter" idx="13"/>
            <p:extLst>
              <p:ext uri="{D42A27DB-BD31-4B8C-83A1-F6EECF244321}">
                <p14:modId xmlns:p14="http://schemas.microsoft.com/office/powerpoint/2010/main" val="360946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8054B-39FE-4574-8FBB-4276C167558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6768233-8B52-40A7-878F-65ABBDC6F3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569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128D-F8CD-460C-84FE-E877454B9BFD}"/>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76489F3E-7065-4743-B228-BB369963B8D2}"/>
              </a:ext>
            </a:extLst>
          </p:cNvPr>
          <p:cNvGraphicFramePr>
            <a:graphicFrameLocks noGrp="1"/>
          </p:cNvGraphicFramePr>
          <p:nvPr>
            <p:ph type="chart" sz="quarter" idx="13"/>
            <p:extLst>
              <p:ext uri="{D42A27DB-BD31-4B8C-83A1-F6EECF244321}">
                <p14:modId xmlns:p14="http://schemas.microsoft.com/office/powerpoint/2010/main" val="3273076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FA306-67D9-4587-B2A2-273E769750F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6CF4EBB-0216-48F2-A8F5-B8C21A706B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8259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CD47B-36E3-4935-B3F1-D3CEDDCEC8DC}"/>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9A04C566-3EF7-4E8C-BDC6-5CB3854B1C70}"/>
              </a:ext>
            </a:extLst>
          </p:cNvPr>
          <p:cNvGraphicFramePr>
            <a:graphicFrameLocks noGrp="1"/>
          </p:cNvGraphicFramePr>
          <p:nvPr>
            <p:ph type="chart" sz="quarter" idx="13"/>
            <p:extLst>
              <p:ext uri="{D42A27DB-BD31-4B8C-83A1-F6EECF244321}">
                <p14:modId xmlns:p14="http://schemas.microsoft.com/office/powerpoint/2010/main" val="3661177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9A4306-E3F3-44C7-895C-47A33A2FC3D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B01872B-FCC2-49C9-8441-B3CB4944A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7188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1968A-46BD-4190-95A8-62681E632279}"/>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F3AF9319-AD95-48A3-B104-B28D6FE50978}"/>
              </a:ext>
            </a:extLst>
          </p:cNvPr>
          <p:cNvGraphicFramePr>
            <a:graphicFrameLocks noGrp="1"/>
          </p:cNvGraphicFramePr>
          <p:nvPr>
            <p:ph type="chart" sz="quarter" idx="13"/>
            <p:extLst>
              <p:ext uri="{D42A27DB-BD31-4B8C-83A1-F6EECF244321}">
                <p14:modId xmlns:p14="http://schemas.microsoft.com/office/powerpoint/2010/main" val="4007894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27ADD-0263-47A3-9B9D-08237A3AB4E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FEAB98A-98E7-473D-AA7A-33F204167B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988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5E3BE-38FE-4F63-99B9-BACB982C22F2}"/>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3D8B1907-BA22-47AD-BB49-31263DC4FDA4}"/>
              </a:ext>
            </a:extLst>
          </p:cNvPr>
          <p:cNvGraphicFramePr>
            <a:graphicFrameLocks noGrp="1"/>
          </p:cNvGraphicFramePr>
          <p:nvPr>
            <p:ph type="chart" sz="quarter" idx="13"/>
            <p:extLst>
              <p:ext uri="{D42A27DB-BD31-4B8C-83A1-F6EECF244321}">
                <p14:modId xmlns:p14="http://schemas.microsoft.com/office/powerpoint/2010/main" val="4278644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A7A95-586D-4363-AFE4-C6570400AE4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002CD8E-3CEC-4E67-90B2-A6CC70485E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372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3F504-9884-4B9A-A57D-E1C98F616639}"/>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C401892F-87ED-41E9-A597-CFCC8017709A}"/>
              </a:ext>
            </a:extLst>
          </p:cNvPr>
          <p:cNvGraphicFramePr>
            <a:graphicFrameLocks noGrp="1"/>
          </p:cNvGraphicFramePr>
          <p:nvPr>
            <p:ph type="chart" sz="quarter" idx="13"/>
            <p:extLst>
              <p:ext uri="{D42A27DB-BD31-4B8C-83A1-F6EECF244321}">
                <p14:modId xmlns:p14="http://schemas.microsoft.com/office/powerpoint/2010/main" val="563595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CD1EF-7607-4177-B92C-6F0D8B761E2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1A10CFA-40F2-486F-8FBE-4FBD56D1B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99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B4538-05E1-45FB-A807-94700A71EF44}"/>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FF4BC9AF-6EE7-4D14-B967-94CF43433270}"/>
              </a:ext>
            </a:extLst>
          </p:cNvPr>
          <p:cNvGraphicFramePr>
            <a:graphicFrameLocks noGrp="1"/>
          </p:cNvGraphicFramePr>
          <p:nvPr>
            <p:ph type="chart" sz="quarter" idx="13"/>
            <p:extLst>
              <p:ext uri="{D42A27DB-BD31-4B8C-83A1-F6EECF244321}">
                <p14:modId xmlns:p14="http://schemas.microsoft.com/office/powerpoint/2010/main" val="3527590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BD251-738E-43BC-ADEC-81EB601C44F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1AECAB9-6FD7-475E-80F8-4A710B5F4E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279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3003-B624-4998-A06B-D39517ECCEAF}"/>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01CF7A88-B1BB-4A1F-BBBE-27621936FDBC}"/>
              </a:ext>
            </a:extLst>
          </p:cNvPr>
          <p:cNvGraphicFramePr>
            <a:graphicFrameLocks noGrp="1"/>
          </p:cNvGraphicFramePr>
          <p:nvPr>
            <p:ph type="chart" sz="quarter" idx="13"/>
            <p:extLst>
              <p:ext uri="{D42A27DB-BD31-4B8C-83A1-F6EECF244321}">
                <p14:modId xmlns:p14="http://schemas.microsoft.com/office/powerpoint/2010/main" val="868536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8C3E40-9F35-429C-83D3-A2771088C47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527AA5E-6380-4F41-BF3E-90DFFBFE3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3499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AAE2F-698A-47A0-9229-B5C68F82309E}"/>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4B00E5F3-BC23-4B53-B635-1ED0201A9C38}"/>
              </a:ext>
            </a:extLst>
          </p:cNvPr>
          <p:cNvGraphicFramePr>
            <a:graphicFrameLocks noGrp="1"/>
          </p:cNvGraphicFramePr>
          <p:nvPr>
            <p:ph type="chart" sz="quarter" idx="13"/>
            <p:extLst>
              <p:ext uri="{D42A27DB-BD31-4B8C-83A1-F6EECF244321}">
                <p14:modId xmlns:p14="http://schemas.microsoft.com/office/powerpoint/2010/main" val="3203901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E6E0C-C4A1-497C-8854-E429AA148A8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117E537-7B94-443C-8FF7-8C79FF1AB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615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6FB2-FC36-4065-98A1-F3C7506436E6}"/>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967D2908-F3FF-4493-B504-08FFECC21E32}"/>
              </a:ext>
            </a:extLst>
          </p:cNvPr>
          <p:cNvGraphicFramePr>
            <a:graphicFrameLocks noGrp="1"/>
          </p:cNvGraphicFramePr>
          <p:nvPr>
            <p:ph type="chart" sz="quarter" idx="13"/>
            <p:extLst>
              <p:ext uri="{D42A27DB-BD31-4B8C-83A1-F6EECF244321}">
                <p14:modId xmlns:p14="http://schemas.microsoft.com/office/powerpoint/2010/main" val="1023549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B8AC30-62F2-45F9-9869-3E5CDE9397F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66F6E77-E22F-4119-BF2D-780AF64F28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359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64C4-B755-4CF4-9056-A74EAA51261D}"/>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B616E764-31AC-4457-AE9E-6785FE32749F}"/>
              </a:ext>
            </a:extLst>
          </p:cNvPr>
          <p:cNvGraphicFramePr>
            <a:graphicFrameLocks noGrp="1"/>
          </p:cNvGraphicFramePr>
          <p:nvPr>
            <p:ph type="chart" sz="quarter" idx="13"/>
            <p:extLst>
              <p:ext uri="{D42A27DB-BD31-4B8C-83A1-F6EECF244321}">
                <p14:modId xmlns:p14="http://schemas.microsoft.com/office/powerpoint/2010/main" val="239126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0620F1-436E-431F-ADA0-04836621AAB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5A96D1D-D1AE-46C1-A764-5EC65BB0B7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3441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78BC-D29C-4580-BABF-ADCDB4E5F012}"/>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8C50DD7A-14E1-4220-AB8F-ECB88502D218}"/>
              </a:ext>
            </a:extLst>
          </p:cNvPr>
          <p:cNvGraphicFramePr>
            <a:graphicFrameLocks noGrp="1"/>
          </p:cNvGraphicFramePr>
          <p:nvPr>
            <p:ph type="chart" sz="quarter" idx="13"/>
            <p:extLst>
              <p:ext uri="{D42A27DB-BD31-4B8C-83A1-F6EECF244321}">
                <p14:modId xmlns:p14="http://schemas.microsoft.com/office/powerpoint/2010/main" val="2557273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A241CE-01A2-4025-BE43-25E47C0BFCE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73EEB1F-AABC-4C5F-9FAE-BC6D786F1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2100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AB37-C410-4278-90A1-E2327980D7AA}"/>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250730BF-77B9-41B0-A6A6-46A4E068A10C}"/>
              </a:ext>
            </a:extLst>
          </p:cNvPr>
          <p:cNvGraphicFramePr>
            <a:graphicFrameLocks noGrp="1"/>
          </p:cNvGraphicFramePr>
          <p:nvPr>
            <p:ph type="tbl" sz="quarter" idx="13"/>
            <p:extLst>
              <p:ext uri="{D42A27DB-BD31-4B8C-83A1-F6EECF244321}">
                <p14:modId xmlns:p14="http://schemas.microsoft.com/office/powerpoint/2010/main" val="316318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1179286"/>
                    </a:ext>
                  </a:extLst>
                </a:gridCol>
                <a:gridCol w="1152144">
                  <a:extLst>
                    <a:ext uri="{9D8B030D-6E8A-4147-A177-3AD203B41FA5}">
                      <a16:colId xmlns:a16="http://schemas.microsoft.com/office/drawing/2014/main" val="2119729790"/>
                    </a:ext>
                  </a:extLst>
                </a:gridCol>
                <a:gridCol w="1152144">
                  <a:extLst>
                    <a:ext uri="{9D8B030D-6E8A-4147-A177-3AD203B41FA5}">
                      <a16:colId xmlns:a16="http://schemas.microsoft.com/office/drawing/2014/main" val="4016072266"/>
                    </a:ext>
                  </a:extLst>
                </a:gridCol>
                <a:gridCol w="1152144">
                  <a:extLst>
                    <a:ext uri="{9D8B030D-6E8A-4147-A177-3AD203B41FA5}">
                      <a16:colId xmlns:a16="http://schemas.microsoft.com/office/drawing/2014/main" val="3130920683"/>
                    </a:ext>
                  </a:extLst>
                </a:gridCol>
                <a:gridCol w="1152144">
                  <a:extLst>
                    <a:ext uri="{9D8B030D-6E8A-4147-A177-3AD203B41FA5}">
                      <a16:colId xmlns:a16="http://schemas.microsoft.com/office/drawing/2014/main" val="3695196612"/>
                    </a:ext>
                  </a:extLst>
                </a:gridCol>
                <a:gridCol w="1152144">
                  <a:extLst>
                    <a:ext uri="{9D8B030D-6E8A-4147-A177-3AD203B41FA5}">
                      <a16:colId xmlns:a16="http://schemas.microsoft.com/office/drawing/2014/main" val="152431015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910503660"/>
                  </a:ext>
                </a:extLst>
              </a:tr>
              <a:tr h="370840">
                <a:tc>
                  <a:txBody>
                    <a:bodyPr/>
                    <a:lstStyle/>
                    <a:p>
                      <a:r>
                        <a:rPr lang="en-US" sz="1000"/>
                        <a:t>#mtblife</a:t>
                      </a:r>
                    </a:p>
                  </a:txBody>
                  <a:tcPr/>
                </a:tc>
                <a:tc>
                  <a:txBody>
                    <a:bodyPr/>
                    <a:lstStyle/>
                    <a:p>
                      <a:r>
                        <a:rPr lang="en-US" sz="1000"/>
                        <a:t>20</a:t>
                      </a:r>
                    </a:p>
                  </a:txBody>
                  <a:tcPr/>
                </a:tc>
                <a:tc>
                  <a:txBody>
                    <a:bodyPr/>
                    <a:lstStyle/>
                    <a:p>
                      <a:r>
                        <a:rPr lang="en-US" sz="1000"/>
                        <a:t>73.3</a:t>
                      </a:r>
                    </a:p>
                  </a:txBody>
                  <a:tcPr/>
                </a:tc>
                <a:tc>
                  <a:txBody>
                    <a:bodyPr/>
                    <a:lstStyle/>
                    <a:p>
                      <a:r>
                        <a:rPr lang="en-US" sz="1000"/>
                        <a:t>8</a:t>
                      </a:r>
                    </a:p>
                  </a:txBody>
                  <a:tcPr/>
                </a:tc>
                <a:tc>
                  <a:txBody>
                    <a:bodyPr/>
                    <a:lstStyle/>
                    <a:p>
                      <a:r>
                        <a:rPr lang="en-US" sz="1000"/>
                        <a:t>2.9</a:t>
                      </a:r>
                    </a:p>
                  </a:txBody>
                  <a:tcPr/>
                </a:tc>
                <a:tc>
                  <a:txBody>
                    <a:bodyPr/>
                    <a:lstStyle/>
                    <a:p>
                      <a:r>
                        <a:rPr lang="en-US" sz="1000"/>
                        <a:t>84.2</a:t>
                      </a:r>
                    </a:p>
                  </a:txBody>
                  <a:tcPr/>
                </a:tc>
                <a:extLst>
                  <a:ext uri="{0D108BD9-81ED-4DB2-BD59-A6C34878D82A}">
                    <a16:rowId xmlns:a16="http://schemas.microsoft.com/office/drawing/2014/main" val="420388775"/>
                  </a:ext>
                </a:extLst>
              </a:tr>
              <a:tr h="370840">
                <a:tc>
                  <a:txBody>
                    <a:bodyPr/>
                    <a:lstStyle/>
                    <a:p>
                      <a:r>
                        <a:rPr lang="en-US" sz="1000"/>
                        <a:t>#ciclismo</a:t>
                      </a:r>
                    </a:p>
                  </a:txBody>
                  <a:tcPr/>
                </a:tc>
                <a:tc>
                  <a:txBody>
                    <a:bodyPr/>
                    <a:lstStyle/>
                    <a:p>
                      <a:r>
                        <a:rPr lang="en-US" sz="1000"/>
                        <a:t>19</a:t>
                      </a:r>
                    </a:p>
                  </a:txBody>
                  <a:tcPr/>
                </a:tc>
                <a:tc>
                  <a:txBody>
                    <a:bodyPr/>
                    <a:lstStyle/>
                    <a:p>
                      <a:r>
                        <a:rPr lang="en-US" sz="1000"/>
                        <a:t>104.84210526316</a:t>
                      </a:r>
                    </a:p>
                  </a:txBody>
                  <a:tcPr/>
                </a:tc>
                <a:tc>
                  <a:txBody>
                    <a:bodyPr/>
                    <a:lstStyle/>
                    <a:p>
                      <a:r>
                        <a:rPr lang="en-US" sz="1000"/>
                        <a:t>8.8421052631579</a:t>
                      </a:r>
                    </a:p>
                  </a:txBody>
                  <a:tcPr/>
                </a:tc>
                <a:tc>
                  <a:txBody>
                    <a:bodyPr/>
                    <a:lstStyle/>
                    <a:p>
                      <a:r>
                        <a:rPr lang="en-US" sz="1000"/>
                        <a:t>3.4210526315789</a:t>
                      </a:r>
                    </a:p>
                  </a:txBody>
                  <a:tcPr/>
                </a:tc>
                <a:tc>
                  <a:txBody>
                    <a:bodyPr/>
                    <a:lstStyle/>
                    <a:p>
                      <a:r>
                        <a:rPr lang="en-US" sz="1000"/>
                        <a:t>117.10526315789</a:t>
                      </a:r>
                    </a:p>
                  </a:txBody>
                  <a:tcPr/>
                </a:tc>
                <a:extLst>
                  <a:ext uri="{0D108BD9-81ED-4DB2-BD59-A6C34878D82A}">
                    <a16:rowId xmlns:a16="http://schemas.microsoft.com/office/drawing/2014/main" val="2860919297"/>
                  </a:ext>
                </a:extLst>
              </a:tr>
              <a:tr h="370840">
                <a:tc>
                  <a:txBody>
                    <a:bodyPr/>
                    <a:lstStyle/>
                    <a:p>
                      <a:r>
                        <a:rPr lang="en-US" sz="1000"/>
                        <a:t>#bicicleta</a:t>
                      </a:r>
                    </a:p>
                  </a:txBody>
                  <a:tcPr/>
                </a:tc>
                <a:tc>
                  <a:txBody>
                    <a:bodyPr/>
                    <a:lstStyle/>
                    <a:p>
                      <a:r>
                        <a:rPr lang="en-US" sz="1000"/>
                        <a:t>16</a:t>
                      </a:r>
                    </a:p>
                  </a:txBody>
                  <a:tcPr/>
                </a:tc>
                <a:tc>
                  <a:txBody>
                    <a:bodyPr/>
                    <a:lstStyle/>
                    <a:p>
                      <a:r>
                        <a:rPr lang="en-US" sz="1000"/>
                        <a:t>72.1875</a:t>
                      </a:r>
                    </a:p>
                  </a:txBody>
                  <a:tcPr/>
                </a:tc>
                <a:tc>
                  <a:txBody>
                    <a:bodyPr/>
                    <a:lstStyle/>
                    <a:p>
                      <a:r>
                        <a:rPr lang="en-US" sz="1000"/>
                        <a:t>7</a:t>
                      </a:r>
                    </a:p>
                  </a:txBody>
                  <a:tcPr/>
                </a:tc>
                <a:tc>
                  <a:txBody>
                    <a:bodyPr/>
                    <a:lstStyle/>
                    <a:p>
                      <a:r>
                        <a:rPr lang="en-US" sz="1000"/>
                        <a:t>2</a:t>
                      </a:r>
                    </a:p>
                  </a:txBody>
                  <a:tcPr/>
                </a:tc>
                <a:tc>
                  <a:txBody>
                    <a:bodyPr/>
                    <a:lstStyle/>
                    <a:p>
                      <a:r>
                        <a:rPr lang="en-US" sz="1000"/>
                        <a:t>81.1875</a:t>
                      </a:r>
                    </a:p>
                  </a:txBody>
                  <a:tcPr/>
                </a:tc>
                <a:extLst>
                  <a:ext uri="{0D108BD9-81ED-4DB2-BD59-A6C34878D82A}">
                    <a16:rowId xmlns:a16="http://schemas.microsoft.com/office/drawing/2014/main" val="1797275208"/>
                  </a:ext>
                </a:extLst>
              </a:tr>
              <a:tr h="370840">
                <a:tc>
                  <a:txBody>
                    <a:bodyPr/>
                    <a:lstStyle/>
                    <a:p>
                      <a:r>
                        <a:rPr lang="en-US" sz="1000"/>
                        <a:t>#diadelpadre</a:t>
                      </a:r>
                    </a:p>
                  </a:txBody>
                  <a:tcPr/>
                </a:tc>
                <a:tc>
                  <a:txBody>
                    <a:bodyPr/>
                    <a:lstStyle/>
                    <a:p>
                      <a:r>
                        <a:rPr lang="en-US" sz="1000"/>
                        <a:t>15</a:t>
                      </a:r>
                    </a:p>
                  </a:txBody>
                  <a:tcPr/>
                </a:tc>
                <a:tc>
                  <a:txBody>
                    <a:bodyPr/>
                    <a:lstStyle/>
                    <a:p>
                      <a:r>
                        <a:rPr lang="en-US" sz="1000"/>
                        <a:t>61.933333333333</a:t>
                      </a:r>
                    </a:p>
                  </a:txBody>
                  <a:tcPr/>
                </a:tc>
                <a:tc>
                  <a:txBody>
                    <a:bodyPr/>
                    <a:lstStyle/>
                    <a:p>
                      <a:r>
                        <a:rPr lang="en-US" sz="1000"/>
                        <a:t>6.8666666666667</a:t>
                      </a:r>
                    </a:p>
                  </a:txBody>
                  <a:tcPr/>
                </a:tc>
                <a:tc>
                  <a:txBody>
                    <a:bodyPr/>
                    <a:lstStyle/>
                    <a:p>
                      <a:r>
                        <a:rPr lang="en-US" sz="1000"/>
                        <a:t>1.9333333333333</a:t>
                      </a:r>
                    </a:p>
                  </a:txBody>
                  <a:tcPr/>
                </a:tc>
                <a:tc>
                  <a:txBody>
                    <a:bodyPr/>
                    <a:lstStyle/>
                    <a:p>
                      <a:r>
                        <a:rPr lang="en-US" sz="1000"/>
                        <a:t>70.733333333333</a:t>
                      </a:r>
                    </a:p>
                  </a:txBody>
                  <a:tcPr/>
                </a:tc>
                <a:extLst>
                  <a:ext uri="{0D108BD9-81ED-4DB2-BD59-A6C34878D82A}">
                    <a16:rowId xmlns:a16="http://schemas.microsoft.com/office/drawing/2014/main" val="573713561"/>
                  </a:ext>
                </a:extLst>
              </a:tr>
              <a:tr h="370840">
                <a:tc>
                  <a:txBody>
                    <a:bodyPr/>
                    <a:lstStyle/>
                    <a:p>
                      <a:r>
                        <a:rPr lang="en-US" sz="1000"/>
                        <a:t>#tubicitumundo</a:t>
                      </a:r>
                    </a:p>
                  </a:txBody>
                  <a:tcPr/>
                </a:tc>
                <a:tc>
                  <a:txBody>
                    <a:bodyPr/>
                    <a:lstStyle/>
                    <a:p>
                      <a:r>
                        <a:rPr lang="en-US" sz="1000"/>
                        <a:t>14</a:t>
                      </a:r>
                    </a:p>
                  </a:txBody>
                  <a:tcPr/>
                </a:tc>
                <a:tc>
                  <a:txBody>
                    <a:bodyPr/>
                    <a:lstStyle/>
                    <a:p>
                      <a:r>
                        <a:rPr lang="en-US" sz="1000"/>
                        <a:t>4.4285714285714</a:t>
                      </a:r>
                    </a:p>
                  </a:txBody>
                  <a:tcPr/>
                </a:tc>
                <a:tc>
                  <a:txBody>
                    <a:bodyPr/>
                    <a:lstStyle/>
                    <a:p>
                      <a:r>
                        <a:rPr lang="en-US" sz="1000"/>
                        <a:t>5.5</a:t>
                      </a:r>
                    </a:p>
                  </a:txBody>
                  <a:tcPr/>
                </a:tc>
                <a:tc>
                  <a:txBody>
                    <a:bodyPr/>
                    <a:lstStyle/>
                    <a:p>
                      <a:r>
                        <a:rPr lang="en-US" sz="1000"/>
                        <a:t>0.14285714285714</a:t>
                      </a:r>
                    </a:p>
                  </a:txBody>
                  <a:tcPr/>
                </a:tc>
                <a:tc>
                  <a:txBody>
                    <a:bodyPr/>
                    <a:lstStyle/>
                    <a:p>
                      <a:r>
                        <a:rPr lang="en-US" sz="1000"/>
                        <a:t>10.071428571429</a:t>
                      </a:r>
                    </a:p>
                  </a:txBody>
                  <a:tcPr/>
                </a:tc>
                <a:extLst>
                  <a:ext uri="{0D108BD9-81ED-4DB2-BD59-A6C34878D82A}">
                    <a16:rowId xmlns:a16="http://schemas.microsoft.com/office/drawing/2014/main" val="1595026857"/>
                  </a:ext>
                </a:extLst>
              </a:tr>
              <a:tr h="370840">
                <a:tc>
                  <a:txBody>
                    <a:bodyPr/>
                    <a:lstStyle/>
                    <a:p>
                      <a:r>
                        <a:rPr lang="en-US" sz="1000"/>
                        <a:t>#mtblove</a:t>
                      </a:r>
                    </a:p>
                  </a:txBody>
                  <a:tcPr/>
                </a:tc>
                <a:tc>
                  <a:txBody>
                    <a:bodyPr/>
                    <a:lstStyle/>
                    <a:p>
                      <a:r>
                        <a:rPr lang="en-US" sz="1000"/>
                        <a:t>13</a:t>
                      </a:r>
                    </a:p>
                  </a:txBody>
                  <a:tcPr/>
                </a:tc>
                <a:tc>
                  <a:txBody>
                    <a:bodyPr/>
                    <a:lstStyle/>
                    <a:p>
                      <a:r>
                        <a:rPr lang="en-US" sz="1000"/>
                        <a:t>7.0769230769231</a:t>
                      </a:r>
                    </a:p>
                  </a:txBody>
                  <a:tcPr/>
                </a:tc>
                <a:tc>
                  <a:txBody>
                    <a:bodyPr/>
                    <a:lstStyle/>
                    <a:p>
                      <a:r>
                        <a:rPr lang="en-US" sz="1000"/>
                        <a:t>4.2307692307692</a:t>
                      </a:r>
                    </a:p>
                  </a:txBody>
                  <a:tcPr/>
                </a:tc>
                <a:tc>
                  <a:txBody>
                    <a:bodyPr/>
                    <a:lstStyle/>
                    <a:p>
                      <a:r>
                        <a:rPr lang="en-US" sz="1000"/>
                        <a:t>0.46153846153846</a:t>
                      </a:r>
                    </a:p>
                  </a:txBody>
                  <a:tcPr/>
                </a:tc>
                <a:tc>
                  <a:txBody>
                    <a:bodyPr/>
                    <a:lstStyle/>
                    <a:p>
                      <a:r>
                        <a:rPr lang="en-US" sz="1000"/>
                        <a:t>11.769230769231</a:t>
                      </a:r>
                    </a:p>
                  </a:txBody>
                  <a:tcPr/>
                </a:tc>
                <a:extLst>
                  <a:ext uri="{0D108BD9-81ED-4DB2-BD59-A6C34878D82A}">
                    <a16:rowId xmlns:a16="http://schemas.microsoft.com/office/drawing/2014/main" val="3211171863"/>
                  </a:ext>
                </a:extLst>
              </a:tr>
              <a:tr h="370840">
                <a:tc>
                  <a:txBody>
                    <a:bodyPr/>
                    <a:lstStyle/>
                    <a:p>
                      <a:r>
                        <a:rPr lang="en-US" sz="1000"/>
                        <a:t>#bici</a:t>
                      </a:r>
                    </a:p>
                  </a:txBody>
                  <a:tcPr/>
                </a:tc>
                <a:tc>
                  <a:txBody>
                    <a:bodyPr/>
                    <a:lstStyle/>
                    <a:p>
                      <a:r>
                        <a:rPr lang="en-US" sz="1000"/>
                        <a:t>13</a:t>
                      </a:r>
                    </a:p>
                  </a:txBody>
                  <a:tcPr/>
                </a:tc>
                <a:tc>
                  <a:txBody>
                    <a:bodyPr/>
                    <a:lstStyle/>
                    <a:p>
                      <a:r>
                        <a:rPr lang="en-US" sz="1000"/>
                        <a:t>4.0769230769231</a:t>
                      </a:r>
                    </a:p>
                  </a:txBody>
                  <a:tcPr/>
                </a:tc>
                <a:tc>
                  <a:txBody>
                    <a:bodyPr/>
                    <a:lstStyle/>
                    <a:p>
                      <a:r>
                        <a:rPr lang="en-US" sz="1000"/>
                        <a:t>4.3076923076923</a:t>
                      </a:r>
                    </a:p>
                  </a:txBody>
                  <a:tcPr/>
                </a:tc>
                <a:tc>
                  <a:txBody>
                    <a:bodyPr/>
                    <a:lstStyle/>
                    <a:p>
                      <a:r>
                        <a:rPr lang="en-US" sz="1000"/>
                        <a:t>0.23076923076923</a:t>
                      </a:r>
                    </a:p>
                  </a:txBody>
                  <a:tcPr/>
                </a:tc>
                <a:tc>
                  <a:txBody>
                    <a:bodyPr/>
                    <a:lstStyle/>
                    <a:p>
                      <a:r>
                        <a:rPr lang="en-US" sz="1000"/>
                        <a:t>8.6153846153846</a:t>
                      </a:r>
                    </a:p>
                  </a:txBody>
                  <a:tcPr/>
                </a:tc>
                <a:extLst>
                  <a:ext uri="{0D108BD9-81ED-4DB2-BD59-A6C34878D82A}">
                    <a16:rowId xmlns:a16="http://schemas.microsoft.com/office/drawing/2014/main" val="2986675459"/>
                  </a:ext>
                </a:extLst>
              </a:tr>
              <a:tr h="370840">
                <a:tc>
                  <a:txBody>
                    <a:bodyPr/>
                    <a:lstStyle/>
                    <a:p>
                      <a:r>
                        <a:rPr lang="en-US" sz="1000"/>
                        <a:t>#mtb</a:t>
                      </a:r>
                    </a:p>
                  </a:txBody>
                  <a:tcPr/>
                </a:tc>
                <a:tc>
                  <a:txBody>
                    <a:bodyPr/>
                    <a:lstStyle/>
                    <a:p>
                      <a:r>
                        <a:rPr lang="en-US" sz="1000"/>
                        <a:t>11</a:t>
                      </a:r>
                    </a:p>
                  </a:txBody>
                  <a:tcPr/>
                </a:tc>
                <a:tc>
                  <a:txBody>
                    <a:bodyPr/>
                    <a:lstStyle/>
                    <a:p>
                      <a:r>
                        <a:rPr lang="en-US" sz="1000"/>
                        <a:t>129.72727272727</a:t>
                      </a:r>
                    </a:p>
                  </a:txBody>
                  <a:tcPr/>
                </a:tc>
                <a:tc>
                  <a:txBody>
                    <a:bodyPr/>
                    <a:lstStyle/>
                    <a:p>
                      <a:r>
                        <a:rPr lang="en-US" sz="1000"/>
                        <a:t>8.2727272727273</a:t>
                      </a:r>
                    </a:p>
                  </a:txBody>
                  <a:tcPr/>
                </a:tc>
                <a:tc>
                  <a:txBody>
                    <a:bodyPr/>
                    <a:lstStyle/>
                    <a:p>
                      <a:r>
                        <a:rPr lang="en-US" sz="1000"/>
                        <a:t>5.0909090909091</a:t>
                      </a:r>
                    </a:p>
                  </a:txBody>
                  <a:tcPr/>
                </a:tc>
                <a:tc>
                  <a:txBody>
                    <a:bodyPr/>
                    <a:lstStyle/>
                    <a:p>
                      <a:r>
                        <a:rPr lang="en-US" sz="1000"/>
                        <a:t>143.09090909091</a:t>
                      </a:r>
                    </a:p>
                  </a:txBody>
                  <a:tcPr/>
                </a:tc>
                <a:extLst>
                  <a:ext uri="{0D108BD9-81ED-4DB2-BD59-A6C34878D82A}">
                    <a16:rowId xmlns:a16="http://schemas.microsoft.com/office/drawing/2014/main" val="3188770353"/>
                  </a:ext>
                </a:extLst>
              </a:tr>
              <a:tr h="370840">
                <a:tc>
                  <a:txBody>
                    <a:bodyPr/>
                    <a:lstStyle/>
                    <a:p>
                      <a:r>
                        <a:rPr lang="en-US" sz="1000"/>
                        <a:t>#Topmega</a:t>
                      </a:r>
                    </a:p>
                  </a:txBody>
                  <a:tcPr/>
                </a:tc>
                <a:tc>
                  <a:txBody>
                    <a:bodyPr/>
                    <a:lstStyle/>
                    <a:p>
                      <a:r>
                        <a:rPr lang="en-US" sz="1000"/>
                        <a:t>11</a:t>
                      </a:r>
                    </a:p>
                  </a:txBody>
                  <a:tcPr/>
                </a:tc>
                <a:tc>
                  <a:txBody>
                    <a:bodyPr/>
                    <a:lstStyle/>
                    <a:p>
                      <a:r>
                        <a:rPr lang="en-US" sz="1000"/>
                        <a:t>3.4545454545455</a:t>
                      </a:r>
                    </a:p>
                  </a:txBody>
                  <a:tcPr/>
                </a:tc>
                <a:tc>
                  <a:txBody>
                    <a:bodyPr/>
                    <a:lstStyle/>
                    <a:p>
                      <a:r>
                        <a:rPr lang="en-US" sz="1000"/>
                        <a:t>6.2727272727273</a:t>
                      </a:r>
                    </a:p>
                  </a:txBody>
                  <a:tcPr/>
                </a:tc>
                <a:tc>
                  <a:txBody>
                    <a:bodyPr/>
                    <a:lstStyle/>
                    <a:p>
                      <a:r>
                        <a:rPr lang="en-US" sz="1000"/>
                        <a:t>0.27272727272727</a:t>
                      </a:r>
                    </a:p>
                  </a:txBody>
                  <a:tcPr/>
                </a:tc>
                <a:tc>
                  <a:txBody>
                    <a:bodyPr/>
                    <a:lstStyle/>
                    <a:p>
                      <a:r>
                        <a:rPr lang="en-US" sz="1000"/>
                        <a:t>10</a:t>
                      </a:r>
                    </a:p>
                  </a:txBody>
                  <a:tcPr/>
                </a:tc>
                <a:extLst>
                  <a:ext uri="{0D108BD9-81ED-4DB2-BD59-A6C34878D82A}">
                    <a16:rowId xmlns:a16="http://schemas.microsoft.com/office/drawing/2014/main" val="1156495997"/>
                  </a:ext>
                </a:extLst>
              </a:tr>
              <a:tr h="370840">
                <a:tc>
                  <a:txBody>
                    <a:bodyPr/>
                    <a:lstStyle/>
                    <a:p>
                      <a:r>
                        <a:rPr lang="en-US" sz="1000"/>
                        <a:t>#SomosRaleigh</a:t>
                      </a:r>
                    </a:p>
                  </a:txBody>
                  <a:tcPr/>
                </a:tc>
                <a:tc>
                  <a:txBody>
                    <a:bodyPr/>
                    <a:lstStyle/>
                    <a:p>
                      <a:r>
                        <a:rPr lang="en-US" sz="1000"/>
                        <a:t>10</a:t>
                      </a:r>
                    </a:p>
                  </a:txBody>
                  <a:tcPr/>
                </a:tc>
                <a:tc>
                  <a:txBody>
                    <a:bodyPr/>
                    <a:lstStyle/>
                    <a:p>
                      <a:r>
                        <a:rPr lang="en-US" sz="1000"/>
                        <a:t>13</a:t>
                      </a:r>
                    </a:p>
                  </a:txBody>
                  <a:tcPr/>
                </a:tc>
                <a:tc>
                  <a:txBody>
                    <a:bodyPr/>
                    <a:lstStyle/>
                    <a:p>
                      <a:r>
                        <a:rPr lang="en-US" sz="1000"/>
                        <a:t>1</a:t>
                      </a:r>
                    </a:p>
                  </a:txBody>
                  <a:tcPr/>
                </a:tc>
                <a:tc>
                  <a:txBody>
                    <a:bodyPr/>
                    <a:lstStyle/>
                    <a:p>
                      <a:r>
                        <a:rPr lang="en-US" sz="1000"/>
                        <a:t>0.8</a:t>
                      </a:r>
                    </a:p>
                  </a:txBody>
                  <a:tcPr/>
                </a:tc>
                <a:tc>
                  <a:txBody>
                    <a:bodyPr/>
                    <a:lstStyle/>
                    <a:p>
                      <a:r>
                        <a:rPr lang="en-US" sz="1000"/>
                        <a:t>14.8</a:t>
                      </a:r>
                    </a:p>
                  </a:txBody>
                  <a:tcPr/>
                </a:tc>
                <a:extLst>
                  <a:ext uri="{0D108BD9-81ED-4DB2-BD59-A6C34878D82A}">
                    <a16:rowId xmlns:a16="http://schemas.microsoft.com/office/drawing/2014/main" val="2337419578"/>
                  </a:ext>
                </a:extLst>
              </a:tr>
            </a:tbl>
          </a:graphicData>
        </a:graphic>
      </p:graphicFrame>
      <p:sp>
        <p:nvSpPr>
          <p:cNvPr id="4" name="Text Placeholder 3">
            <a:extLst>
              <a:ext uri="{FF2B5EF4-FFF2-40B4-BE49-F238E27FC236}">
                <a16:creationId xmlns:a16="http://schemas.microsoft.com/office/drawing/2014/main" id="{A67194CB-ECE1-47F8-9C95-D4713231EF9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7790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90CC-0CA4-4E67-961A-6770C2DA0A54}"/>
              </a:ext>
            </a:extLst>
          </p:cNvPr>
          <p:cNvSpPr>
            <a:spLocks noGrp="1"/>
          </p:cNvSpPr>
          <p:nvPr>
            <p:ph type="title"/>
          </p:nvPr>
        </p:nvSpPr>
        <p:spPr/>
        <p:txBody>
          <a:bodyPr/>
          <a:lstStyle/>
          <a:p>
            <a:r>
              <a:rPr lang="en-US"/>
              <a:t>Facebook Post Table + Reactions | Teknialbikes - 1 of 24</a:t>
            </a:r>
          </a:p>
        </p:txBody>
      </p:sp>
      <p:graphicFrame>
        <p:nvGraphicFramePr>
          <p:cNvPr id="5" name="Table Placeholder 4">
            <a:extLst>
              <a:ext uri="{FF2B5EF4-FFF2-40B4-BE49-F238E27FC236}">
                <a16:creationId xmlns:a16="http://schemas.microsoft.com/office/drawing/2014/main" id="{E51FC12D-A6B8-4589-87FF-660542178FE9}"/>
              </a:ext>
            </a:extLst>
          </p:cNvPr>
          <p:cNvGraphicFramePr>
            <a:graphicFrameLocks noGrp="1"/>
          </p:cNvGraphicFramePr>
          <p:nvPr>
            <p:ph type="tbl" sz="quarter" idx="13"/>
            <p:extLst>
              <p:ext uri="{D42A27DB-BD31-4B8C-83A1-F6EECF244321}">
                <p14:modId xmlns:p14="http://schemas.microsoft.com/office/powerpoint/2010/main" val="6610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950028"/>
                    </a:ext>
                  </a:extLst>
                </a:gridCol>
                <a:gridCol w="493776">
                  <a:extLst>
                    <a:ext uri="{9D8B030D-6E8A-4147-A177-3AD203B41FA5}">
                      <a16:colId xmlns:a16="http://schemas.microsoft.com/office/drawing/2014/main" val="1713655282"/>
                    </a:ext>
                  </a:extLst>
                </a:gridCol>
                <a:gridCol w="493776">
                  <a:extLst>
                    <a:ext uri="{9D8B030D-6E8A-4147-A177-3AD203B41FA5}">
                      <a16:colId xmlns:a16="http://schemas.microsoft.com/office/drawing/2014/main" val="656979895"/>
                    </a:ext>
                  </a:extLst>
                </a:gridCol>
                <a:gridCol w="493776">
                  <a:extLst>
                    <a:ext uri="{9D8B030D-6E8A-4147-A177-3AD203B41FA5}">
                      <a16:colId xmlns:a16="http://schemas.microsoft.com/office/drawing/2014/main" val="4234792580"/>
                    </a:ext>
                  </a:extLst>
                </a:gridCol>
                <a:gridCol w="493776">
                  <a:extLst>
                    <a:ext uri="{9D8B030D-6E8A-4147-A177-3AD203B41FA5}">
                      <a16:colId xmlns:a16="http://schemas.microsoft.com/office/drawing/2014/main" val="4221250541"/>
                    </a:ext>
                  </a:extLst>
                </a:gridCol>
                <a:gridCol w="493776">
                  <a:extLst>
                    <a:ext uri="{9D8B030D-6E8A-4147-A177-3AD203B41FA5}">
                      <a16:colId xmlns:a16="http://schemas.microsoft.com/office/drawing/2014/main" val="2137746198"/>
                    </a:ext>
                  </a:extLst>
                </a:gridCol>
                <a:gridCol w="493776">
                  <a:extLst>
                    <a:ext uri="{9D8B030D-6E8A-4147-A177-3AD203B41FA5}">
                      <a16:colId xmlns:a16="http://schemas.microsoft.com/office/drawing/2014/main" val="171396888"/>
                    </a:ext>
                  </a:extLst>
                </a:gridCol>
                <a:gridCol w="493776">
                  <a:extLst>
                    <a:ext uri="{9D8B030D-6E8A-4147-A177-3AD203B41FA5}">
                      <a16:colId xmlns:a16="http://schemas.microsoft.com/office/drawing/2014/main" val="637102696"/>
                    </a:ext>
                  </a:extLst>
                </a:gridCol>
                <a:gridCol w="493776">
                  <a:extLst>
                    <a:ext uri="{9D8B030D-6E8A-4147-A177-3AD203B41FA5}">
                      <a16:colId xmlns:a16="http://schemas.microsoft.com/office/drawing/2014/main" val="1518605817"/>
                    </a:ext>
                  </a:extLst>
                </a:gridCol>
                <a:gridCol w="493776">
                  <a:extLst>
                    <a:ext uri="{9D8B030D-6E8A-4147-A177-3AD203B41FA5}">
                      <a16:colId xmlns:a16="http://schemas.microsoft.com/office/drawing/2014/main" val="1162535607"/>
                    </a:ext>
                  </a:extLst>
                </a:gridCol>
                <a:gridCol w="493776">
                  <a:extLst>
                    <a:ext uri="{9D8B030D-6E8A-4147-A177-3AD203B41FA5}">
                      <a16:colId xmlns:a16="http://schemas.microsoft.com/office/drawing/2014/main" val="2587524901"/>
                    </a:ext>
                  </a:extLst>
                </a:gridCol>
                <a:gridCol w="493776">
                  <a:extLst>
                    <a:ext uri="{9D8B030D-6E8A-4147-A177-3AD203B41FA5}">
                      <a16:colId xmlns:a16="http://schemas.microsoft.com/office/drawing/2014/main" val="885392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242268"/>
                  </a:ext>
                </a:extLst>
              </a:tr>
            </a:tbl>
          </a:graphicData>
        </a:graphic>
      </p:graphicFrame>
      <p:sp>
        <p:nvSpPr>
          <p:cNvPr id="4" name="Text Placeholder 3">
            <a:extLst>
              <a:ext uri="{FF2B5EF4-FFF2-40B4-BE49-F238E27FC236}">
                <a16:creationId xmlns:a16="http://schemas.microsoft.com/office/drawing/2014/main" id="{FDA7ACC8-8ACA-4075-9E3E-E3FEAC0DA99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54062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6DE1B-4F07-43BD-856A-924E2C49DB1F}"/>
              </a:ext>
            </a:extLst>
          </p:cNvPr>
          <p:cNvSpPr>
            <a:spLocks noGrp="1"/>
          </p:cNvSpPr>
          <p:nvPr>
            <p:ph type="title"/>
          </p:nvPr>
        </p:nvSpPr>
        <p:spPr/>
        <p:txBody>
          <a:bodyPr/>
          <a:lstStyle/>
          <a:p>
            <a:r>
              <a:rPr lang="en-US"/>
              <a:t>Facebook Post Table + Reactions | Teknialbikes - 2 of 24</a:t>
            </a:r>
          </a:p>
        </p:txBody>
      </p:sp>
      <p:graphicFrame>
        <p:nvGraphicFramePr>
          <p:cNvPr id="5" name="Table Placeholder 4">
            <a:extLst>
              <a:ext uri="{FF2B5EF4-FFF2-40B4-BE49-F238E27FC236}">
                <a16:creationId xmlns:a16="http://schemas.microsoft.com/office/drawing/2014/main" id="{B6EDC094-F725-45E8-82FD-1EB6C0F2E88A}"/>
              </a:ext>
            </a:extLst>
          </p:cNvPr>
          <p:cNvGraphicFramePr>
            <a:graphicFrameLocks noGrp="1"/>
          </p:cNvGraphicFramePr>
          <p:nvPr>
            <p:ph type="tbl" sz="quarter" idx="13"/>
            <p:extLst>
              <p:ext uri="{D42A27DB-BD31-4B8C-83A1-F6EECF244321}">
                <p14:modId xmlns:p14="http://schemas.microsoft.com/office/powerpoint/2010/main" val="377596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6225529"/>
                    </a:ext>
                  </a:extLst>
                </a:gridCol>
                <a:gridCol w="493776">
                  <a:extLst>
                    <a:ext uri="{9D8B030D-6E8A-4147-A177-3AD203B41FA5}">
                      <a16:colId xmlns:a16="http://schemas.microsoft.com/office/drawing/2014/main" val="1216225616"/>
                    </a:ext>
                  </a:extLst>
                </a:gridCol>
                <a:gridCol w="493776">
                  <a:extLst>
                    <a:ext uri="{9D8B030D-6E8A-4147-A177-3AD203B41FA5}">
                      <a16:colId xmlns:a16="http://schemas.microsoft.com/office/drawing/2014/main" val="2077402113"/>
                    </a:ext>
                  </a:extLst>
                </a:gridCol>
                <a:gridCol w="493776">
                  <a:extLst>
                    <a:ext uri="{9D8B030D-6E8A-4147-A177-3AD203B41FA5}">
                      <a16:colId xmlns:a16="http://schemas.microsoft.com/office/drawing/2014/main" val="2077581640"/>
                    </a:ext>
                  </a:extLst>
                </a:gridCol>
                <a:gridCol w="493776">
                  <a:extLst>
                    <a:ext uri="{9D8B030D-6E8A-4147-A177-3AD203B41FA5}">
                      <a16:colId xmlns:a16="http://schemas.microsoft.com/office/drawing/2014/main" val="3497593450"/>
                    </a:ext>
                  </a:extLst>
                </a:gridCol>
                <a:gridCol w="493776">
                  <a:extLst>
                    <a:ext uri="{9D8B030D-6E8A-4147-A177-3AD203B41FA5}">
                      <a16:colId xmlns:a16="http://schemas.microsoft.com/office/drawing/2014/main" val="180284128"/>
                    </a:ext>
                  </a:extLst>
                </a:gridCol>
                <a:gridCol w="493776">
                  <a:extLst>
                    <a:ext uri="{9D8B030D-6E8A-4147-A177-3AD203B41FA5}">
                      <a16:colId xmlns:a16="http://schemas.microsoft.com/office/drawing/2014/main" val="15241250"/>
                    </a:ext>
                  </a:extLst>
                </a:gridCol>
                <a:gridCol w="493776">
                  <a:extLst>
                    <a:ext uri="{9D8B030D-6E8A-4147-A177-3AD203B41FA5}">
                      <a16:colId xmlns:a16="http://schemas.microsoft.com/office/drawing/2014/main" val="1191640828"/>
                    </a:ext>
                  </a:extLst>
                </a:gridCol>
                <a:gridCol w="493776">
                  <a:extLst>
                    <a:ext uri="{9D8B030D-6E8A-4147-A177-3AD203B41FA5}">
                      <a16:colId xmlns:a16="http://schemas.microsoft.com/office/drawing/2014/main" val="2635179086"/>
                    </a:ext>
                  </a:extLst>
                </a:gridCol>
                <a:gridCol w="493776">
                  <a:extLst>
                    <a:ext uri="{9D8B030D-6E8A-4147-A177-3AD203B41FA5}">
                      <a16:colId xmlns:a16="http://schemas.microsoft.com/office/drawing/2014/main" val="1396562358"/>
                    </a:ext>
                  </a:extLst>
                </a:gridCol>
                <a:gridCol w="493776">
                  <a:extLst>
                    <a:ext uri="{9D8B030D-6E8A-4147-A177-3AD203B41FA5}">
                      <a16:colId xmlns:a16="http://schemas.microsoft.com/office/drawing/2014/main" val="3113531983"/>
                    </a:ext>
                  </a:extLst>
                </a:gridCol>
                <a:gridCol w="493776">
                  <a:extLst>
                    <a:ext uri="{9D8B030D-6E8A-4147-A177-3AD203B41FA5}">
                      <a16:colId xmlns:a16="http://schemas.microsoft.com/office/drawing/2014/main" val="97990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608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- 2021-06-23 20:58:17</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86812866"/>
                  </a:ext>
                </a:extLst>
              </a:tr>
            </a:tbl>
          </a:graphicData>
        </a:graphic>
      </p:graphicFrame>
      <p:sp>
        <p:nvSpPr>
          <p:cNvPr id="4" name="Text Placeholder 3">
            <a:extLst>
              <a:ext uri="{FF2B5EF4-FFF2-40B4-BE49-F238E27FC236}">
                <a16:creationId xmlns:a16="http://schemas.microsoft.com/office/drawing/2014/main" id="{4BF509C4-C9FF-40B6-906D-05D18FD622D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19216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C1F8B-8300-41B9-B88B-2F915FC6B413}"/>
              </a:ext>
            </a:extLst>
          </p:cNvPr>
          <p:cNvSpPr>
            <a:spLocks noGrp="1"/>
          </p:cNvSpPr>
          <p:nvPr>
            <p:ph type="title"/>
          </p:nvPr>
        </p:nvSpPr>
        <p:spPr/>
        <p:txBody>
          <a:bodyPr/>
          <a:lstStyle/>
          <a:p>
            <a:r>
              <a:rPr lang="en-US"/>
              <a:t>Facebook Post Table + Reactions | Teknialbikes - 3 of 24</a:t>
            </a:r>
          </a:p>
        </p:txBody>
      </p:sp>
      <p:graphicFrame>
        <p:nvGraphicFramePr>
          <p:cNvPr id="5" name="Table Placeholder 4">
            <a:extLst>
              <a:ext uri="{FF2B5EF4-FFF2-40B4-BE49-F238E27FC236}">
                <a16:creationId xmlns:a16="http://schemas.microsoft.com/office/drawing/2014/main" id="{75D203A3-1D54-4D2C-9C9E-2D03964E1F4F}"/>
              </a:ext>
            </a:extLst>
          </p:cNvPr>
          <p:cNvGraphicFramePr>
            <a:graphicFrameLocks noGrp="1"/>
          </p:cNvGraphicFramePr>
          <p:nvPr>
            <p:ph type="tbl" sz="quarter" idx="13"/>
            <p:extLst>
              <p:ext uri="{D42A27DB-BD31-4B8C-83A1-F6EECF244321}">
                <p14:modId xmlns:p14="http://schemas.microsoft.com/office/powerpoint/2010/main" val="1101985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9913020"/>
                    </a:ext>
                  </a:extLst>
                </a:gridCol>
                <a:gridCol w="493776">
                  <a:extLst>
                    <a:ext uri="{9D8B030D-6E8A-4147-A177-3AD203B41FA5}">
                      <a16:colId xmlns:a16="http://schemas.microsoft.com/office/drawing/2014/main" val="2544396545"/>
                    </a:ext>
                  </a:extLst>
                </a:gridCol>
                <a:gridCol w="493776">
                  <a:extLst>
                    <a:ext uri="{9D8B030D-6E8A-4147-A177-3AD203B41FA5}">
                      <a16:colId xmlns:a16="http://schemas.microsoft.com/office/drawing/2014/main" val="3762355019"/>
                    </a:ext>
                  </a:extLst>
                </a:gridCol>
                <a:gridCol w="493776">
                  <a:extLst>
                    <a:ext uri="{9D8B030D-6E8A-4147-A177-3AD203B41FA5}">
                      <a16:colId xmlns:a16="http://schemas.microsoft.com/office/drawing/2014/main" val="74576103"/>
                    </a:ext>
                  </a:extLst>
                </a:gridCol>
                <a:gridCol w="493776">
                  <a:extLst>
                    <a:ext uri="{9D8B030D-6E8A-4147-A177-3AD203B41FA5}">
                      <a16:colId xmlns:a16="http://schemas.microsoft.com/office/drawing/2014/main" val="3924622774"/>
                    </a:ext>
                  </a:extLst>
                </a:gridCol>
                <a:gridCol w="493776">
                  <a:extLst>
                    <a:ext uri="{9D8B030D-6E8A-4147-A177-3AD203B41FA5}">
                      <a16:colId xmlns:a16="http://schemas.microsoft.com/office/drawing/2014/main" val="3732868868"/>
                    </a:ext>
                  </a:extLst>
                </a:gridCol>
                <a:gridCol w="493776">
                  <a:extLst>
                    <a:ext uri="{9D8B030D-6E8A-4147-A177-3AD203B41FA5}">
                      <a16:colId xmlns:a16="http://schemas.microsoft.com/office/drawing/2014/main" val="1508066751"/>
                    </a:ext>
                  </a:extLst>
                </a:gridCol>
                <a:gridCol w="493776">
                  <a:extLst>
                    <a:ext uri="{9D8B030D-6E8A-4147-A177-3AD203B41FA5}">
                      <a16:colId xmlns:a16="http://schemas.microsoft.com/office/drawing/2014/main" val="2458481642"/>
                    </a:ext>
                  </a:extLst>
                </a:gridCol>
                <a:gridCol w="493776">
                  <a:extLst>
                    <a:ext uri="{9D8B030D-6E8A-4147-A177-3AD203B41FA5}">
                      <a16:colId xmlns:a16="http://schemas.microsoft.com/office/drawing/2014/main" val="934369745"/>
                    </a:ext>
                  </a:extLst>
                </a:gridCol>
                <a:gridCol w="493776">
                  <a:extLst>
                    <a:ext uri="{9D8B030D-6E8A-4147-A177-3AD203B41FA5}">
                      <a16:colId xmlns:a16="http://schemas.microsoft.com/office/drawing/2014/main" val="3305871172"/>
                    </a:ext>
                  </a:extLst>
                </a:gridCol>
                <a:gridCol w="493776">
                  <a:extLst>
                    <a:ext uri="{9D8B030D-6E8A-4147-A177-3AD203B41FA5}">
                      <a16:colId xmlns:a16="http://schemas.microsoft.com/office/drawing/2014/main" val="2988360552"/>
                    </a:ext>
                  </a:extLst>
                </a:gridCol>
                <a:gridCol w="493776">
                  <a:extLst>
                    <a:ext uri="{9D8B030D-6E8A-4147-A177-3AD203B41FA5}">
                      <a16:colId xmlns:a16="http://schemas.microsoft.com/office/drawing/2014/main" val="69610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237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- 2021-06-11 12:36:28</a:t>
                      </a:r>
                      <a:r>
                        <a:rPr kumimoji="0" lang="es-E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  @ Buenos 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27144817"/>
                  </a:ext>
                </a:extLst>
              </a:tr>
            </a:tbl>
          </a:graphicData>
        </a:graphic>
      </p:graphicFrame>
      <p:sp>
        <p:nvSpPr>
          <p:cNvPr id="4" name="Text Placeholder 3">
            <a:extLst>
              <a:ext uri="{FF2B5EF4-FFF2-40B4-BE49-F238E27FC236}">
                <a16:creationId xmlns:a16="http://schemas.microsoft.com/office/drawing/2014/main" id="{931A9C7E-542A-42B4-9DCD-06F3F5F6E92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25749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5B91E-9EFB-4A2A-9E57-E82C62C162E5}"/>
              </a:ext>
            </a:extLst>
          </p:cNvPr>
          <p:cNvSpPr>
            <a:spLocks noGrp="1"/>
          </p:cNvSpPr>
          <p:nvPr>
            <p:ph type="title"/>
          </p:nvPr>
        </p:nvSpPr>
        <p:spPr/>
        <p:txBody>
          <a:bodyPr/>
          <a:lstStyle/>
          <a:p>
            <a:r>
              <a:rPr lang="en-US"/>
              <a:t>Facebook Post Table + Reactions | Teknialbikes - 4 of 24</a:t>
            </a:r>
          </a:p>
        </p:txBody>
      </p:sp>
      <p:graphicFrame>
        <p:nvGraphicFramePr>
          <p:cNvPr id="5" name="Table Placeholder 4">
            <a:extLst>
              <a:ext uri="{FF2B5EF4-FFF2-40B4-BE49-F238E27FC236}">
                <a16:creationId xmlns:a16="http://schemas.microsoft.com/office/drawing/2014/main" id="{18421D94-DAAC-47E9-B943-A8F9CC854FAD}"/>
              </a:ext>
            </a:extLst>
          </p:cNvPr>
          <p:cNvGraphicFramePr>
            <a:graphicFrameLocks noGrp="1"/>
          </p:cNvGraphicFramePr>
          <p:nvPr>
            <p:ph type="tbl" sz="quarter" idx="13"/>
            <p:extLst>
              <p:ext uri="{D42A27DB-BD31-4B8C-83A1-F6EECF244321}">
                <p14:modId xmlns:p14="http://schemas.microsoft.com/office/powerpoint/2010/main" val="33760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7736471"/>
                    </a:ext>
                  </a:extLst>
                </a:gridCol>
                <a:gridCol w="493776">
                  <a:extLst>
                    <a:ext uri="{9D8B030D-6E8A-4147-A177-3AD203B41FA5}">
                      <a16:colId xmlns:a16="http://schemas.microsoft.com/office/drawing/2014/main" val="810461205"/>
                    </a:ext>
                  </a:extLst>
                </a:gridCol>
                <a:gridCol w="493776">
                  <a:extLst>
                    <a:ext uri="{9D8B030D-6E8A-4147-A177-3AD203B41FA5}">
                      <a16:colId xmlns:a16="http://schemas.microsoft.com/office/drawing/2014/main" val="647051551"/>
                    </a:ext>
                  </a:extLst>
                </a:gridCol>
                <a:gridCol w="493776">
                  <a:extLst>
                    <a:ext uri="{9D8B030D-6E8A-4147-A177-3AD203B41FA5}">
                      <a16:colId xmlns:a16="http://schemas.microsoft.com/office/drawing/2014/main" val="3106675722"/>
                    </a:ext>
                  </a:extLst>
                </a:gridCol>
                <a:gridCol w="493776">
                  <a:extLst>
                    <a:ext uri="{9D8B030D-6E8A-4147-A177-3AD203B41FA5}">
                      <a16:colId xmlns:a16="http://schemas.microsoft.com/office/drawing/2014/main" val="4187942337"/>
                    </a:ext>
                  </a:extLst>
                </a:gridCol>
                <a:gridCol w="493776">
                  <a:extLst>
                    <a:ext uri="{9D8B030D-6E8A-4147-A177-3AD203B41FA5}">
                      <a16:colId xmlns:a16="http://schemas.microsoft.com/office/drawing/2014/main" val="527062765"/>
                    </a:ext>
                  </a:extLst>
                </a:gridCol>
                <a:gridCol w="493776">
                  <a:extLst>
                    <a:ext uri="{9D8B030D-6E8A-4147-A177-3AD203B41FA5}">
                      <a16:colId xmlns:a16="http://schemas.microsoft.com/office/drawing/2014/main" val="2196496675"/>
                    </a:ext>
                  </a:extLst>
                </a:gridCol>
                <a:gridCol w="493776">
                  <a:extLst>
                    <a:ext uri="{9D8B030D-6E8A-4147-A177-3AD203B41FA5}">
                      <a16:colId xmlns:a16="http://schemas.microsoft.com/office/drawing/2014/main" val="1613350746"/>
                    </a:ext>
                  </a:extLst>
                </a:gridCol>
                <a:gridCol w="493776">
                  <a:extLst>
                    <a:ext uri="{9D8B030D-6E8A-4147-A177-3AD203B41FA5}">
                      <a16:colId xmlns:a16="http://schemas.microsoft.com/office/drawing/2014/main" val="1747336727"/>
                    </a:ext>
                  </a:extLst>
                </a:gridCol>
                <a:gridCol w="493776">
                  <a:extLst>
                    <a:ext uri="{9D8B030D-6E8A-4147-A177-3AD203B41FA5}">
                      <a16:colId xmlns:a16="http://schemas.microsoft.com/office/drawing/2014/main" val="2432887912"/>
                    </a:ext>
                  </a:extLst>
                </a:gridCol>
                <a:gridCol w="493776">
                  <a:extLst>
                    <a:ext uri="{9D8B030D-6E8A-4147-A177-3AD203B41FA5}">
                      <a16:colId xmlns:a16="http://schemas.microsoft.com/office/drawing/2014/main" val="1154483324"/>
                    </a:ext>
                  </a:extLst>
                </a:gridCol>
                <a:gridCol w="493776">
                  <a:extLst>
                    <a:ext uri="{9D8B030D-6E8A-4147-A177-3AD203B41FA5}">
                      <a16:colId xmlns:a16="http://schemas.microsoft.com/office/drawing/2014/main" val="68483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8938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- 2021-06-01 19:03:46</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Ulises Bueno a la #FamiliaVenzo
.
Que esta #venzobike sea tu nueva compañera para cumplir metas personales y ojalá pronto podamos verte competir (que sabemos lo que te gusta)  llevando los colores del Team Venzo - Oficial a la meta ✊🏻🔥
.
.
A disfrutar a full esta #VenzoAtix!!! 🔥🔥
.
.
#SOMOSVENZO
#vivivenzo #ciclismo #bike #bicicleta #cycling #cyclinglifestyle #cyclingphotos #cyclinglife #venzobikes #biker #ciclismoargentino #mtb #mountainbike #mtblife #mtblifestyle @ Córdoba Province,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75248763"/>
                  </a:ext>
                </a:extLst>
              </a:tr>
            </a:tbl>
          </a:graphicData>
        </a:graphic>
      </p:graphicFrame>
      <p:sp>
        <p:nvSpPr>
          <p:cNvPr id="4" name="Text Placeholder 3">
            <a:extLst>
              <a:ext uri="{FF2B5EF4-FFF2-40B4-BE49-F238E27FC236}">
                <a16:creationId xmlns:a16="http://schemas.microsoft.com/office/drawing/2014/main" id="{1E80F999-AE2A-4702-89F2-938DC29A682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1242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5C7A-94BB-487E-917A-BE927898D11F}"/>
              </a:ext>
            </a:extLst>
          </p:cNvPr>
          <p:cNvSpPr>
            <a:spLocks noGrp="1"/>
          </p:cNvSpPr>
          <p:nvPr>
            <p:ph type="title"/>
          </p:nvPr>
        </p:nvSpPr>
        <p:spPr/>
        <p:txBody>
          <a:bodyPr/>
          <a:lstStyle/>
          <a:p>
            <a:r>
              <a:rPr lang="en-US"/>
              <a:t>Facebook Post Table + Reactions | Teknialbikes - 5 of 24</a:t>
            </a:r>
          </a:p>
        </p:txBody>
      </p:sp>
      <p:graphicFrame>
        <p:nvGraphicFramePr>
          <p:cNvPr id="5" name="Table Placeholder 4">
            <a:extLst>
              <a:ext uri="{FF2B5EF4-FFF2-40B4-BE49-F238E27FC236}">
                <a16:creationId xmlns:a16="http://schemas.microsoft.com/office/drawing/2014/main" id="{7BC35CE9-D3E5-4802-96BF-FF01E8D1CB09}"/>
              </a:ext>
            </a:extLst>
          </p:cNvPr>
          <p:cNvGraphicFramePr>
            <a:graphicFrameLocks noGrp="1"/>
          </p:cNvGraphicFramePr>
          <p:nvPr>
            <p:ph type="tbl" sz="quarter" idx="13"/>
            <p:extLst>
              <p:ext uri="{D42A27DB-BD31-4B8C-83A1-F6EECF244321}">
                <p14:modId xmlns:p14="http://schemas.microsoft.com/office/powerpoint/2010/main" val="4195223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1879378"/>
                    </a:ext>
                  </a:extLst>
                </a:gridCol>
                <a:gridCol w="493776">
                  <a:extLst>
                    <a:ext uri="{9D8B030D-6E8A-4147-A177-3AD203B41FA5}">
                      <a16:colId xmlns:a16="http://schemas.microsoft.com/office/drawing/2014/main" val="966684"/>
                    </a:ext>
                  </a:extLst>
                </a:gridCol>
                <a:gridCol w="493776">
                  <a:extLst>
                    <a:ext uri="{9D8B030D-6E8A-4147-A177-3AD203B41FA5}">
                      <a16:colId xmlns:a16="http://schemas.microsoft.com/office/drawing/2014/main" val="4175326401"/>
                    </a:ext>
                  </a:extLst>
                </a:gridCol>
                <a:gridCol w="493776">
                  <a:extLst>
                    <a:ext uri="{9D8B030D-6E8A-4147-A177-3AD203B41FA5}">
                      <a16:colId xmlns:a16="http://schemas.microsoft.com/office/drawing/2014/main" val="2318330103"/>
                    </a:ext>
                  </a:extLst>
                </a:gridCol>
                <a:gridCol w="493776">
                  <a:extLst>
                    <a:ext uri="{9D8B030D-6E8A-4147-A177-3AD203B41FA5}">
                      <a16:colId xmlns:a16="http://schemas.microsoft.com/office/drawing/2014/main" val="393691243"/>
                    </a:ext>
                  </a:extLst>
                </a:gridCol>
                <a:gridCol w="493776">
                  <a:extLst>
                    <a:ext uri="{9D8B030D-6E8A-4147-A177-3AD203B41FA5}">
                      <a16:colId xmlns:a16="http://schemas.microsoft.com/office/drawing/2014/main" val="352420515"/>
                    </a:ext>
                  </a:extLst>
                </a:gridCol>
                <a:gridCol w="493776">
                  <a:extLst>
                    <a:ext uri="{9D8B030D-6E8A-4147-A177-3AD203B41FA5}">
                      <a16:colId xmlns:a16="http://schemas.microsoft.com/office/drawing/2014/main" val="2355607218"/>
                    </a:ext>
                  </a:extLst>
                </a:gridCol>
                <a:gridCol w="493776">
                  <a:extLst>
                    <a:ext uri="{9D8B030D-6E8A-4147-A177-3AD203B41FA5}">
                      <a16:colId xmlns:a16="http://schemas.microsoft.com/office/drawing/2014/main" val="369884648"/>
                    </a:ext>
                  </a:extLst>
                </a:gridCol>
                <a:gridCol w="493776">
                  <a:extLst>
                    <a:ext uri="{9D8B030D-6E8A-4147-A177-3AD203B41FA5}">
                      <a16:colId xmlns:a16="http://schemas.microsoft.com/office/drawing/2014/main" val="2565017151"/>
                    </a:ext>
                  </a:extLst>
                </a:gridCol>
                <a:gridCol w="493776">
                  <a:extLst>
                    <a:ext uri="{9D8B030D-6E8A-4147-A177-3AD203B41FA5}">
                      <a16:colId xmlns:a16="http://schemas.microsoft.com/office/drawing/2014/main" val="2426917747"/>
                    </a:ext>
                  </a:extLst>
                </a:gridCol>
                <a:gridCol w="493776">
                  <a:extLst>
                    <a:ext uri="{9D8B030D-6E8A-4147-A177-3AD203B41FA5}">
                      <a16:colId xmlns:a16="http://schemas.microsoft.com/office/drawing/2014/main" val="1163277065"/>
                    </a:ext>
                  </a:extLst>
                </a:gridCol>
                <a:gridCol w="493776">
                  <a:extLst>
                    <a:ext uri="{9D8B030D-6E8A-4147-A177-3AD203B41FA5}">
                      <a16:colId xmlns:a16="http://schemas.microsoft.com/office/drawing/2014/main" val="261615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520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- 2021-06-16 12:45:21</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55642295"/>
                  </a:ext>
                </a:extLst>
              </a:tr>
            </a:tbl>
          </a:graphicData>
        </a:graphic>
      </p:graphicFrame>
      <p:sp>
        <p:nvSpPr>
          <p:cNvPr id="4" name="Text Placeholder 3">
            <a:extLst>
              <a:ext uri="{FF2B5EF4-FFF2-40B4-BE49-F238E27FC236}">
                <a16:creationId xmlns:a16="http://schemas.microsoft.com/office/drawing/2014/main" id="{351AD1C7-6A58-45E4-B83D-99E9A625C0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16140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26CC-8C39-4FCC-BAEE-412C5E7DCD6F}"/>
              </a:ext>
            </a:extLst>
          </p:cNvPr>
          <p:cNvSpPr>
            <a:spLocks noGrp="1"/>
          </p:cNvSpPr>
          <p:nvPr>
            <p:ph type="title"/>
          </p:nvPr>
        </p:nvSpPr>
        <p:spPr/>
        <p:txBody>
          <a:bodyPr/>
          <a:lstStyle/>
          <a:p>
            <a:r>
              <a:rPr lang="en-US"/>
              <a:t>Facebook Post Table + Reactions | Teknialbikes - 6 of 24</a:t>
            </a:r>
          </a:p>
        </p:txBody>
      </p:sp>
      <p:graphicFrame>
        <p:nvGraphicFramePr>
          <p:cNvPr id="5" name="Table Placeholder 4">
            <a:extLst>
              <a:ext uri="{FF2B5EF4-FFF2-40B4-BE49-F238E27FC236}">
                <a16:creationId xmlns:a16="http://schemas.microsoft.com/office/drawing/2014/main" id="{F103B5B4-6BAC-408D-BB55-1CCD4E822E46}"/>
              </a:ext>
            </a:extLst>
          </p:cNvPr>
          <p:cNvGraphicFramePr>
            <a:graphicFrameLocks noGrp="1"/>
          </p:cNvGraphicFramePr>
          <p:nvPr>
            <p:ph type="tbl" sz="quarter" idx="13"/>
            <p:extLst>
              <p:ext uri="{D42A27DB-BD31-4B8C-83A1-F6EECF244321}">
                <p14:modId xmlns:p14="http://schemas.microsoft.com/office/powerpoint/2010/main" val="217762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0856366"/>
                    </a:ext>
                  </a:extLst>
                </a:gridCol>
                <a:gridCol w="493776">
                  <a:extLst>
                    <a:ext uri="{9D8B030D-6E8A-4147-A177-3AD203B41FA5}">
                      <a16:colId xmlns:a16="http://schemas.microsoft.com/office/drawing/2014/main" val="3114711611"/>
                    </a:ext>
                  </a:extLst>
                </a:gridCol>
                <a:gridCol w="493776">
                  <a:extLst>
                    <a:ext uri="{9D8B030D-6E8A-4147-A177-3AD203B41FA5}">
                      <a16:colId xmlns:a16="http://schemas.microsoft.com/office/drawing/2014/main" val="3214603681"/>
                    </a:ext>
                  </a:extLst>
                </a:gridCol>
                <a:gridCol w="493776">
                  <a:extLst>
                    <a:ext uri="{9D8B030D-6E8A-4147-A177-3AD203B41FA5}">
                      <a16:colId xmlns:a16="http://schemas.microsoft.com/office/drawing/2014/main" val="2555865388"/>
                    </a:ext>
                  </a:extLst>
                </a:gridCol>
                <a:gridCol w="493776">
                  <a:extLst>
                    <a:ext uri="{9D8B030D-6E8A-4147-A177-3AD203B41FA5}">
                      <a16:colId xmlns:a16="http://schemas.microsoft.com/office/drawing/2014/main" val="4159414425"/>
                    </a:ext>
                  </a:extLst>
                </a:gridCol>
                <a:gridCol w="493776">
                  <a:extLst>
                    <a:ext uri="{9D8B030D-6E8A-4147-A177-3AD203B41FA5}">
                      <a16:colId xmlns:a16="http://schemas.microsoft.com/office/drawing/2014/main" val="1963108114"/>
                    </a:ext>
                  </a:extLst>
                </a:gridCol>
                <a:gridCol w="493776">
                  <a:extLst>
                    <a:ext uri="{9D8B030D-6E8A-4147-A177-3AD203B41FA5}">
                      <a16:colId xmlns:a16="http://schemas.microsoft.com/office/drawing/2014/main" val="2860084485"/>
                    </a:ext>
                  </a:extLst>
                </a:gridCol>
                <a:gridCol w="493776">
                  <a:extLst>
                    <a:ext uri="{9D8B030D-6E8A-4147-A177-3AD203B41FA5}">
                      <a16:colId xmlns:a16="http://schemas.microsoft.com/office/drawing/2014/main" val="4208236757"/>
                    </a:ext>
                  </a:extLst>
                </a:gridCol>
                <a:gridCol w="493776">
                  <a:extLst>
                    <a:ext uri="{9D8B030D-6E8A-4147-A177-3AD203B41FA5}">
                      <a16:colId xmlns:a16="http://schemas.microsoft.com/office/drawing/2014/main" val="1483172427"/>
                    </a:ext>
                  </a:extLst>
                </a:gridCol>
                <a:gridCol w="493776">
                  <a:extLst>
                    <a:ext uri="{9D8B030D-6E8A-4147-A177-3AD203B41FA5}">
                      <a16:colId xmlns:a16="http://schemas.microsoft.com/office/drawing/2014/main" val="3229336677"/>
                    </a:ext>
                  </a:extLst>
                </a:gridCol>
                <a:gridCol w="493776">
                  <a:extLst>
                    <a:ext uri="{9D8B030D-6E8A-4147-A177-3AD203B41FA5}">
                      <a16:colId xmlns:a16="http://schemas.microsoft.com/office/drawing/2014/main" val="4206841027"/>
                    </a:ext>
                  </a:extLst>
                </a:gridCol>
                <a:gridCol w="493776">
                  <a:extLst>
                    <a:ext uri="{9D8B030D-6E8A-4147-A177-3AD203B41FA5}">
                      <a16:colId xmlns:a16="http://schemas.microsoft.com/office/drawing/2014/main" val="352363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398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- 2021-06-18 20:42:53</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42690032"/>
                  </a:ext>
                </a:extLst>
              </a:tr>
            </a:tbl>
          </a:graphicData>
        </a:graphic>
      </p:graphicFrame>
      <p:sp>
        <p:nvSpPr>
          <p:cNvPr id="4" name="Text Placeholder 3">
            <a:extLst>
              <a:ext uri="{FF2B5EF4-FFF2-40B4-BE49-F238E27FC236}">
                <a16:creationId xmlns:a16="http://schemas.microsoft.com/office/drawing/2014/main" id="{60565D94-8709-43DC-ACEE-E7084791DBE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06780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891D-6938-4352-A832-BA215F7618A1}"/>
              </a:ext>
            </a:extLst>
          </p:cNvPr>
          <p:cNvSpPr>
            <a:spLocks noGrp="1"/>
          </p:cNvSpPr>
          <p:nvPr>
            <p:ph type="title"/>
          </p:nvPr>
        </p:nvSpPr>
        <p:spPr/>
        <p:txBody>
          <a:bodyPr/>
          <a:lstStyle/>
          <a:p>
            <a:r>
              <a:rPr lang="en-US"/>
              <a:t>Facebook Post Table + Reactions | Teknialbikes - 7 of 24</a:t>
            </a:r>
          </a:p>
        </p:txBody>
      </p:sp>
      <p:graphicFrame>
        <p:nvGraphicFramePr>
          <p:cNvPr id="5" name="Table Placeholder 4">
            <a:extLst>
              <a:ext uri="{FF2B5EF4-FFF2-40B4-BE49-F238E27FC236}">
                <a16:creationId xmlns:a16="http://schemas.microsoft.com/office/drawing/2014/main" id="{3221049E-DCD8-4EB5-A806-4B27CFFEA92D}"/>
              </a:ext>
            </a:extLst>
          </p:cNvPr>
          <p:cNvGraphicFramePr>
            <a:graphicFrameLocks noGrp="1"/>
          </p:cNvGraphicFramePr>
          <p:nvPr>
            <p:ph type="tbl" sz="quarter" idx="13"/>
            <p:extLst>
              <p:ext uri="{D42A27DB-BD31-4B8C-83A1-F6EECF244321}">
                <p14:modId xmlns:p14="http://schemas.microsoft.com/office/powerpoint/2010/main" val="24644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4607310"/>
                    </a:ext>
                  </a:extLst>
                </a:gridCol>
                <a:gridCol w="493776">
                  <a:extLst>
                    <a:ext uri="{9D8B030D-6E8A-4147-A177-3AD203B41FA5}">
                      <a16:colId xmlns:a16="http://schemas.microsoft.com/office/drawing/2014/main" val="4239235804"/>
                    </a:ext>
                  </a:extLst>
                </a:gridCol>
                <a:gridCol w="493776">
                  <a:extLst>
                    <a:ext uri="{9D8B030D-6E8A-4147-A177-3AD203B41FA5}">
                      <a16:colId xmlns:a16="http://schemas.microsoft.com/office/drawing/2014/main" val="324707777"/>
                    </a:ext>
                  </a:extLst>
                </a:gridCol>
                <a:gridCol w="493776">
                  <a:extLst>
                    <a:ext uri="{9D8B030D-6E8A-4147-A177-3AD203B41FA5}">
                      <a16:colId xmlns:a16="http://schemas.microsoft.com/office/drawing/2014/main" val="2315138439"/>
                    </a:ext>
                  </a:extLst>
                </a:gridCol>
                <a:gridCol w="493776">
                  <a:extLst>
                    <a:ext uri="{9D8B030D-6E8A-4147-A177-3AD203B41FA5}">
                      <a16:colId xmlns:a16="http://schemas.microsoft.com/office/drawing/2014/main" val="2730566529"/>
                    </a:ext>
                  </a:extLst>
                </a:gridCol>
                <a:gridCol w="493776">
                  <a:extLst>
                    <a:ext uri="{9D8B030D-6E8A-4147-A177-3AD203B41FA5}">
                      <a16:colId xmlns:a16="http://schemas.microsoft.com/office/drawing/2014/main" val="4290804347"/>
                    </a:ext>
                  </a:extLst>
                </a:gridCol>
                <a:gridCol w="493776">
                  <a:extLst>
                    <a:ext uri="{9D8B030D-6E8A-4147-A177-3AD203B41FA5}">
                      <a16:colId xmlns:a16="http://schemas.microsoft.com/office/drawing/2014/main" val="2976278546"/>
                    </a:ext>
                  </a:extLst>
                </a:gridCol>
                <a:gridCol w="493776">
                  <a:extLst>
                    <a:ext uri="{9D8B030D-6E8A-4147-A177-3AD203B41FA5}">
                      <a16:colId xmlns:a16="http://schemas.microsoft.com/office/drawing/2014/main" val="2399778730"/>
                    </a:ext>
                  </a:extLst>
                </a:gridCol>
                <a:gridCol w="493776">
                  <a:extLst>
                    <a:ext uri="{9D8B030D-6E8A-4147-A177-3AD203B41FA5}">
                      <a16:colId xmlns:a16="http://schemas.microsoft.com/office/drawing/2014/main" val="3659049950"/>
                    </a:ext>
                  </a:extLst>
                </a:gridCol>
                <a:gridCol w="493776">
                  <a:extLst>
                    <a:ext uri="{9D8B030D-6E8A-4147-A177-3AD203B41FA5}">
                      <a16:colId xmlns:a16="http://schemas.microsoft.com/office/drawing/2014/main" val="3842164575"/>
                    </a:ext>
                  </a:extLst>
                </a:gridCol>
                <a:gridCol w="493776">
                  <a:extLst>
                    <a:ext uri="{9D8B030D-6E8A-4147-A177-3AD203B41FA5}">
                      <a16:colId xmlns:a16="http://schemas.microsoft.com/office/drawing/2014/main" val="54083968"/>
                    </a:ext>
                  </a:extLst>
                </a:gridCol>
                <a:gridCol w="493776">
                  <a:extLst>
                    <a:ext uri="{9D8B030D-6E8A-4147-A177-3AD203B41FA5}">
                      <a16:colId xmlns:a16="http://schemas.microsoft.com/office/drawing/2014/main" val="296371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63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- 2021-06-07 20:38:45</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 @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9464419"/>
                  </a:ext>
                </a:extLst>
              </a:tr>
            </a:tbl>
          </a:graphicData>
        </a:graphic>
      </p:graphicFrame>
      <p:sp>
        <p:nvSpPr>
          <p:cNvPr id="4" name="Text Placeholder 3">
            <a:extLst>
              <a:ext uri="{FF2B5EF4-FFF2-40B4-BE49-F238E27FC236}">
                <a16:creationId xmlns:a16="http://schemas.microsoft.com/office/drawing/2014/main" id="{3A0224A5-09E3-460D-A8AC-55058F000D4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20834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1FA2E-EA91-44CC-9DD5-01939C304CB0}"/>
              </a:ext>
            </a:extLst>
          </p:cNvPr>
          <p:cNvSpPr>
            <a:spLocks noGrp="1"/>
          </p:cNvSpPr>
          <p:nvPr>
            <p:ph type="title"/>
          </p:nvPr>
        </p:nvSpPr>
        <p:spPr/>
        <p:txBody>
          <a:bodyPr/>
          <a:lstStyle/>
          <a:p>
            <a:r>
              <a:rPr lang="en-US"/>
              <a:t>Facebook Post Table + Reactions | Teknialbikes - 8 of 24</a:t>
            </a:r>
          </a:p>
        </p:txBody>
      </p:sp>
      <p:graphicFrame>
        <p:nvGraphicFramePr>
          <p:cNvPr id="5" name="Table Placeholder 4">
            <a:extLst>
              <a:ext uri="{FF2B5EF4-FFF2-40B4-BE49-F238E27FC236}">
                <a16:creationId xmlns:a16="http://schemas.microsoft.com/office/drawing/2014/main" id="{F3E70780-C423-44FA-BB9E-4B5D35A9B127}"/>
              </a:ext>
            </a:extLst>
          </p:cNvPr>
          <p:cNvGraphicFramePr>
            <a:graphicFrameLocks noGrp="1"/>
          </p:cNvGraphicFramePr>
          <p:nvPr>
            <p:ph type="tbl" sz="quarter" idx="13"/>
            <p:extLst>
              <p:ext uri="{D42A27DB-BD31-4B8C-83A1-F6EECF244321}">
                <p14:modId xmlns:p14="http://schemas.microsoft.com/office/powerpoint/2010/main" val="120930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7252256"/>
                    </a:ext>
                  </a:extLst>
                </a:gridCol>
                <a:gridCol w="493776">
                  <a:extLst>
                    <a:ext uri="{9D8B030D-6E8A-4147-A177-3AD203B41FA5}">
                      <a16:colId xmlns:a16="http://schemas.microsoft.com/office/drawing/2014/main" val="2842801301"/>
                    </a:ext>
                  </a:extLst>
                </a:gridCol>
                <a:gridCol w="493776">
                  <a:extLst>
                    <a:ext uri="{9D8B030D-6E8A-4147-A177-3AD203B41FA5}">
                      <a16:colId xmlns:a16="http://schemas.microsoft.com/office/drawing/2014/main" val="2982613580"/>
                    </a:ext>
                  </a:extLst>
                </a:gridCol>
                <a:gridCol w="493776">
                  <a:extLst>
                    <a:ext uri="{9D8B030D-6E8A-4147-A177-3AD203B41FA5}">
                      <a16:colId xmlns:a16="http://schemas.microsoft.com/office/drawing/2014/main" val="880637546"/>
                    </a:ext>
                  </a:extLst>
                </a:gridCol>
                <a:gridCol w="493776">
                  <a:extLst>
                    <a:ext uri="{9D8B030D-6E8A-4147-A177-3AD203B41FA5}">
                      <a16:colId xmlns:a16="http://schemas.microsoft.com/office/drawing/2014/main" val="1411627425"/>
                    </a:ext>
                  </a:extLst>
                </a:gridCol>
                <a:gridCol w="493776">
                  <a:extLst>
                    <a:ext uri="{9D8B030D-6E8A-4147-A177-3AD203B41FA5}">
                      <a16:colId xmlns:a16="http://schemas.microsoft.com/office/drawing/2014/main" val="3794523776"/>
                    </a:ext>
                  </a:extLst>
                </a:gridCol>
                <a:gridCol w="493776">
                  <a:extLst>
                    <a:ext uri="{9D8B030D-6E8A-4147-A177-3AD203B41FA5}">
                      <a16:colId xmlns:a16="http://schemas.microsoft.com/office/drawing/2014/main" val="558173598"/>
                    </a:ext>
                  </a:extLst>
                </a:gridCol>
                <a:gridCol w="493776">
                  <a:extLst>
                    <a:ext uri="{9D8B030D-6E8A-4147-A177-3AD203B41FA5}">
                      <a16:colId xmlns:a16="http://schemas.microsoft.com/office/drawing/2014/main" val="1308667314"/>
                    </a:ext>
                  </a:extLst>
                </a:gridCol>
                <a:gridCol w="493776">
                  <a:extLst>
                    <a:ext uri="{9D8B030D-6E8A-4147-A177-3AD203B41FA5}">
                      <a16:colId xmlns:a16="http://schemas.microsoft.com/office/drawing/2014/main" val="1652412859"/>
                    </a:ext>
                  </a:extLst>
                </a:gridCol>
                <a:gridCol w="493776">
                  <a:extLst>
                    <a:ext uri="{9D8B030D-6E8A-4147-A177-3AD203B41FA5}">
                      <a16:colId xmlns:a16="http://schemas.microsoft.com/office/drawing/2014/main" val="3262502215"/>
                    </a:ext>
                  </a:extLst>
                </a:gridCol>
                <a:gridCol w="493776">
                  <a:extLst>
                    <a:ext uri="{9D8B030D-6E8A-4147-A177-3AD203B41FA5}">
                      <a16:colId xmlns:a16="http://schemas.microsoft.com/office/drawing/2014/main" val="770096359"/>
                    </a:ext>
                  </a:extLst>
                </a:gridCol>
                <a:gridCol w="493776">
                  <a:extLst>
                    <a:ext uri="{9D8B030D-6E8A-4147-A177-3AD203B41FA5}">
                      <a16:colId xmlns:a16="http://schemas.microsoft.com/office/drawing/2014/main" val="264046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36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 Bikes - 2021-06-15 10:14:40</a:t>
                      </a:r>
                      <a:r>
                        <a:rPr kumimoji="0" lang="en-US" sz="1000" b="0" i="0" u="none" strike="noStrike" kern="1200" cap="none" spc="0" normalizeH="0" baseline="0" noProof="0">
                          <a:ln>
                            <a:noFill/>
                          </a:ln>
                          <a:solidFill>
                            <a:prstClr val="black"/>
                          </a:solidFill>
                          <a:effectLst/>
                          <a:uLnTx/>
                          <a:uFillTx/>
                          <a:latin typeface="+mn-lt"/>
                          <a:ea typeface="+mn-ea"/>
                          <a:cs typeface="+mn-cs"/>
                        </a:rPr>
                        <a:t>
 #SORTEO #diadelpadre
¿Querés ganarte esta bici Wish todoterreno? ¡Es muy fácil, participá en Instagram! https://www.instagram.com/p/CP_Yh0GBlxH/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233412"/>
                  </a:ext>
                </a:extLst>
              </a:tr>
            </a:tbl>
          </a:graphicData>
        </a:graphic>
      </p:graphicFrame>
      <p:sp>
        <p:nvSpPr>
          <p:cNvPr id="4" name="Text Placeholder 3">
            <a:extLst>
              <a:ext uri="{FF2B5EF4-FFF2-40B4-BE49-F238E27FC236}">
                <a16:creationId xmlns:a16="http://schemas.microsoft.com/office/drawing/2014/main" id="{B2E7385A-378C-494A-BFD9-DFC5B3BCDD6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10567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0A16E-B663-4022-8326-D5283C910802}"/>
              </a:ext>
            </a:extLst>
          </p:cNvPr>
          <p:cNvSpPr>
            <a:spLocks noGrp="1"/>
          </p:cNvSpPr>
          <p:nvPr>
            <p:ph type="title"/>
          </p:nvPr>
        </p:nvSpPr>
        <p:spPr/>
        <p:txBody>
          <a:bodyPr/>
          <a:lstStyle/>
          <a:p>
            <a:r>
              <a:rPr lang="en-US"/>
              <a:t>Facebook Post Table + Reactions | Teknialbikes - 9 of 24</a:t>
            </a:r>
          </a:p>
        </p:txBody>
      </p:sp>
      <p:graphicFrame>
        <p:nvGraphicFramePr>
          <p:cNvPr id="5" name="Table Placeholder 4">
            <a:extLst>
              <a:ext uri="{FF2B5EF4-FFF2-40B4-BE49-F238E27FC236}">
                <a16:creationId xmlns:a16="http://schemas.microsoft.com/office/drawing/2014/main" id="{C5248067-3182-4CD2-A6BC-EF8715CD7B31}"/>
              </a:ext>
            </a:extLst>
          </p:cNvPr>
          <p:cNvGraphicFramePr>
            <a:graphicFrameLocks noGrp="1"/>
          </p:cNvGraphicFramePr>
          <p:nvPr>
            <p:ph type="tbl" sz="quarter" idx="13"/>
            <p:extLst>
              <p:ext uri="{D42A27DB-BD31-4B8C-83A1-F6EECF244321}">
                <p14:modId xmlns:p14="http://schemas.microsoft.com/office/powerpoint/2010/main" val="357236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8182870"/>
                    </a:ext>
                  </a:extLst>
                </a:gridCol>
                <a:gridCol w="493776">
                  <a:extLst>
                    <a:ext uri="{9D8B030D-6E8A-4147-A177-3AD203B41FA5}">
                      <a16:colId xmlns:a16="http://schemas.microsoft.com/office/drawing/2014/main" val="2845651489"/>
                    </a:ext>
                  </a:extLst>
                </a:gridCol>
                <a:gridCol w="493776">
                  <a:extLst>
                    <a:ext uri="{9D8B030D-6E8A-4147-A177-3AD203B41FA5}">
                      <a16:colId xmlns:a16="http://schemas.microsoft.com/office/drawing/2014/main" val="855368146"/>
                    </a:ext>
                  </a:extLst>
                </a:gridCol>
                <a:gridCol w="493776">
                  <a:extLst>
                    <a:ext uri="{9D8B030D-6E8A-4147-A177-3AD203B41FA5}">
                      <a16:colId xmlns:a16="http://schemas.microsoft.com/office/drawing/2014/main" val="528371633"/>
                    </a:ext>
                  </a:extLst>
                </a:gridCol>
                <a:gridCol w="493776">
                  <a:extLst>
                    <a:ext uri="{9D8B030D-6E8A-4147-A177-3AD203B41FA5}">
                      <a16:colId xmlns:a16="http://schemas.microsoft.com/office/drawing/2014/main" val="3486172163"/>
                    </a:ext>
                  </a:extLst>
                </a:gridCol>
                <a:gridCol w="493776">
                  <a:extLst>
                    <a:ext uri="{9D8B030D-6E8A-4147-A177-3AD203B41FA5}">
                      <a16:colId xmlns:a16="http://schemas.microsoft.com/office/drawing/2014/main" val="62881147"/>
                    </a:ext>
                  </a:extLst>
                </a:gridCol>
                <a:gridCol w="493776">
                  <a:extLst>
                    <a:ext uri="{9D8B030D-6E8A-4147-A177-3AD203B41FA5}">
                      <a16:colId xmlns:a16="http://schemas.microsoft.com/office/drawing/2014/main" val="786239220"/>
                    </a:ext>
                  </a:extLst>
                </a:gridCol>
                <a:gridCol w="493776">
                  <a:extLst>
                    <a:ext uri="{9D8B030D-6E8A-4147-A177-3AD203B41FA5}">
                      <a16:colId xmlns:a16="http://schemas.microsoft.com/office/drawing/2014/main" val="3537103402"/>
                    </a:ext>
                  </a:extLst>
                </a:gridCol>
                <a:gridCol w="493776">
                  <a:extLst>
                    <a:ext uri="{9D8B030D-6E8A-4147-A177-3AD203B41FA5}">
                      <a16:colId xmlns:a16="http://schemas.microsoft.com/office/drawing/2014/main" val="3575179157"/>
                    </a:ext>
                  </a:extLst>
                </a:gridCol>
                <a:gridCol w="493776">
                  <a:extLst>
                    <a:ext uri="{9D8B030D-6E8A-4147-A177-3AD203B41FA5}">
                      <a16:colId xmlns:a16="http://schemas.microsoft.com/office/drawing/2014/main" val="2735831669"/>
                    </a:ext>
                  </a:extLst>
                </a:gridCol>
                <a:gridCol w="493776">
                  <a:extLst>
                    <a:ext uri="{9D8B030D-6E8A-4147-A177-3AD203B41FA5}">
                      <a16:colId xmlns:a16="http://schemas.microsoft.com/office/drawing/2014/main" val="546143217"/>
                    </a:ext>
                  </a:extLst>
                </a:gridCol>
                <a:gridCol w="493776">
                  <a:extLst>
                    <a:ext uri="{9D8B030D-6E8A-4147-A177-3AD203B41FA5}">
                      <a16:colId xmlns:a16="http://schemas.microsoft.com/office/drawing/2014/main" val="4269366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284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- 2021-06-03 14:24:09</a:t>
                      </a:r>
                      <a:r>
                        <a:rPr kumimoji="0" lang="es-ES" sz="1000" b="0" i="0" u="none" strike="noStrike" kern="1200" cap="none" spc="0" normalizeH="0" baseline="0" noProof="0">
                          <a:ln>
                            <a:noFill/>
                          </a:ln>
                          <a:solidFill>
                            <a:prstClr val="black"/>
                          </a:solidFill>
                          <a:effectLst/>
                          <a:uLnTx/>
                          <a:uFillTx/>
                          <a:latin typeface="+mn-lt"/>
                          <a:ea typeface="+mn-ea"/>
                          <a:cs typeface="+mn-cs"/>
                        </a:rPr>
                        <a:t>
 Feliz día a esa compañera🚲 que te acompaña pedaleando la ciudad.⁣
⁣
Hoy, en el día Mundial de la Bicicleta, recordamos todos los beneficios que nos brinda:⁣
✅Cuida nuestra salud: ayuda a proteger las articulaciones y a quemar calorías, combate el dolor de espalda, fortalece el sistema inmunológico y reduce los niveles de cortisol.
#MotomelBicicletas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8959607"/>
                  </a:ext>
                </a:extLst>
              </a:tr>
            </a:tbl>
          </a:graphicData>
        </a:graphic>
      </p:graphicFrame>
      <p:sp>
        <p:nvSpPr>
          <p:cNvPr id="4" name="Text Placeholder 3">
            <a:extLst>
              <a:ext uri="{FF2B5EF4-FFF2-40B4-BE49-F238E27FC236}">
                <a16:creationId xmlns:a16="http://schemas.microsoft.com/office/drawing/2014/main" id="{0CD86C35-FCAD-44E2-B008-0B689AB9B1F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91288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9EE7D-7AFF-4CC1-A7C7-DB9425003EB0}"/>
              </a:ext>
            </a:extLst>
          </p:cNvPr>
          <p:cNvSpPr>
            <a:spLocks noGrp="1"/>
          </p:cNvSpPr>
          <p:nvPr>
            <p:ph type="title"/>
          </p:nvPr>
        </p:nvSpPr>
        <p:spPr/>
        <p:txBody>
          <a:bodyPr/>
          <a:lstStyle/>
          <a:p>
            <a:r>
              <a:rPr lang="en-US"/>
              <a:t>Facebook Post Table + Reactions | Teknialbikes - 10 of 24</a:t>
            </a:r>
          </a:p>
        </p:txBody>
      </p:sp>
      <p:graphicFrame>
        <p:nvGraphicFramePr>
          <p:cNvPr id="5" name="Table Placeholder 4">
            <a:extLst>
              <a:ext uri="{FF2B5EF4-FFF2-40B4-BE49-F238E27FC236}">
                <a16:creationId xmlns:a16="http://schemas.microsoft.com/office/drawing/2014/main" id="{C1BE7A55-A6DA-44C5-8004-50233DF202AC}"/>
              </a:ext>
            </a:extLst>
          </p:cNvPr>
          <p:cNvGraphicFramePr>
            <a:graphicFrameLocks noGrp="1"/>
          </p:cNvGraphicFramePr>
          <p:nvPr>
            <p:ph type="tbl" sz="quarter" idx="13"/>
            <p:extLst>
              <p:ext uri="{D42A27DB-BD31-4B8C-83A1-F6EECF244321}">
                <p14:modId xmlns:p14="http://schemas.microsoft.com/office/powerpoint/2010/main" val="101582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6058645"/>
                    </a:ext>
                  </a:extLst>
                </a:gridCol>
                <a:gridCol w="493776">
                  <a:extLst>
                    <a:ext uri="{9D8B030D-6E8A-4147-A177-3AD203B41FA5}">
                      <a16:colId xmlns:a16="http://schemas.microsoft.com/office/drawing/2014/main" val="2012513216"/>
                    </a:ext>
                  </a:extLst>
                </a:gridCol>
                <a:gridCol w="493776">
                  <a:extLst>
                    <a:ext uri="{9D8B030D-6E8A-4147-A177-3AD203B41FA5}">
                      <a16:colId xmlns:a16="http://schemas.microsoft.com/office/drawing/2014/main" val="223490307"/>
                    </a:ext>
                  </a:extLst>
                </a:gridCol>
                <a:gridCol w="493776">
                  <a:extLst>
                    <a:ext uri="{9D8B030D-6E8A-4147-A177-3AD203B41FA5}">
                      <a16:colId xmlns:a16="http://schemas.microsoft.com/office/drawing/2014/main" val="1443673725"/>
                    </a:ext>
                  </a:extLst>
                </a:gridCol>
                <a:gridCol w="493776">
                  <a:extLst>
                    <a:ext uri="{9D8B030D-6E8A-4147-A177-3AD203B41FA5}">
                      <a16:colId xmlns:a16="http://schemas.microsoft.com/office/drawing/2014/main" val="548044408"/>
                    </a:ext>
                  </a:extLst>
                </a:gridCol>
                <a:gridCol w="493776">
                  <a:extLst>
                    <a:ext uri="{9D8B030D-6E8A-4147-A177-3AD203B41FA5}">
                      <a16:colId xmlns:a16="http://schemas.microsoft.com/office/drawing/2014/main" val="2041311586"/>
                    </a:ext>
                  </a:extLst>
                </a:gridCol>
                <a:gridCol w="493776">
                  <a:extLst>
                    <a:ext uri="{9D8B030D-6E8A-4147-A177-3AD203B41FA5}">
                      <a16:colId xmlns:a16="http://schemas.microsoft.com/office/drawing/2014/main" val="920133795"/>
                    </a:ext>
                  </a:extLst>
                </a:gridCol>
                <a:gridCol w="493776">
                  <a:extLst>
                    <a:ext uri="{9D8B030D-6E8A-4147-A177-3AD203B41FA5}">
                      <a16:colId xmlns:a16="http://schemas.microsoft.com/office/drawing/2014/main" val="2145857436"/>
                    </a:ext>
                  </a:extLst>
                </a:gridCol>
                <a:gridCol w="493776">
                  <a:extLst>
                    <a:ext uri="{9D8B030D-6E8A-4147-A177-3AD203B41FA5}">
                      <a16:colId xmlns:a16="http://schemas.microsoft.com/office/drawing/2014/main" val="113694624"/>
                    </a:ext>
                  </a:extLst>
                </a:gridCol>
                <a:gridCol w="493776">
                  <a:extLst>
                    <a:ext uri="{9D8B030D-6E8A-4147-A177-3AD203B41FA5}">
                      <a16:colId xmlns:a16="http://schemas.microsoft.com/office/drawing/2014/main" val="2888309131"/>
                    </a:ext>
                  </a:extLst>
                </a:gridCol>
                <a:gridCol w="493776">
                  <a:extLst>
                    <a:ext uri="{9D8B030D-6E8A-4147-A177-3AD203B41FA5}">
                      <a16:colId xmlns:a16="http://schemas.microsoft.com/office/drawing/2014/main" val="853446990"/>
                    </a:ext>
                  </a:extLst>
                </a:gridCol>
                <a:gridCol w="493776">
                  <a:extLst>
                    <a:ext uri="{9D8B030D-6E8A-4147-A177-3AD203B41FA5}">
                      <a16:colId xmlns:a16="http://schemas.microsoft.com/office/drawing/2014/main" val="231483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275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- 2021-06-15 10:20:27</a:t>
                      </a:r>
                      <a:r>
                        <a:rPr kumimoji="0" lang="es-ES" sz="1000" b="0" i="0" u="none" strike="noStrike" kern="1200" cap="none" spc="0" normalizeH="0" baseline="0" noProof="0">
                          <a:ln>
                            <a:noFill/>
                          </a:ln>
                          <a:solidFill>
                            <a:prstClr val="black"/>
                          </a:solidFill>
                          <a:effectLst/>
                          <a:uLnTx/>
                          <a:uFillTx/>
                          <a:latin typeface="+mn-lt"/>
                          <a:ea typeface="+mn-ea"/>
                          <a:cs typeface="+mn-cs"/>
                        </a:rPr>
                        <a:t>
 #Todoterreno Wish 290 Disc
Rodado 29" • Cuadro de aluminio en talle 18" • Cambio de 21 velocidades • Suspensión delantera Loops • Frenos a disco • Llantas doble pared.
Más info: https://olmobikes.net/bicicleta/wish-290-disc/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113502"/>
                  </a:ext>
                </a:extLst>
              </a:tr>
            </a:tbl>
          </a:graphicData>
        </a:graphic>
      </p:graphicFrame>
      <p:sp>
        <p:nvSpPr>
          <p:cNvPr id="4" name="Text Placeholder 3">
            <a:extLst>
              <a:ext uri="{FF2B5EF4-FFF2-40B4-BE49-F238E27FC236}">
                <a16:creationId xmlns:a16="http://schemas.microsoft.com/office/drawing/2014/main" id="{C82B962F-D05F-494F-88E9-9D75607EA27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92626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64EBE-FEAA-4F3B-94D8-540B55E74BB8}"/>
              </a:ext>
            </a:extLst>
          </p:cNvPr>
          <p:cNvSpPr>
            <a:spLocks noGrp="1"/>
          </p:cNvSpPr>
          <p:nvPr>
            <p:ph type="title"/>
          </p:nvPr>
        </p:nvSpPr>
        <p:spPr/>
        <p:txBody>
          <a:bodyPr/>
          <a:lstStyle/>
          <a:p>
            <a:r>
              <a:rPr lang="en-US"/>
              <a:t>Facebook Post Table + Reactions | Teknialbikes - 11 of 24</a:t>
            </a:r>
          </a:p>
        </p:txBody>
      </p:sp>
      <p:graphicFrame>
        <p:nvGraphicFramePr>
          <p:cNvPr id="5" name="Table Placeholder 4">
            <a:extLst>
              <a:ext uri="{FF2B5EF4-FFF2-40B4-BE49-F238E27FC236}">
                <a16:creationId xmlns:a16="http://schemas.microsoft.com/office/drawing/2014/main" id="{DAF2CEEA-C126-491D-9957-71DC91E477B5}"/>
              </a:ext>
            </a:extLst>
          </p:cNvPr>
          <p:cNvGraphicFramePr>
            <a:graphicFrameLocks noGrp="1"/>
          </p:cNvGraphicFramePr>
          <p:nvPr>
            <p:ph type="tbl" sz="quarter" idx="13"/>
            <p:extLst>
              <p:ext uri="{D42A27DB-BD31-4B8C-83A1-F6EECF244321}">
                <p14:modId xmlns:p14="http://schemas.microsoft.com/office/powerpoint/2010/main" val="232826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4459398"/>
                    </a:ext>
                  </a:extLst>
                </a:gridCol>
                <a:gridCol w="493776">
                  <a:extLst>
                    <a:ext uri="{9D8B030D-6E8A-4147-A177-3AD203B41FA5}">
                      <a16:colId xmlns:a16="http://schemas.microsoft.com/office/drawing/2014/main" val="1652510513"/>
                    </a:ext>
                  </a:extLst>
                </a:gridCol>
                <a:gridCol w="493776">
                  <a:extLst>
                    <a:ext uri="{9D8B030D-6E8A-4147-A177-3AD203B41FA5}">
                      <a16:colId xmlns:a16="http://schemas.microsoft.com/office/drawing/2014/main" val="2629724024"/>
                    </a:ext>
                  </a:extLst>
                </a:gridCol>
                <a:gridCol w="493776">
                  <a:extLst>
                    <a:ext uri="{9D8B030D-6E8A-4147-A177-3AD203B41FA5}">
                      <a16:colId xmlns:a16="http://schemas.microsoft.com/office/drawing/2014/main" val="858399914"/>
                    </a:ext>
                  </a:extLst>
                </a:gridCol>
                <a:gridCol w="493776">
                  <a:extLst>
                    <a:ext uri="{9D8B030D-6E8A-4147-A177-3AD203B41FA5}">
                      <a16:colId xmlns:a16="http://schemas.microsoft.com/office/drawing/2014/main" val="2868078160"/>
                    </a:ext>
                  </a:extLst>
                </a:gridCol>
                <a:gridCol w="493776">
                  <a:extLst>
                    <a:ext uri="{9D8B030D-6E8A-4147-A177-3AD203B41FA5}">
                      <a16:colId xmlns:a16="http://schemas.microsoft.com/office/drawing/2014/main" val="970403288"/>
                    </a:ext>
                  </a:extLst>
                </a:gridCol>
                <a:gridCol w="493776">
                  <a:extLst>
                    <a:ext uri="{9D8B030D-6E8A-4147-A177-3AD203B41FA5}">
                      <a16:colId xmlns:a16="http://schemas.microsoft.com/office/drawing/2014/main" val="1478999160"/>
                    </a:ext>
                  </a:extLst>
                </a:gridCol>
                <a:gridCol w="493776">
                  <a:extLst>
                    <a:ext uri="{9D8B030D-6E8A-4147-A177-3AD203B41FA5}">
                      <a16:colId xmlns:a16="http://schemas.microsoft.com/office/drawing/2014/main" val="1519286099"/>
                    </a:ext>
                  </a:extLst>
                </a:gridCol>
                <a:gridCol w="493776">
                  <a:extLst>
                    <a:ext uri="{9D8B030D-6E8A-4147-A177-3AD203B41FA5}">
                      <a16:colId xmlns:a16="http://schemas.microsoft.com/office/drawing/2014/main" val="29391624"/>
                    </a:ext>
                  </a:extLst>
                </a:gridCol>
                <a:gridCol w="493776">
                  <a:extLst>
                    <a:ext uri="{9D8B030D-6E8A-4147-A177-3AD203B41FA5}">
                      <a16:colId xmlns:a16="http://schemas.microsoft.com/office/drawing/2014/main" val="1543271492"/>
                    </a:ext>
                  </a:extLst>
                </a:gridCol>
                <a:gridCol w="493776">
                  <a:extLst>
                    <a:ext uri="{9D8B030D-6E8A-4147-A177-3AD203B41FA5}">
                      <a16:colId xmlns:a16="http://schemas.microsoft.com/office/drawing/2014/main" val="2965424849"/>
                    </a:ext>
                  </a:extLst>
                </a:gridCol>
                <a:gridCol w="493776">
                  <a:extLst>
                    <a:ext uri="{9D8B030D-6E8A-4147-A177-3AD203B41FA5}">
                      <a16:colId xmlns:a16="http://schemas.microsoft.com/office/drawing/2014/main" val="3148565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097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- 2021-06-20 11:43:18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39755796"/>
                  </a:ext>
                </a:extLst>
              </a:tr>
            </a:tbl>
          </a:graphicData>
        </a:graphic>
      </p:graphicFrame>
      <p:sp>
        <p:nvSpPr>
          <p:cNvPr id="4" name="Text Placeholder 3">
            <a:extLst>
              <a:ext uri="{FF2B5EF4-FFF2-40B4-BE49-F238E27FC236}">
                <a16:creationId xmlns:a16="http://schemas.microsoft.com/office/drawing/2014/main" id="{ADC76D03-5F0E-4813-A68B-83B600A1171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68913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CF5E8-70FE-4939-B57E-20A8F8B04FC4}"/>
              </a:ext>
            </a:extLst>
          </p:cNvPr>
          <p:cNvSpPr>
            <a:spLocks noGrp="1"/>
          </p:cNvSpPr>
          <p:nvPr>
            <p:ph type="title"/>
          </p:nvPr>
        </p:nvSpPr>
        <p:spPr/>
        <p:txBody>
          <a:bodyPr/>
          <a:lstStyle/>
          <a:p>
            <a:r>
              <a:rPr lang="en-US"/>
              <a:t>Facebook Post Table + Reactions | Teknialbikes - 12 of 24</a:t>
            </a:r>
          </a:p>
        </p:txBody>
      </p:sp>
      <p:graphicFrame>
        <p:nvGraphicFramePr>
          <p:cNvPr id="5" name="Table Placeholder 4">
            <a:extLst>
              <a:ext uri="{FF2B5EF4-FFF2-40B4-BE49-F238E27FC236}">
                <a16:creationId xmlns:a16="http://schemas.microsoft.com/office/drawing/2014/main" id="{9AE7DA5F-12ED-4EF1-A4DA-7AD0955E40FD}"/>
              </a:ext>
            </a:extLst>
          </p:cNvPr>
          <p:cNvGraphicFramePr>
            <a:graphicFrameLocks noGrp="1"/>
          </p:cNvGraphicFramePr>
          <p:nvPr>
            <p:ph type="tbl" sz="quarter" idx="13"/>
            <p:extLst>
              <p:ext uri="{D42A27DB-BD31-4B8C-83A1-F6EECF244321}">
                <p14:modId xmlns:p14="http://schemas.microsoft.com/office/powerpoint/2010/main" val="412193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7017303"/>
                    </a:ext>
                  </a:extLst>
                </a:gridCol>
                <a:gridCol w="493776">
                  <a:extLst>
                    <a:ext uri="{9D8B030D-6E8A-4147-A177-3AD203B41FA5}">
                      <a16:colId xmlns:a16="http://schemas.microsoft.com/office/drawing/2014/main" val="3776577291"/>
                    </a:ext>
                  </a:extLst>
                </a:gridCol>
                <a:gridCol w="493776">
                  <a:extLst>
                    <a:ext uri="{9D8B030D-6E8A-4147-A177-3AD203B41FA5}">
                      <a16:colId xmlns:a16="http://schemas.microsoft.com/office/drawing/2014/main" val="1192641932"/>
                    </a:ext>
                  </a:extLst>
                </a:gridCol>
                <a:gridCol w="493776">
                  <a:extLst>
                    <a:ext uri="{9D8B030D-6E8A-4147-A177-3AD203B41FA5}">
                      <a16:colId xmlns:a16="http://schemas.microsoft.com/office/drawing/2014/main" val="240460263"/>
                    </a:ext>
                  </a:extLst>
                </a:gridCol>
                <a:gridCol w="493776">
                  <a:extLst>
                    <a:ext uri="{9D8B030D-6E8A-4147-A177-3AD203B41FA5}">
                      <a16:colId xmlns:a16="http://schemas.microsoft.com/office/drawing/2014/main" val="1997066672"/>
                    </a:ext>
                  </a:extLst>
                </a:gridCol>
                <a:gridCol w="493776">
                  <a:extLst>
                    <a:ext uri="{9D8B030D-6E8A-4147-A177-3AD203B41FA5}">
                      <a16:colId xmlns:a16="http://schemas.microsoft.com/office/drawing/2014/main" val="1158860157"/>
                    </a:ext>
                  </a:extLst>
                </a:gridCol>
                <a:gridCol w="493776">
                  <a:extLst>
                    <a:ext uri="{9D8B030D-6E8A-4147-A177-3AD203B41FA5}">
                      <a16:colId xmlns:a16="http://schemas.microsoft.com/office/drawing/2014/main" val="4068141617"/>
                    </a:ext>
                  </a:extLst>
                </a:gridCol>
                <a:gridCol w="493776">
                  <a:extLst>
                    <a:ext uri="{9D8B030D-6E8A-4147-A177-3AD203B41FA5}">
                      <a16:colId xmlns:a16="http://schemas.microsoft.com/office/drawing/2014/main" val="763511719"/>
                    </a:ext>
                  </a:extLst>
                </a:gridCol>
                <a:gridCol w="493776">
                  <a:extLst>
                    <a:ext uri="{9D8B030D-6E8A-4147-A177-3AD203B41FA5}">
                      <a16:colId xmlns:a16="http://schemas.microsoft.com/office/drawing/2014/main" val="3059623018"/>
                    </a:ext>
                  </a:extLst>
                </a:gridCol>
                <a:gridCol w="493776">
                  <a:extLst>
                    <a:ext uri="{9D8B030D-6E8A-4147-A177-3AD203B41FA5}">
                      <a16:colId xmlns:a16="http://schemas.microsoft.com/office/drawing/2014/main" val="2977776958"/>
                    </a:ext>
                  </a:extLst>
                </a:gridCol>
                <a:gridCol w="493776">
                  <a:extLst>
                    <a:ext uri="{9D8B030D-6E8A-4147-A177-3AD203B41FA5}">
                      <a16:colId xmlns:a16="http://schemas.microsoft.com/office/drawing/2014/main" val="493931358"/>
                    </a:ext>
                  </a:extLst>
                </a:gridCol>
                <a:gridCol w="493776">
                  <a:extLst>
                    <a:ext uri="{9D8B030D-6E8A-4147-A177-3AD203B41FA5}">
                      <a16:colId xmlns:a16="http://schemas.microsoft.com/office/drawing/2014/main" val="554270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145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- 2021-06-08 10:45:09</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9714704"/>
                  </a:ext>
                </a:extLst>
              </a:tr>
            </a:tbl>
          </a:graphicData>
        </a:graphic>
      </p:graphicFrame>
      <p:sp>
        <p:nvSpPr>
          <p:cNvPr id="4" name="Text Placeholder 3">
            <a:extLst>
              <a:ext uri="{FF2B5EF4-FFF2-40B4-BE49-F238E27FC236}">
                <a16:creationId xmlns:a16="http://schemas.microsoft.com/office/drawing/2014/main" id="{BBBB0073-88CF-4F8C-9BEA-876F2029AB0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34338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6930C-60C6-4234-9B9E-867831333072}"/>
              </a:ext>
            </a:extLst>
          </p:cNvPr>
          <p:cNvSpPr>
            <a:spLocks noGrp="1"/>
          </p:cNvSpPr>
          <p:nvPr>
            <p:ph type="title"/>
          </p:nvPr>
        </p:nvSpPr>
        <p:spPr/>
        <p:txBody>
          <a:bodyPr/>
          <a:lstStyle/>
          <a:p>
            <a:r>
              <a:rPr lang="en-US"/>
              <a:t>Facebook Post Table + Reactions | Teknialbikes - 13 of 24</a:t>
            </a:r>
          </a:p>
        </p:txBody>
      </p:sp>
      <p:graphicFrame>
        <p:nvGraphicFramePr>
          <p:cNvPr id="5" name="Table Placeholder 4">
            <a:extLst>
              <a:ext uri="{FF2B5EF4-FFF2-40B4-BE49-F238E27FC236}">
                <a16:creationId xmlns:a16="http://schemas.microsoft.com/office/drawing/2014/main" id="{CD883D9A-D8ED-4C83-A4AB-647A7AE224D5}"/>
              </a:ext>
            </a:extLst>
          </p:cNvPr>
          <p:cNvGraphicFramePr>
            <a:graphicFrameLocks noGrp="1"/>
          </p:cNvGraphicFramePr>
          <p:nvPr>
            <p:ph type="tbl" sz="quarter" idx="13"/>
            <p:extLst>
              <p:ext uri="{D42A27DB-BD31-4B8C-83A1-F6EECF244321}">
                <p14:modId xmlns:p14="http://schemas.microsoft.com/office/powerpoint/2010/main" val="45301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3570011"/>
                    </a:ext>
                  </a:extLst>
                </a:gridCol>
                <a:gridCol w="493776">
                  <a:extLst>
                    <a:ext uri="{9D8B030D-6E8A-4147-A177-3AD203B41FA5}">
                      <a16:colId xmlns:a16="http://schemas.microsoft.com/office/drawing/2014/main" val="3420376700"/>
                    </a:ext>
                  </a:extLst>
                </a:gridCol>
                <a:gridCol w="493776">
                  <a:extLst>
                    <a:ext uri="{9D8B030D-6E8A-4147-A177-3AD203B41FA5}">
                      <a16:colId xmlns:a16="http://schemas.microsoft.com/office/drawing/2014/main" val="1219449373"/>
                    </a:ext>
                  </a:extLst>
                </a:gridCol>
                <a:gridCol w="493776">
                  <a:extLst>
                    <a:ext uri="{9D8B030D-6E8A-4147-A177-3AD203B41FA5}">
                      <a16:colId xmlns:a16="http://schemas.microsoft.com/office/drawing/2014/main" val="3834416453"/>
                    </a:ext>
                  </a:extLst>
                </a:gridCol>
                <a:gridCol w="493776">
                  <a:extLst>
                    <a:ext uri="{9D8B030D-6E8A-4147-A177-3AD203B41FA5}">
                      <a16:colId xmlns:a16="http://schemas.microsoft.com/office/drawing/2014/main" val="2392255545"/>
                    </a:ext>
                  </a:extLst>
                </a:gridCol>
                <a:gridCol w="493776">
                  <a:extLst>
                    <a:ext uri="{9D8B030D-6E8A-4147-A177-3AD203B41FA5}">
                      <a16:colId xmlns:a16="http://schemas.microsoft.com/office/drawing/2014/main" val="4003741172"/>
                    </a:ext>
                  </a:extLst>
                </a:gridCol>
                <a:gridCol w="493776">
                  <a:extLst>
                    <a:ext uri="{9D8B030D-6E8A-4147-A177-3AD203B41FA5}">
                      <a16:colId xmlns:a16="http://schemas.microsoft.com/office/drawing/2014/main" val="1358877910"/>
                    </a:ext>
                  </a:extLst>
                </a:gridCol>
                <a:gridCol w="493776">
                  <a:extLst>
                    <a:ext uri="{9D8B030D-6E8A-4147-A177-3AD203B41FA5}">
                      <a16:colId xmlns:a16="http://schemas.microsoft.com/office/drawing/2014/main" val="3302549168"/>
                    </a:ext>
                  </a:extLst>
                </a:gridCol>
                <a:gridCol w="493776">
                  <a:extLst>
                    <a:ext uri="{9D8B030D-6E8A-4147-A177-3AD203B41FA5}">
                      <a16:colId xmlns:a16="http://schemas.microsoft.com/office/drawing/2014/main" val="2127456462"/>
                    </a:ext>
                  </a:extLst>
                </a:gridCol>
                <a:gridCol w="493776">
                  <a:extLst>
                    <a:ext uri="{9D8B030D-6E8A-4147-A177-3AD203B41FA5}">
                      <a16:colId xmlns:a16="http://schemas.microsoft.com/office/drawing/2014/main" val="2284166448"/>
                    </a:ext>
                  </a:extLst>
                </a:gridCol>
                <a:gridCol w="493776">
                  <a:extLst>
                    <a:ext uri="{9D8B030D-6E8A-4147-A177-3AD203B41FA5}">
                      <a16:colId xmlns:a16="http://schemas.microsoft.com/office/drawing/2014/main" val="2478467303"/>
                    </a:ext>
                  </a:extLst>
                </a:gridCol>
                <a:gridCol w="493776">
                  <a:extLst>
                    <a:ext uri="{9D8B030D-6E8A-4147-A177-3AD203B41FA5}">
                      <a16:colId xmlns:a16="http://schemas.microsoft.com/office/drawing/2014/main" val="265780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055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09:58:13</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46556247"/>
                  </a:ext>
                </a:extLst>
              </a:tr>
            </a:tbl>
          </a:graphicData>
        </a:graphic>
      </p:graphicFrame>
      <p:sp>
        <p:nvSpPr>
          <p:cNvPr id="4" name="Text Placeholder 3">
            <a:extLst>
              <a:ext uri="{FF2B5EF4-FFF2-40B4-BE49-F238E27FC236}">
                <a16:creationId xmlns:a16="http://schemas.microsoft.com/office/drawing/2014/main" id="{C5171569-EE25-4FC6-B6C8-8AADDDF12DB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16667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30EB2-6659-4B46-B7E4-F9B466F45CD1}"/>
              </a:ext>
            </a:extLst>
          </p:cNvPr>
          <p:cNvSpPr>
            <a:spLocks noGrp="1"/>
          </p:cNvSpPr>
          <p:nvPr>
            <p:ph type="title"/>
          </p:nvPr>
        </p:nvSpPr>
        <p:spPr/>
        <p:txBody>
          <a:bodyPr/>
          <a:lstStyle/>
          <a:p>
            <a:r>
              <a:rPr lang="en-US"/>
              <a:t>Facebook Post Table + Reactions | Teknialbikes - 14 of 24</a:t>
            </a:r>
          </a:p>
        </p:txBody>
      </p:sp>
      <p:graphicFrame>
        <p:nvGraphicFramePr>
          <p:cNvPr id="5" name="Table Placeholder 4">
            <a:extLst>
              <a:ext uri="{FF2B5EF4-FFF2-40B4-BE49-F238E27FC236}">
                <a16:creationId xmlns:a16="http://schemas.microsoft.com/office/drawing/2014/main" id="{F40D4740-64A8-4949-9DEB-6BB1A77A1670}"/>
              </a:ext>
            </a:extLst>
          </p:cNvPr>
          <p:cNvGraphicFramePr>
            <a:graphicFrameLocks noGrp="1"/>
          </p:cNvGraphicFramePr>
          <p:nvPr>
            <p:ph type="tbl" sz="quarter" idx="13"/>
            <p:extLst>
              <p:ext uri="{D42A27DB-BD31-4B8C-83A1-F6EECF244321}">
                <p14:modId xmlns:p14="http://schemas.microsoft.com/office/powerpoint/2010/main" val="141421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441959"/>
                    </a:ext>
                  </a:extLst>
                </a:gridCol>
                <a:gridCol w="493776">
                  <a:extLst>
                    <a:ext uri="{9D8B030D-6E8A-4147-A177-3AD203B41FA5}">
                      <a16:colId xmlns:a16="http://schemas.microsoft.com/office/drawing/2014/main" val="295845945"/>
                    </a:ext>
                  </a:extLst>
                </a:gridCol>
                <a:gridCol w="493776">
                  <a:extLst>
                    <a:ext uri="{9D8B030D-6E8A-4147-A177-3AD203B41FA5}">
                      <a16:colId xmlns:a16="http://schemas.microsoft.com/office/drawing/2014/main" val="200439731"/>
                    </a:ext>
                  </a:extLst>
                </a:gridCol>
                <a:gridCol w="493776">
                  <a:extLst>
                    <a:ext uri="{9D8B030D-6E8A-4147-A177-3AD203B41FA5}">
                      <a16:colId xmlns:a16="http://schemas.microsoft.com/office/drawing/2014/main" val="1790326246"/>
                    </a:ext>
                  </a:extLst>
                </a:gridCol>
                <a:gridCol w="493776">
                  <a:extLst>
                    <a:ext uri="{9D8B030D-6E8A-4147-A177-3AD203B41FA5}">
                      <a16:colId xmlns:a16="http://schemas.microsoft.com/office/drawing/2014/main" val="863805719"/>
                    </a:ext>
                  </a:extLst>
                </a:gridCol>
                <a:gridCol w="493776">
                  <a:extLst>
                    <a:ext uri="{9D8B030D-6E8A-4147-A177-3AD203B41FA5}">
                      <a16:colId xmlns:a16="http://schemas.microsoft.com/office/drawing/2014/main" val="986302861"/>
                    </a:ext>
                  </a:extLst>
                </a:gridCol>
                <a:gridCol w="493776">
                  <a:extLst>
                    <a:ext uri="{9D8B030D-6E8A-4147-A177-3AD203B41FA5}">
                      <a16:colId xmlns:a16="http://schemas.microsoft.com/office/drawing/2014/main" val="1219012849"/>
                    </a:ext>
                  </a:extLst>
                </a:gridCol>
                <a:gridCol w="493776">
                  <a:extLst>
                    <a:ext uri="{9D8B030D-6E8A-4147-A177-3AD203B41FA5}">
                      <a16:colId xmlns:a16="http://schemas.microsoft.com/office/drawing/2014/main" val="2157124896"/>
                    </a:ext>
                  </a:extLst>
                </a:gridCol>
                <a:gridCol w="493776">
                  <a:extLst>
                    <a:ext uri="{9D8B030D-6E8A-4147-A177-3AD203B41FA5}">
                      <a16:colId xmlns:a16="http://schemas.microsoft.com/office/drawing/2014/main" val="4280957010"/>
                    </a:ext>
                  </a:extLst>
                </a:gridCol>
                <a:gridCol w="493776">
                  <a:extLst>
                    <a:ext uri="{9D8B030D-6E8A-4147-A177-3AD203B41FA5}">
                      <a16:colId xmlns:a16="http://schemas.microsoft.com/office/drawing/2014/main" val="3481896787"/>
                    </a:ext>
                  </a:extLst>
                </a:gridCol>
                <a:gridCol w="493776">
                  <a:extLst>
                    <a:ext uri="{9D8B030D-6E8A-4147-A177-3AD203B41FA5}">
                      <a16:colId xmlns:a16="http://schemas.microsoft.com/office/drawing/2014/main" val="4199547523"/>
                    </a:ext>
                  </a:extLst>
                </a:gridCol>
                <a:gridCol w="493776">
                  <a:extLst>
                    <a:ext uri="{9D8B030D-6E8A-4147-A177-3AD203B41FA5}">
                      <a16:colId xmlns:a16="http://schemas.microsoft.com/office/drawing/2014/main" val="912543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22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- 2021-06-09 10:30:08</a:t>
                      </a:r>
                      <a:r>
                        <a:rPr kumimoji="0" lang="en-US" sz="1000" b="0" i="0" u="none" strike="noStrike" kern="1200" cap="none" spc="0" normalizeH="0" baseline="0" noProof="0">
                          <a:ln>
                            <a:noFill/>
                          </a:ln>
                          <a:solidFill>
                            <a:prstClr val="black"/>
                          </a:solidFill>
                          <a:effectLst/>
                          <a:uLnTx/>
                          <a:uFillTx/>
                          <a:latin typeface="+mn-lt"/>
                          <a:ea typeface="+mn-ea"/>
                          <a:cs typeface="+mn-cs"/>
                        </a:rPr>
                        <a:t>
 &gt;&gt;𝑹𝒆𝒈𝒂𝒍𝒂𝒍𝒆 una #Topmega a tu papá 🔥🔥
. 
.
&gt; ¡Metete a www.topmega.com.ar y #llevatetodo! en hasta 12 cuotas sin interés + envío gratis🏃♀️🏃♂️  
Aprovechá a mimarlo con un regalo súper útil  💕Foto: modelo 𝑺𝒖𝒏𝒔𝒉𝒊𝒏𝒆 😍
.
#topmega #tubicitumundo #diadelpadre #regalosparapapa #bici #bicicleta #ciclismo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1976398"/>
                  </a:ext>
                </a:extLst>
              </a:tr>
            </a:tbl>
          </a:graphicData>
        </a:graphic>
      </p:graphicFrame>
      <p:sp>
        <p:nvSpPr>
          <p:cNvPr id="4" name="Text Placeholder 3">
            <a:extLst>
              <a:ext uri="{FF2B5EF4-FFF2-40B4-BE49-F238E27FC236}">
                <a16:creationId xmlns:a16="http://schemas.microsoft.com/office/drawing/2014/main" id="{55442FA3-D914-435D-ACBB-FCACC2675A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62782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2569D-CF89-4B82-9982-A13BF23B3732}"/>
              </a:ext>
            </a:extLst>
          </p:cNvPr>
          <p:cNvSpPr>
            <a:spLocks noGrp="1"/>
          </p:cNvSpPr>
          <p:nvPr>
            <p:ph type="title"/>
          </p:nvPr>
        </p:nvSpPr>
        <p:spPr/>
        <p:txBody>
          <a:bodyPr/>
          <a:lstStyle/>
          <a:p>
            <a:r>
              <a:rPr lang="en-US"/>
              <a:t>Facebook Post Table + Reactions | Teknialbikes - 15 of 24</a:t>
            </a:r>
          </a:p>
        </p:txBody>
      </p:sp>
      <p:graphicFrame>
        <p:nvGraphicFramePr>
          <p:cNvPr id="5" name="Table Placeholder 4">
            <a:extLst>
              <a:ext uri="{FF2B5EF4-FFF2-40B4-BE49-F238E27FC236}">
                <a16:creationId xmlns:a16="http://schemas.microsoft.com/office/drawing/2014/main" id="{C283C247-F3D6-4BDF-8BF4-C430AF5D49B0}"/>
              </a:ext>
            </a:extLst>
          </p:cNvPr>
          <p:cNvGraphicFramePr>
            <a:graphicFrameLocks noGrp="1"/>
          </p:cNvGraphicFramePr>
          <p:nvPr>
            <p:ph type="tbl" sz="quarter" idx="13"/>
            <p:extLst>
              <p:ext uri="{D42A27DB-BD31-4B8C-83A1-F6EECF244321}">
                <p14:modId xmlns:p14="http://schemas.microsoft.com/office/powerpoint/2010/main" val="3378773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0668098"/>
                    </a:ext>
                  </a:extLst>
                </a:gridCol>
                <a:gridCol w="493776">
                  <a:extLst>
                    <a:ext uri="{9D8B030D-6E8A-4147-A177-3AD203B41FA5}">
                      <a16:colId xmlns:a16="http://schemas.microsoft.com/office/drawing/2014/main" val="109776196"/>
                    </a:ext>
                  </a:extLst>
                </a:gridCol>
                <a:gridCol w="493776">
                  <a:extLst>
                    <a:ext uri="{9D8B030D-6E8A-4147-A177-3AD203B41FA5}">
                      <a16:colId xmlns:a16="http://schemas.microsoft.com/office/drawing/2014/main" val="1127350214"/>
                    </a:ext>
                  </a:extLst>
                </a:gridCol>
                <a:gridCol w="493776">
                  <a:extLst>
                    <a:ext uri="{9D8B030D-6E8A-4147-A177-3AD203B41FA5}">
                      <a16:colId xmlns:a16="http://schemas.microsoft.com/office/drawing/2014/main" val="262854776"/>
                    </a:ext>
                  </a:extLst>
                </a:gridCol>
                <a:gridCol w="493776">
                  <a:extLst>
                    <a:ext uri="{9D8B030D-6E8A-4147-A177-3AD203B41FA5}">
                      <a16:colId xmlns:a16="http://schemas.microsoft.com/office/drawing/2014/main" val="3950888685"/>
                    </a:ext>
                  </a:extLst>
                </a:gridCol>
                <a:gridCol w="493776">
                  <a:extLst>
                    <a:ext uri="{9D8B030D-6E8A-4147-A177-3AD203B41FA5}">
                      <a16:colId xmlns:a16="http://schemas.microsoft.com/office/drawing/2014/main" val="1556824142"/>
                    </a:ext>
                  </a:extLst>
                </a:gridCol>
                <a:gridCol w="493776">
                  <a:extLst>
                    <a:ext uri="{9D8B030D-6E8A-4147-A177-3AD203B41FA5}">
                      <a16:colId xmlns:a16="http://schemas.microsoft.com/office/drawing/2014/main" val="1951460045"/>
                    </a:ext>
                  </a:extLst>
                </a:gridCol>
                <a:gridCol w="493776">
                  <a:extLst>
                    <a:ext uri="{9D8B030D-6E8A-4147-A177-3AD203B41FA5}">
                      <a16:colId xmlns:a16="http://schemas.microsoft.com/office/drawing/2014/main" val="3414989270"/>
                    </a:ext>
                  </a:extLst>
                </a:gridCol>
                <a:gridCol w="493776">
                  <a:extLst>
                    <a:ext uri="{9D8B030D-6E8A-4147-A177-3AD203B41FA5}">
                      <a16:colId xmlns:a16="http://schemas.microsoft.com/office/drawing/2014/main" val="4294818760"/>
                    </a:ext>
                  </a:extLst>
                </a:gridCol>
                <a:gridCol w="493776">
                  <a:extLst>
                    <a:ext uri="{9D8B030D-6E8A-4147-A177-3AD203B41FA5}">
                      <a16:colId xmlns:a16="http://schemas.microsoft.com/office/drawing/2014/main" val="3388664097"/>
                    </a:ext>
                  </a:extLst>
                </a:gridCol>
                <a:gridCol w="493776">
                  <a:extLst>
                    <a:ext uri="{9D8B030D-6E8A-4147-A177-3AD203B41FA5}">
                      <a16:colId xmlns:a16="http://schemas.microsoft.com/office/drawing/2014/main" val="4016014360"/>
                    </a:ext>
                  </a:extLst>
                </a:gridCol>
                <a:gridCol w="493776">
                  <a:extLst>
                    <a:ext uri="{9D8B030D-6E8A-4147-A177-3AD203B41FA5}">
                      <a16:colId xmlns:a16="http://schemas.microsoft.com/office/drawing/2014/main" val="3990789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482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- 2021-06-05 10:00:45</a:t>
                      </a:r>
                      <a:r>
                        <a:rPr kumimoji="0" lang="es-ES" sz="1000" b="0" i="0" u="none" strike="noStrike" kern="1200" cap="none" spc="0" normalizeH="0" baseline="0" noProof="0">
                          <a:ln>
                            <a:noFill/>
                          </a:ln>
                          <a:solidFill>
                            <a:prstClr val="black"/>
                          </a:solidFill>
                          <a:effectLst/>
                          <a:uLnTx/>
                          <a:uFillTx/>
                          <a:latin typeface="+mn-lt"/>
                          <a:ea typeface="+mn-ea"/>
                          <a:cs typeface="+mn-cs"/>
                        </a:rPr>
                        <a:t>
 Amigate con el medio ambiente. Usá la bici, lo mejor para la movilidad urbana. ⁣
⁣
Más 🚲 = menos contaminación.⁣
⁣
#MotivilidadUrbana #DíaMedioAmbiente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5858596"/>
                  </a:ext>
                </a:extLst>
              </a:tr>
            </a:tbl>
          </a:graphicData>
        </a:graphic>
      </p:graphicFrame>
      <p:sp>
        <p:nvSpPr>
          <p:cNvPr id="4" name="Text Placeholder 3">
            <a:extLst>
              <a:ext uri="{FF2B5EF4-FFF2-40B4-BE49-F238E27FC236}">
                <a16:creationId xmlns:a16="http://schemas.microsoft.com/office/drawing/2014/main" id="{5BFA3D0E-C204-4CF5-9D25-720CF4E2C86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24126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F323A-37EE-43BA-9C88-CD0165BFD362}"/>
              </a:ext>
            </a:extLst>
          </p:cNvPr>
          <p:cNvSpPr>
            <a:spLocks noGrp="1"/>
          </p:cNvSpPr>
          <p:nvPr>
            <p:ph type="title"/>
          </p:nvPr>
        </p:nvSpPr>
        <p:spPr/>
        <p:txBody>
          <a:bodyPr/>
          <a:lstStyle/>
          <a:p>
            <a:r>
              <a:rPr lang="en-US"/>
              <a:t>Facebook Post Table + Reactions | Teknialbikes - 16 of 24</a:t>
            </a:r>
          </a:p>
        </p:txBody>
      </p:sp>
      <p:graphicFrame>
        <p:nvGraphicFramePr>
          <p:cNvPr id="5" name="Table Placeholder 4">
            <a:extLst>
              <a:ext uri="{FF2B5EF4-FFF2-40B4-BE49-F238E27FC236}">
                <a16:creationId xmlns:a16="http://schemas.microsoft.com/office/drawing/2014/main" id="{7DDADDBF-E5A3-4180-9DD8-63315B1F47EF}"/>
              </a:ext>
            </a:extLst>
          </p:cNvPr>
          <p:cNvGraphicFramePr>
            <a:graphicFrameLocks noGrp="1"/>
          </p:cNvGraphicFramePr>
          <p:nvPr>
            <p:ph type="tbl" sz="quarter" idx="13"/>
            <p:extLst>
              <p:ext uri="{D42A27DB-BD31-4B8C-83A1-F6EECF244321}">
                <p14:modId xmlns:p14="http://schemas.microsoft.com/office/powerpoint/2010/main" val="1887262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965985"/>
                    </a:ext>
                  </a:extLst>
                </a:gridCol>
                <a:gridCol w="493776">
                  <a:extLst>
                    <a:ext uri="{9D8B030D-6E8A-4147-A177-3AD203B41FA5}">
                      <a16:colId xmlns:a16="http://schemas.microsoft.com/office/drawing/2014/main" val="142379063"/>
                    </a:ext>
                  </a:extLst>
                </a:gridCol>
                <a:gridCol w="493776">
                  <a:extLst>
                    <a:ext uri="{9D8B030D-6E8A-4147-A177-3AD203B41FA5}">
                      <a16:colId xmlns:a16="http://schemas.microsoft.com/office/drawing/2014/main" val="3136410694"/>
                    </a:ext>
                  </a:extLst>
                </a:gridCol>
                <a:gridCol w="493776">
                  <a:extLst>
                    <a:ext uri="{9D8B030D-6E8A-4147-A177-3AD203B41FA5}">
                      <a16:colId xmlns:a16="http://schemas.microsoft.com/office/drawing/2014/main" val="2289904299"/>
                    </a:ext>
                  </a:extLst>
                </a:gridCol>
                <a:gridCol w="493776">
                  <a:extLst>
                    <a:ext uri="{9D8B030D-6E8A-4147-A177-3AD203B41FA5}">
                      <a16:colId xmlns:a16="http://schemas.microsoft.com/office/drawing/2014/main" val="2669845868"/>
                    </a:ext>
                  </a:extLst>
                </a:gridCol>
                <a:gridCol w="493776">
                  <a:extLst>
                    <a:ext uri="{9D8B030D-6E8A-4147-A177-3AD203B41FA5}">
                      <a16:colId xmlns:a16="http://schemas.microsoft.com/office/drawing/2014/main" val="340147960"/>
                    </a:ext>
                  </a:extLst>
                </a:gridCol>
                <a:gridCol w="493776">
                  <a:extLst>
                    <a:ext uri="{9D8B030D-6E8A-4147-A177-3AD203B41FA5}">
                      <a16:colId xmlns:a16="http://schemas.microsoft.com/office/drawing/2014/main" val="669934767"/>
                    </a:ext>
                  </a:extLst>
                </a:gridCol>
                <a:gridCol w="493776">
                  <a:extLst>
                    <a:ext uri="{9D8B030D-6E8A-4147-A177-3AD203B41FA5}">
                      <a16:colId xmlns:a16="http://schemas.microsoft.com/office/drawing/2014/main" val="2894757476"/>
                    </a:ext>
                  </a:extLst>
                </a:gridCol>
                <a:gridCol w="493776">
                  <a:extLst>
                    <a:ext uri="{9D8B030D-6E8A-4147-A177-3AD203B41FA5}">
                      <a16:colId xmlns:a16="http://schemas.microsoft.com/office/drawing/2014/main" val="316100499"/>
                    </a:ext>
                  </a:extLst>
                </a:gridCol>
                <a:gridCol w="493776">
                  <a:extLst>
                    <a:ext uri="{9D8B030D-6E8A-4147-A177-3AD203B41FA5}">
                      <a16:colId xmlns:a16="http://schemas.microsoft.com/office/drawing/2014/main" val="1514129017"/>
                    </a:ext>
                  </a:extLst>
                </a:gridCol>
                <a:gridCol w="493776">
                  <a:extLst>
                    <a:ext uri="{9D8B030D-6E8A-4147-A177-3AD203B41FA5}">
                      <a16:colId xmlns:a16="http://schemas.microsoft.com/office/drawing/2014/main" val="2131177048"/>
                    </a:ext>
                  </a:extLst>
                </a:gridCol>
                <a:gridCol w="493776">
                  <a:extLst>
                    <a:ext uri="{9D8B030D-6E8A-4147-A177-3AD203B41FA5}">
                      <a16:colId xmlns:a16="http://schemas.microsoft.com/office/drawing/2014/main" val="334792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301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11:21:44</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88539355"/>
                  </a:ext>
                </a:extLst>
              </a:tr>
            </a:tbl>
          </a:graphicData>
        </a:graphic>
      </p:graphicFrame>
      <p:sp>
        <p:nvSpPr>
          <p:cNvPr id="4" name="Text Placeholder 3">
            <a:extLst>
              <a:ext uri="{FF2B5EF4-FFF2-40B4-BE49-F238E27FC236}">
                <a16:creationId xmlns:a16="http://schemas.microsoft.com/office/drawing/2014/main" id="{4F7D73DE-43A8-49EB-BD4F-3F1B09B5595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70976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8F0EB-23F2-4831-ADB3-0A5248432CCF}"/>
              </a:ext>
            </a:extLst>
          </p:cNvPr>
          <p:cNvSpPr>
            <a:spLocks noGrp="1"/>
          </p:cNvSpPr>
          <p:nvPr>
            <p:ph type="title"/>
          </p:nvPr>
        </p:nvSpPr>
        <p:spPr/>
        <p:txBody>
          <a:bodyPr/>
          <a:lstStyle/>
          <a:p>
            <a:r>
              <a:rPr lang="en-US"/>
              <a:t>Facebook Post Table + Reactions | Teknialbikes - 17 of 24</a:t>
            </a:r>
          </a:p>
        </p:txBody>
      </p:sp>
      <p:graphicFrame>
        <p:nvGraphicFramePr>
          <p:cNvPr id="5" name="Table Placeholder 4">
            <a:extLst>
              <a:ext uri="{FF2B5EF4-FFF2-40B4-BE49-F238E27FC236}">
                <a16:creationId xmlns:a16="http://schemas.microsoft.com/office/drawing/2014/main" id="{1CB7558A-9C04-4723-9141-C4C4F2735BD2}"/>
              </a:ext>
            </a:extLst>
          </p:cNvPr>
          <p:cNvGraphicFramePr>
            <a:graphicFrameLocks noGrp="1"/>
          </p:cNvGraphicFramePr>
          <p:nvPr>
            <p:ph type="tbl" sz="quarter" idx="13"/>
            <p:extLst>
              <p:ext uri="{D42A27DB-BD31-4B8C-83A1-F6EECF244321}">
                <p14:modId xmlns:p14="http://schemas.microsoft.com/office/powerpoint/2010/main" val="190271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3267634"/>
                    </a:ext>
                  </a:extLst>
                </a:gridCol>
                <a:gridCol w="493776">
                  <a:extLst>
                    <a:ext uri="{9D8B030D-6E8A-4147-A177-3AD203B41FA5}">
                      <a16:colId xmlns:a16="http://schemas.microsoft.com/office/drawing/2014/main" val="2934832737"/>
                    </a:ext>
                  </a:extLst>
                </a:gridCol>
                <a:gridCol w="493776">
                  <a:extLst>
                    <a:ext uri="{9D8B030D-6E8A-4147-A177-3AD203B41FA5}">
                      <a16:colId xmlns:a16="http://schemas.microsoft.com/office/drawing/2014/main" val="2799946186"/>
                    </a:ext>
                  </a:extLst>
                </a:gridCol>
                <a:gridCol w="493776">
                  <a:extLst>
                    <a:ext uri="{9D8B030D-6E8A-4147-A177-3AD203B41FA5}">
                      <a16:colId xmlns:a16="http://schemas.microsoft.com/office/drawing/2014/main" val="3421724609"/>
                    </a:ext>
                  </a:extLst>
                </a:gridCol>
                <a:gridCol w="493776">
                  <a:extLst>
                    <a:ext uri="{9D8B030D-6E8A-4147-A177-3AD203B41FA5}">
                      <a16:colId xmlns:a16="http://schemas.microsoft.com/office/drawing/2014/main" val="542677136"/>
                    </a:ext>
                  </a:extLst>
                </a:gridCol>
                <a:gridCol w="493776">
                  <a:extLst>
                    <a:ext uri="{9D8B030D-6E8A-4147-A177-3AD203B41FA5}">
                      <a16:colId xmlns:a16="http://schemas.microsoft.com/office/drawing/2014/main" val="2382641946"/>
                    </a:ext>
                  </a:extLst>
                </a:gridCol>
                <a:gridCol w="493776">
                  <a:extLst>
                    <a:ext uri="{9D8B030D-6E8A-4147-A177-3AD203B41FA5}">
                      <a16:colId xmlns:a16="http://schemas.microsoft.com/office/drawing/2014/main" val="2739248105"/>
                    </a:ext>
                  </a:extLst>
                </a:gridCol>
                <a:gridCol w="493776">
                  <a:extLst>
                    <a:ext uri="{9D8B030D-6E8A-4147-A177-3AD203B41FA5}">
                      <a16:colId xmlns:a16="http://schemas.microsoft.com/office/drawing/2014/main" val="1236654255"/>
                    </a:ext>
                  </a:extLst>
                </a:gridCol>
                <a:gridCol w="493776">
                  <a:extLst>
                    <a:ext uri="{9D8B030D-6E8A-4147-A177-3AD203B41FA5}">
                      <a16:colId xmlns:a16="http://schemas.microsoft.com/office/drawing/2014/main" val="2955492581"/>
                    </a:ext>
                  </a:extLst>
                </a:gridCol>
                <a:gridCol w="493776">
                  <a:extLst>
                    <a:ext uri="{9D8B030D-6E8A-4147-A177-3AD203B41FA5}">
                      <a16:colId xmlns:a16="http://schemas.microsoft.com/office/drawing/2014/main" val="1345259837"/>
                    </a:ext>
                  </a:extLst>
                </a:gridCol>
                <a:gridCol w="493776">
                  <a:extLst>
                    <a:ext uri="{9D8B030D-6E8A-4147-A177-3AD203B41FA5}">
                      <a16:colId xmlns:a16="http://schemas.microsoft.com/office/drawing/2014/main" val="2846970384"/>
                    </a:ext>
                  </a:extLst>
                </a:gridCol>
                <a:gridCol w="493776">
                  <a:extLst>
                    <a:ext uri="{9D8B030D-6E8A-4147-A177-3AD203B41FA5}">
                      <a16:colId xmlns:a16="http://schemas.microsoft.com/office/drawing/2014/main" val="2668471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625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- 2021-06-16 16:26:54</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743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- 2021-06-20 10:05:06</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llenos de orgullo la creación de la Bandera Nacional. 
#20dejunio #diadelabandera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1894146"/>
                  </a:ext>
                </a:extLst>
              </a:tr>
            </a:tbl>
          </a:graphicData>
        </a:graphic>
      </p:graphicFrame>
      <p:sp>
        <p:nvSpPr>
          <p:cNvPr id="4" name="Text Placeholder 3">
            <a:extLst>
              <a:ext uri="{FF2B5EF4-FFF2-40B4-BE49-F238E27FC236}">
                <a16:creationId xmlns:a16="http://schemas.microsoft.com/office/drawing/2014/main" id="{1895BA79-71DE-4FF9-954A-BD03064225A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11427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3980C-BE75-410E-AF93-328295D73766}"/>
              </a:ext>
            </a:extLst>
          </p:cNvPr>
          <p:cNvSpPr>
            <a:spLocks noGrp="1"/>
          </p:cNvSpPr>
          <p:nvPr>
            <p:ph type="title"/>
          </p:nvPr>
        </p:nvSpPr>
        <p:spPr/>
        <p:txBody>
          <a:bodyPr/>
          <a:lstStyle/>
          <a:p>
            <a:r>
              <a:rPr lang="en-US"/>
              <a:t>Facebook Post Table + Reactions | Teknialbikes - 18 of 24</a:t>
            </a:r>
          </a:p>
        </p:txBody>
      </p:sp>
      <p:graphicFrame>
        <p:nvGraphicFramePr>
          <p:cNvPr id="5" name="Table Placeholder 4">
            <a:extLst>
              <a:ext uri="{FF2B5EF4-FFF2-40B4-BE49-F238E27FC236}">
                <a16:creationId xmlns:a16="http://schemas.microsoft.com/office/drawing/2014/main" id="{9F5B4F28-2C2A-4197-AD9C-A5DD5DDD3C1B}"/>
              </a:ext>
            </a:extLst>
          </p:cNvPr>
          <p:cNvGraphicFramePr>
            <a:graphicFrameLocks noGrp="1"/>
          </p:cNvGraphicFramePr>
          <p:nvPr>
            <p:ph type="tbl" sz="quarter" idx="13"/>
            <p:extLst>
              <p:ext uri="{D42A27DB-BD31-4B8C-83A1-F6EECF244321}">
                <p14:modId xmlns:p14="http://schemas.microsoft.com/office/powerpoint/2010/main" val="1596030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8958874"/>
                    </a:ext>
                  </a:extLst>
                </a:gridCol>
                <a:gridCol w="493776">
                  <a:extLst>
                    <a:ext uri="{9D8B030D-6E8A-4147-A177-3AD203B41FA5}">
                      <a16:colId xmlns:a16="http://schemas.microsoft.com/office/drawing/2014/main" val="3920896473"/>
                    </a:ext>
                  </a:extLst>
                </a:gridCol>
                <a:gridCol w="493776">
                  <a:extLst>
                    <a:ext uri="{9D8B030D-6E8A-4147-A177-3AD203B41FA5}">
                      <a16:colId xmlns:a16="http://schemas.microsoft.com/office/drawing/2014/main" val="3466984503"/>
                    </a:ext>
                  </a:extLst>
                </a:gridCol>
                <a:gridCol w="493776">
                  <a:extLst>
                    <a:ext uri="{9D8B030D-6E8A-4147-A177-3AD203B41FA5}">
                      <a16:colId xmlns:a16="http://schemas.microsoft.com/office/drawing/2014/main" val="2463440528"/>
                    </a:ext>
                  </a:extLst>
                </a:gridCol>
                <a:gridCol w="493776">
                  <a:extLst>
                    <a:ext uri="{9D8B030D-6E8A-4147-A177-3AD203B41FA5}">
                      <a16:colId xmlns:a16="http://schemas.microsoft.com/office/drawing/2014/main" val="3846163823"/>
                    </a:ext>
                  </a:extLst>
                </a:gridCol>
                <a:gridCol w="493776">
                  <a:extLst>
                    <a:ext uri="{9D8B030D-6E8A-4147-A177-3AD203B41FA5}">
                      <a16:colId xmlns:a16="http://schemas.microsoft.com/office/drawing/2014/main" val="2138959695"/>
                    </a:ext>
                  </a:extLst>
                </a:gridCol>
                <a:gridCol w="493776">
                  <a:extLst>
                    <a:ext uri="{9D8B030D-6E8A-4147-A177-3AD203B41FA5}">
                      <a16:colId xmlns:a16="http://schemas.microsoft.com/office/drawing/2014/main" val="1348104377"/>
                    </a:ext>
                  </a:extLst>
                </a:gridCol>
                <a:gridCol w="493776">
                  <a:extLst>
                    <a:ext uri="{9D8B030D-6E8A-4147-A177-3AD203B41FA5}">
                      <a16:colId xmlns:a16="http://schemas.microsoft.com/office/drawing/2014/main" val="3088393521"/>
                    </a:ext>
                  </a:extLst>
                </a:gridCol>
                <a:gridCol w="493776">
                  <a:extLst>
                    <a:ext uri="{9D8B030D-6E8A-4147-A177-3AD203B41FA5}">
                      <a16:colId xmlns:a16="http://schemas.microsoft.com/office/drawing/2014/main" val="306355806"/>
                    </a:ext>
                  </a:extLst>
                </a:gridCol>
                <a:gridCol w="493776">
                  <a:extLst>
                    <a:ext uri="{9D8B030D-6E8A-4147-A177-3AD203B41FA5}">
                      <a16:colId xmlns:a16="http://schemas.microsoft.com/office/drawing/2014/main" val="2470589175"/>
                    </a:ext>
                  </a:extLst>
                </a:gridCol>
                <a:gridCol w="493776">
                  <a:extLst>
                    <a:ext uri="{9D8B030D-6E8A-4147-A177-3AD203B41FA5}">
                      <a16:colId xmlns:a16="http://schemas.microsoft.com/office/drawing/2014/main" val="399233104"/>
                    </a:ext>
                  </a:extLst>
                </a:gridCol>
                <a:gridCol w="493776">
                  <a:extLst>
                    <a:ext uri="{9D8B030D-6E8A-4147-A177-3AD203B41FA5}">
                      <a16:colId xmlns:a16="http://schemas.microsoft.com/office/drawing/2014/main" val="137621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805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- 2021-06-05 11:30:08</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3022556"/>
                  </a:ext>
                </a:extLst>
              </a:tr>
            </a:tbl>
          </a:graphicData>
        </a:graphic>
      </p:graphicFrame>
      <p:sp>
        <p:nvSpPr>
          <p:cNvPr id="4" name="Text Placeholder 3">
            <a:extLst>
              <a:ext uri="{FF2B5EF4-FFF2-40B4-BE49-F238E27FC236}">
                <a16:creationId xmlns:a16="http://schemas.microsoft.com/office/drawing/2014/main" id="{F8998486-AB52-422D-8391-00401AEE4CF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93636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9E44-F1E9-4231-AD27-4C10917B0C41}"/>
              </a:ext>
            </a:extLst>
          </p:cNvPr>
          <p:cNvSpPr>
            <a:spLocks noGrp="1"/>
          </p:cNvSpPr>
          <p:nvPr>
            <p:ph type="title"/>
          </p:nvPr>
        </p:nvSpPr>
        <p:spPr/>
        <p:txBody>
          <a:bodyPr/>
          <a:lstStyle/>
          <a:p>
            <a:r>
              <a:rPr lang="en-US"/>
              <a:t>Facebook Post Table + Reactions | Teknialbikes - 19 of 24</a:t>
            </a:r>
          </a:p>
        </p:txBody>
      </p:sp>
      <p:graphicFrame>
        <p:nvGraphicFramePr>
          <p:cNvPr id="5" name="Table Placeholder 4">
            <a:extLst>
              <a:ext uri="{FF2B5EF4-FFF2-40B4-BE49-F238E27FC236}">
                <a16:creationId xmlns:a16="http://schemas.microsoft.com/office/drawing/2014/main" id="{BCA843E4-68BC-4EFA-9470-404B19B724C6}"/>
              </a:ext>
            </a:extLst>
          </p:cNvPr>
          <p:cNvGraphicFramePr>
            <a:graphicFrameLocks noGrp="1"/>
          </p:cNvGraphicFramePr>
          <p:nvPr>
            <p:ph type="tbl" sz="quarter" idx="13"/>
            <p:extLst>
              <p:ext uri="{D42A27DB-BD31-4B8C-83A1-F6EECF244321}">
                <p14:modId xmlns:p14="http://schemas.microsoft.com/office/powerpoint/2010/main" val="2227948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6013510"/>
                    </a:ext>
                  </a:extLst>
                </a:gridCol>
                <a:gridCol w="493776">
                  <a:extLst>
                    <a:ext uri="{9D8B030D-6E8A-4147-A177-3AD203B41FA5}">
                      <a16:colId xmlns:a16="http://schemas.microsoft.com/office/drawing/2014/main" val="3272363869"/>
                    </a:ext>
                  </a:extLst>
                </a:gridCol>
                <a:gridCol w="493776">
                  <a:extLst>
                    <a:ext uri="{9D8B030D-6E8A-4147-A177-3AD203B41FA5}">
                      <a16:colId xmlns:a16="http://schemas.microsoft.com/office/drawing/2014/main" val="1181300345"/>
                    </a:ext>
                  </a:extLst>
                </a:gridCol>
                <a:gridCol w="493776">
                  <a:extLst>
                    <a:ext uri="{9D8B030D-6E8A-4147-A177-3AD203B41FA5}">
                      <a16:colId xmlns:a16="http://schemas.microsoft.com/office/drawing/2014/main" val="3492669047"/>
                    </a:ext>
                  </a:extLst>
                </a:gridCol>
                <a:gridCol w="493776">
                  <a:extLst>
                    <a:ext uri="{9D8B030D-6E8A-4147-A177-3AD203B41FA5}">
                      <a16:colId xmlns:a16="http://schemas.microsoft.com/office/drawing/2014/main" val="475825702"/>
                    </a:ext>
                  </a:extLst>
                </a:gridCol>
                <a:gridCol w="493776">
                  <a:extLst>
                    <a:ext uri="{9D8B030D-6E8A-4147-A177-3AD203B41FA5}">
                      <a16:colId xmlns:a16="http://schemas.microsoft.com/office/drawing/2014/main" val="3249947618"/>
                    </a:ext>
                  </a:extLst>
                </a:gridCol>
                <a:gridCol w="493776">
                  <a:extLst>
                    <a:ext uri="{9D8B030D-6E8A-4147-A177-3AD203B41FA5}">
                      <a16:colId xmlns:a16="http://schemas.microsoft.com/office/drawing/2014/main" val="3131573966"/>
                    </a:ext>
                  </a:extLst>
                </a:gridCol>
                <a:gridCol w="493776">
                  <a:extLst>
                    <a:ext uri="{9D8B030D-6E8A-4147-A177-3AD203B41FA5}">
                      <a16:colId xmlns:a16="http://schemas.microsoft.com/office/drawing/2014/main" val="319387182"/>
                    </a:ext>
                  </a:extLst>
                </a:gridCol>
                <a:gridCol w="493776">
                  <a:extLst>
                    <a:ext uri="{9D8B030D-6E8A-4147-A177-3AD203B41FA5}">
                      <a16:colId xmlns:a16="http://schemas.microsoft.com/office/drawing/2014/main" val="544207373"/>
                    </a:ext>
                  </a:extLst>
                </a:gridCol>
                <a:gridCol w="493776">
                  <a:extLst>
                    <a:ext uri="{9D8B030D-6E8A-4147-A177-3AD203B41FA5}">
                      <a16:colId xmlns:a16="http://schemas.microsoft.com/office/drawing/2014/main" val="492093635"/>
                    </a:ext>
                  </a:extLst>
                </a:gridCol>
                <a:gridCol w="493776">
                  <a:extLst>
                    <a:ext uri="{9D8B030D-6E8A-4147-A177-3AD203B41FA5}">
                      <a16:colId xmlns:a16="http://schemas.microsoft.com/office/drawing/2014/main" val="1601121857"/>
                    </a:ext>
                  </a:extLst>
                </a:gridCol>
                <a:gridCol w="493776">
                  <a:extLst>
                    <a:ext uri="{9D8B030D-6E8A-4147-A177-3AD203B41FA5}">
                      <a16:colId xmlns:a16="http://schemas.microsoft.com/office/drawing/2014/main" val="2959831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217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16:01:10</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56737604"/>
                  </a:ext>
                </a:extLst>
              </a:tr>
            </a:tbl>
          </a:graphicData>
        </a:graphic>
      </p:graphicFrame>
      <p:sp>
        <p:nvSpPr>
          <p:cNvPr id="4" name="Text Placeholder 3">
            <a:extLst>
              <a:ext uri="{FF2B5EF4-FFF2-40B4-BE49-F238E27FC236}">
                <a16:creationId xmlns:a16="http://schemas.microsoft.com/office/drawing/2014/main" id="{47637973-5D95-440C-8B4B-AFAB4FCBC87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65780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2317-5C00-4E7F-8AF5-AE05BE09D1F3}"/>
              </a:ext>
            </a:extLst>
          </p:cNvPr>
          <p:cNvSpPr>
            <a:spLocks noGrp="1"/>
          </p:cNvSpPr>
          <p:nvPr>
            <p:ph type="title"/>
          </p:nvPr>
        </p:nvSpPr>
        <p:spPr/>
        <p:txBody>
          <a:bodyPr/>
          <a:lstStyle/>
          <a:p>
            <a:r>
              <a:rPr lang="en-US"/>
              <a:t>Facebook Post Table + Reactions | Teknialbikes - 20 of 24</a:t>
            </a:r>
          </a:p>
        </p:txBody>
      </p:sp>
      <p:graphicFrame>
        <p:nvGraphicFramePr>
          <p:cNvPr id="5" name="Table Placeholder 4">
            <a:extLst>
              <a:ext uri="{FF2B5EF4-FFF2-40B4-BE49-F238E27FC236}">
                <a16:creationId xmlns:a16="http://schemas.microsoft.com/office/drawing/2014/main" id="{19819B7E-8E83-44C5-825C-A958448A52A1}"/>
              </a:ext>
            </a:extLst>
          </p:cNvPr>
          <p:cNvGraphicFramePr>
            <a:graphicFrameLocks noGrp="1"/>
          </p:cNvGraphicFramePr>
          <p:nvPr>
            <p:ph type="tbl" sz="quarter" idx="13"/>
            <p:extLst>
              <p:ext uri="{D42A27DB-BD31-4B8C-83A1-F6EECF244321}">
                <p14:modId xmlns:p14="http://schemas.microsoft.com/office/powerpoint/2010/main" val="325978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5116867"/>
                    </a:ext>
                  </a:extLst>
                </a:gridCol>
                <a:gridCol w="493776">
                  <a:extLst>
                    <a:ext uri="{9D8B030D-6E8A-4147-A177-3AD203B41FA5}">
                      <a16:colId xmlns:a16="http://schemas.microsoft.com/office/drawing/2014/main" val="4007678826"/>
                    </a:ext>
                  </a:extLst>
                </a:gridCol>
                <a:gridCol w="493776">
                  <a:extLst>
                    <a:ext uri="{9D8B030D-6E8A-4147-A177-3AD203B41FA5}">
                      <a16:colId xmlns:a16="http://schemas.microsoft.com/office/drawing/2014/main" val="1313376821"/>
                    </a:ext>
                  </a:extLst>
                </a:gridCol>
                <a:gridCol w="493776">
                  <a:extLst>
                    <a:ext uri="{9D8B030D-6E8A-4147-A177-3AD203B41FA5}">
                      <a16:colId xmlns:a16="http://schemas.microsoft.com/office/drawing/2014/main" val="1690558434"/>
                    </a:ext>
                  </a:extLst>
                </a:gridCol>
                <a:gridCol w="493776">
                  <a:extLst>
                    <a:ext uri="{9D8B030D-6E8A-4147-A177-3AD203B41FA5}">
                      <a16:colId xmlns:a16="http://schemas.microsoft.com/office/drawing/2014/main" val="1283985590"/>
                    </a:ext>
                  </a:extLst>
                </a:gridCol>
                <a:gridCol w="493776">
                  <a:extLst>
                    <a:ext uri="{9D8B030D-6E8A-4147-A177-3AD203B41FA5}">
                      <a16:colId xmlns:a16="http://schemas.microsoft.com/office/drawing/2014/main" val="1889945101"/>
                    </a:ext>
                  </a:extLst>
                </a:gridCol>
                <a:gridCol w="493776">
                  <a:extLst>
                    <a:ext uri="{9D8B030D-6E8A-4147-A177-3AD203B41FA5}">
                      <a16:colId xmlns:a16="http://schemas.microsoft.com/office/drawing/2014/main" val="381100944"/>
                    </a:ext>
                  </a:extLst>
                </a:gridCol>
                <a:gridCol w="493776">
                  <a:extLst>
                    <a:ext uri="{9D8B030D-6E8A-4147-A177-3AD203B41FA5}">
                      <a16:colId xmlns:a16="http://schemas.microsoft.com/office/drawing/2014/main" val="350061058"/>
                    </a:ext>
                  </a:extLst>
                </a:gridCol>
                <a:gridCol w="493776">
                  <a:extLst>
                    <a:ext uri="{9D8B030D-6E8A-4147-A177-3AD203B41FA5}">
                      <a16:colId xmlns:a16="http://schemas.microsoft.com/office/drawing/2014/main" val="4152340038"/>
                    </a:ext>
                  </a:extLst>
                </a:gridCol>
                <a:gridCol w="493776">
                  <a:extLst>
                    <a:ext uri="{9D8B030D-6E8A-4147-A177-3AD203B41FA5}">
                      <a16:colId xmlns:a16="http://schemas.microsoft.com/office/drawing/2014/main" val="197950107"/>
                    </a:ext>
                  </a:extLst>
                </a:gridCol>
                <a:gridCol w="493776">
                  <a:extLst>
                    <a:ext uri="{9D8B030D-6E8A-4147-A177-3AD203B41FA5}">
                      <a16:colId xmlns:a16="http://schemas.microsoft.com/office/drawing/2014/main" val="147039274"/>
                    </a:ext>
                  </a:extLst>
                </a:gridCol>
                <a:gridCol w="493776">
                  <a:extLst>
                    <a:ext uri="{9D8B030D-6E8A-4147-A177-3AD203B41FA5}">
                      <a16:colId xmlns:a16="http://schemas.microsoft.com/office/drawing/2014/main" val="3214822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775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13:36:37</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73703101"/>
                  </a:ext>
                </a:extLst>
              </a:tr>
            </a:tbl>
          </a:graphicData>
        </a:graphic>
      </p:graphicFrame>
      <p:sp>
        <p:nvSpPr>
          <p:cNvPr id="4" name="Text Placeholder 3">
            <a:extLst>
              <a:ext uri="{FF2B5EF4-FFF2-40B4-BE49-F238E27FC236}">
                <a16:creationId xmlns:a16="http://schemas.microsoft.com/office/drawing/2014/main" id="{B7951722-9A53-4C0D-9055-0862CFF02AE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5255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149-D18E-4CF1-AAE0-CEF074B674D7}"/>
              </a:ext>
            </a:extLst>
          </p:cNvPr>
          <p:cNvSpPr>
            <a:spLocks noGrp="1"/>
          </p:cNvSpPr>
          <p:nvPr>
            <p:ph type="title"/>
          </p:nvPr>
        </p:nvSpPr>
        <p:spPr/>
        <p:txBody>
          <a:bodyPr/>
          <a:lstStyle/>
          <a:p>
            <a:r>
              <a:rPr lang="en-US"/>
              <a:t>Facebook Post Table + Reactions | Teknialbikes - 21 of 24</a:t>
            </a:r>
          </a:p>
        </p:txBody>
      </p:sp>
      <p:graphicFrame>
        <p:nvGraphicFramePr>
          <p:cNvPr id="5" name="Table Placeholder 4">
            <a:extLst>
              <a:ext uri="{FF2B5EF4-FFF2-40B4-BE49-F238E27FC236}">
                <a16:creationId xmlns:a16="http://schemas.microsoft.com/office/drawing/2014/main" id="{9ED13BCB-2A31-48D9-8683-F77E86020538}"/>
              </a:ext>
            </a:extLst>
          </p:cNvPr>
          <p:cNvGraphicFramePr>
            <a:graphicFrameLocks noGrp="1"/>
          </p:cNvGraphicFramePr>
          <p:nvPr>
            <p:ph type="tbl" sz="quarter" idx="13"/>
            <p:extLst>
              <p:ext uri="{D42A27DB-BD31-4B8C-83A1-F6EECF244321}">
                <p14:modId xmlns:p14="http://schemas.microsoft.com/office/powerpoint/2010/main" val="2765993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0050483"/>
                    </a:ext>
                  </a:extLst>
                </a:gridCol>
                <a:gridCol w="493776">
                  <a:extLst>
                    <a:ext uri="{9D8B030D-6E8A-4147-A177-3AD203B41FA5}">
                      <a16:colId xmlns:a16="http://schemas.microsoft.com/office/drawing/2014/main" val="3448340680"/>
                    </a:ext>
                  </a:extLst>
                </a:gridCol>
                <a:gridCol w="493776">
                  <a:extLst>
                    <a:ext uri="{9D8B030D-6E8A-4147-A177-3AD203B41FA5}">
                      <a16:colId xmlns:a16="http://schemas.microsoft.com/office/drawing/2014/main" val="3276119215"/>
                    </a:ext>
                  </a:extLst>
                </a:gridCol>
                <a:gridCol w="493776">
                  <a:extLst>
                    <a:ext uri="{9D8B030D-6E8A-4147-A177-3AD203B41FA5}">
                      <a16:colId xmlns:a16="http://schemas.microsoft.com/office/drawing/2014/main" val="1759806429"/>
                    </a:ext>
                  </a:extLst>
                </a:gridCol>
                <a:gridCol w="493776">
                  <a:extLst>
                    <a:ext uri="{9D8B030D-6E8A-4147-A177-3AD203B41FA5}">
                      <a16:colId xmlns:a16="http://schemas.microsoft.com/office/drawing/2014/main" val="4022762247"/>
                    </a:ext>
                  </a:extLst>
                </a:gridCol>
                <a:gridCol w="493776">
                  <a:extLst>
                    <a:ext uri="{9D8B030D-6E8A-4147-A177-3AD203B41FA5}">
                      <a16:colId xmlns:a16="http://schemas.microsoft.com/office/drawing/2014/main" val="4041192118"/>
                    </a:ext>
                  </a:extLst>
                </a:gridCol>
                <a:gridCol w="493776">
                  <a:extLst>
                    <a:ext uri="{9D8B030D-6E8A-4147-A177-3AD203B41FA5}">
                      <a16:colId xmlns:a16="http://schemas.microsoft.com/office/drawing/2014/main" val="1755103873"/>
                    </a:ext>
                  </a:extLst>
                </a:gridCol>
                <a:gridCol w="493776">
                  <a:extLst>
                    <a:ext uri="{9D8B030D-6E8A-4147-A177-3AD203B41FA5}">
                      <a16:colId xmlns:a16="http://schemas.microsoft.com/office/drawing/2014/main" val="1986951052"/>
                    </a:ext>
                  </a:extLst>
                </a:gridCol>
                <a:gridCol w="493776">
                  <a:extLst>
                    <a:ext uri="{9D8B030D-6E8A-4147-A177-3AD203B41FA5}">
                      <a16:colId xmlns:a16="http://schemas.microsoft.com/office/drawing/2014/main" val="163240621"/>
                    </a:ext>
                  </a:extLst>
                </a:gridCol>
                <a:gridCol w="493776">
                  <a:extLst>
                    <a:ext uri="{9D8B030D-6E8A-4147-A177-3AD203B41FA5}">
                      <a16:colId xmlns:a16="http://schemas.microsoft.com/office/drawing/2014/main" val="3620027482"/>
                    </a:ext>
                  </a:extLst>
                </a:gridCol>
                <a:gridCol w="493776">
                  <a:extLst>
                    <a:ext uri="{9D8B030D-6E8A-4147-A177-3AD203B41FA5}">
                      <a16:colId xmlns:a16="http://schemas.microsoft.com/office/drawing/2014/main" val="2791856878"/>
                    </a:ext>
                  </a:extLst>
                </a:gridCol>
                <a:gridCol w="493776">
                  <a:extLst>
                    <a:ext uri="{9D8B030D-6E8A-4147-A177-3AD203B41FA5}">
                      <a16:colId xmlns:a16="http://schemas.microsoft.com/office/drawing/2014/main" val="1461068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862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- 2021-06-09 16:00:13</a:t>
                      </a:r>
                      <a:r>
                        <a:rPr kumimoji="0" lang="es-ES" sz="1000" b="0" i="0" u="none" strike="noStrike" kern="1200" cap="none" spc="0" normalizeH="0" baseline="0" noProof="0">
                          <a:ln>
                            <a:noFill/>
                          </a:ln>
                          <a:solidFill>
                            <a:prstClr val="black"/>
                          </a:solidFill>
                          <a:effectLst/>
                          <a:uLnTx/>
                          <a:uFillTx/>
                          <a:latin typeface="+mn-lt"/>
                          <a:ea typeface="+mn-ea"/>
                          <a:cs typeface="+mn-cs"/>
                        </a:rPr>
                        <a:t>
 Maxam 90 es la mejor elección para ir por la ciudad. ¿Que esperás para cambiar tu forma de moverte?
#MotomelBicicletas #MovilidadUrbana #Maxam90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056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- 2021-06-15 14:00:01</a:t>
                      </a:r>
                      <a:r>
                        <a:rPr kumimoji="0" lang="en-US" sz="1000" b="0" i="0" u="none" strike="noStrike" kern="1200" cap="none" spc="0" normalizeH="0" baseline="0" noProof="0">
                          <a:ln>
                            <a:noFill/>
                          </a:ln>
                          <a:solidFill>
                            <a:prstClr val="black"/>
                          </a:solidFill>
                          <a:effectLst/>
                          <a:uLnTx/>
                          <a:uFillTx/>
                          <a:latin typeface="+mn-lt"/>
                          <a:ea typeface="+mn-ea"/>
                          <a:cs typeface="+mn-cs"/>
                        </a:rPr>
                        <a:t>
 Elegí tu color preferido y subite a la Maxam 90.
Cambiá tu forma de moverte 🚲🚲
#MotomelBicicletas #MovilidadUrbana #Maxam90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109711"/>
                  </a:ext>
                </a:extLst>
              </a:tr>
            </a:tbl>
          </a:graphicData>
        </a:graphic>
      </p:graphicFrame>
      <p:sp>
        <p:nvSpPr>
          <p:cNvPr id="4" name="Text Placeholder 3">
            <a:extLst>
              <a:ext uri="{FF2B5EF4-FFF2-40B4-BE49-F238E27FC236}">
                <a16:creationId xmlns:a16="http://schemas.microsoft.com/office/drawing/2014/main" id="{6E4A2E22-61DE-4B38-ABD7-36CFFE0CA27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909652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BC997-3015-41AB-9A46-7B1A5C726165}"/>
              </a:ext>
            </a:extLst>
          </p:cNvPr>
          <p:cNvSpPr>
            <a:spLocks noGrp="1"/>
          </p:cNvSpPr>
          <p:nvPr>
            <p:ph type="title"/>
          </p:nvPr>
        </p:nvSpPr>
        <p:spPr/>
        <p:txBody>
          <a:bodyPr/>
          <a:lstStyle/>
          <a:p>
            <a:r>
              <a:rPr lang="en-US"/>
              <a:t>Facebook Post Table + Reactions | Teknialbikes - 22 of 24</a:t>
            </a:r>
          </a:p>
        </p:txBody>
      </p:sp>
      <p:graphicFrame>
        <p:nvGraphicFramePr>
          <p:cNvPr id="5" name="Table Placeholder 4">
            <a:extLst>
              <a:ext uri="{FF2B5EF4-FFF2-40B4-BE49-F238E27FC236}">
                <a16:creationId xmlns:a16="http://schemas.microsoft.com/office/drawing/2014/main" id="{EC86CBFF-2B1E-4071-BFDB-1116EA865560}"/>
              </a:ext>
            </a:extLst>
          </p:cNvPr>
          <p:cNvGraphicFramePr>
            <a:graphicFrameLocks noGrp="1"/>
          </p:cNvGraphicFramePr>
          <p:nvPr>
            <p:ph type="tbl" sz="quarter" idx="13"/>
            <p:extLst>
              <p:ext uri="{D42A27DB-BD31-4B8C-83A1-F6EECF244321}">
                <p14:modId xmlns:p14="http://schemas.microsoft.com/office/powerpoint/2010/main" val="161203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0844156"/>
                    </a:ext>
                  </a:extLst>
                </a:gridCol>
                <a:gridCol w="493776">
                  <a:extLst>
                    <a:ext uri="{9D8B030D-6E8A-4147-A177-3AD203B41FA5}">
                      <a16:colId xmlns:a16="http://schemas.microsoft.com/office/drawing/2014/main" val="980865627"/>
                    </a:ext>
                  </a:extLst>
                </a:gridCol>
                <a:gridCol w="493776">
                  <a:extLst>
                    <a:ext uri="{9D8B030D-6E8A-4147-A177-3AD203B41FA5}">
                      <a16:colId xmlns:a16="http://schemas.microsoft.com/office/drawing/2014/main" val="300188597"/>
                    </a:ext>
                  </a:extLst>
                </a:gridCol>
                <a:gridCol w="493776">
                  <a:extLst>
                    <a:ext uri="{9D8B030D-6E8A-4147-A177-3AD203B41FA5}">
                      <a16:colId xmlns:a16="http://schemas.microsoft.com/office/drawing/2014/main" val="2456539825"/>
                    </a:ext>
                  </a:extLst>
                </a:gridCol>
                <a:gridCol w="493776">
                  <a:extLst>
                    <a:ext uri="{9D8B030D-6E8A-4147-A177-3AD203B41FA5}">
                      <a16:colId xmlns:a16="http://schemas.microsoft.com/office/drawing/2014/main" val="2438782609"/>
                    </a:ext>
                  </a:extLst>
                </a:gridCol>
                <a:gridCol w="493776">
                  <a:extLst>
                    <a:ext uri="{9D8B030D-6E8A-4147-A177-3AD203B41FA5}">
                      <a16:colId xmlns:a16="http://schemas.microsoft.com/office/drawing/2014/main" val="3948941633"/>
                    </a:ext>
                  </a:extLst>
                </a:gridCol>
                <a:gridCol w="493776">
                  <a:extLst>
                    <a:ext uri="{9D8B030D-6E8A-4147-A177-3AD203B41FA5}">
                      <a16:colId xmlns:a16="http://schemas.microsoft.com/office/drawing/2014/main" val="3758393735"/>
                    </a:ext>
                  </a:extLst>
                </a:gridCol>
                <a:gridCol w="493776">
                  <a:extLst>
                    <a:ext uri="{9D8B030D-6E8A-4147-A177-3AD203B41FA5}">
                      <a16:colId xmlns:a16="http://schemas.microsoft.com/office/drawing/2014/main" val="1320720547"/>
                    </a:ext>
                  </a:extLst>
                </a:gridCol>
                <a:gridCol w="493776">
                  <a:extLst>
                    <a:ext uri="{9D8B030D-6E8A-4147-A177-3AD203B41FA5}">
                      <a16:colId xmlns:a16="http://schemas.microsoft.com/office/drawing/2014/main" val="1283620775"/>
                    </a:ext>
                  </a:extLst>
                </a:gridCol>
                <a:gridCol w="493776">
                  <a:extLst>
                    <a:ext uri="{9D8B030D-6E8A-4147-A177-3AD203B41FA5}">
                      <a16:colId xmlns:a16="http://schemas.microsoft.com/office/drawing/2014/main" val="2858287128"/>
                    </a:ext>
                  </a:extLst>
                </a:gridCol>
                <a:gridCol w="493776">
                  <a:extLst>
                    <a:ext uri="{9D8B030D-6E8A-4147-A177-3AD203B41FA5}">
                      <a16:colId xmlns:a16="http://schemas.microsoft.com/office/drawing/2014/main" val="450842583"/>
                    </a:ext>
                  </a:extLst>
                </a:gridCol>
                <a:gridCol w="493776">
                  <a:extLst>
                    <a:ext uri="{9D8B030D-6E8A-4147-A177-3AD203B41FA5}">
                      <a16:colId xmlns:a16="http://schemas.microsoft.com/office/drawing/2014/main" val="83414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180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- 2021-06-14 12:01:40</a:t>
                      </a:r>
                      <a:r>
                        <a:rPr kumimoji="0" lang="es-ES" sz="1000" b="0" i="0" u="none" strike="noStrike" kern="1200" cap="none" spc="0" normalizeH="0" baseline="0" noProof="0">
                          <a:ln>
                            <a:noFill/>
                          </a:ln>
                          <a:solidFill>
                            <a:prstClr val="black"/>
                          </a:solidFill>
                          <a:effectLst/>
                          <a:uLnTx/>
                          <a:uFillTx/>
                          <a:latin typeface="+mn-lt"/>
                          <a:ea typeface="+mn-ea"/>
                          <a:cs typeface="+mn-cs"/>
                        </a:rPr>
                        <a:t>
 Bases y Condiciones – Sorteo Día del Padre - Instagram
Topmega
1. Organizador. Gram SAS, Topmega, con domicilio en Carlos Dodero 150, Resistencia, Chaco, para su marca de bicicletas Topmega (en adelante, el “Organizador”) es la empresa organizadora del presente sorteo (en adelante el “Sorteo”), conforme las bases y condiciones (en adelante “Bases”) que se detallan a continuación.
2. Participación sin obligación de compra. La participación en el Sorteo es totalmente gratuita. Pueden participar del Sorteo (en adelante, los "Participantes") todas aquellas personas mayores de 18 años, con domicilio en el territorio de la República Argentina, que sigan en la aplicación Instagram la cuenta oficial de Topmega: @topmega_oficial.  Se subirá una foto anunciando el sorteo y se enunciará la forma de participar: 
A.) Seguí nuestra cuenta.
B.) Dale like a la publicación y contanos en comentarios por qué tu papá debería ser el ganador + etiquetá a los papás más copados que conozcas.
C.) Compartí la publicación en historias y mencionanos .
Participan las personas que siguen la cuenta de Topmega en Instagram y que hayan cumplido con los pasos indicados en la publicación.
3. El Sorteo tendrá vigencia desde el día 14 de junio de 2021, hasta el día 22 de junio de 2021.
4. Ganador. El día 22 de junio de 2021 a las 09 hs. se sorteará el premio entre los distintos participantes que hayan cumplido con la consigna antes detallada.
5. El ganador será notificado el mismo día por mensaje directo en Instagram.
6. El Premio será entregado en el domicilio indicado por el ganador, a través de envío de paquetería por correo Andreani, quien, en carácter de ganador, deberá exhibir su documento nacional de identidad a los fines de verificar su identidad. No podrá presentar ninguna otra constancia y/o documento para dicho fin. 
8. El Premio no incluye ningún otro concepto, bienes o servicios distintos o adicionales al enunciado específicamente. El ganador no podrá exigir el cambio del Premio por otro, ni por su valor en dinero en efectivo, ni por un bien o servicio distinto del indicado. El Premio es intransferible. 
9. El Organizador no es responsable por el uso que los Seguidores hagan de la aplicación Instagram de conformidad con estas Bases, ni se responsabiliza de que lo hagan en forma prudente y diligente. Tampoco tiene el Organizador la obligación de verificar la identidad de los Participantes, veracidad, vigencia y/o autenticidad de sus datos por Participar del Sorteo. 
10. El Organizador no responderá por ningún daño o perjuicio que se ocasione a cualquier persona con motivo o debido a la participación de la misma en el Sorteo, así como a cualquier reclamo o daño relacionado con cualquier aspecto del mismo, siempre que dicho daño no sea imputable a la exclusiva culpa grave o exclusivo dolo del Organizador. 
11. El Organizador no será responsable por ningún daño o perjuicio, de cualquier tipo que fuere, que pudieren sufrir el ganador o terceros, con motivo de o en relación con el uso del Premio. Cualquier reclamo que los Participantes tengan derecho a realizar en virtud del producto adquirido como Premio deberá ser dirigido exclusivamente contra la persona específica que lo haya provisto, renunciando los Participantes a efectuar cualquier tipo de reclamo contra el Organizador por cualquier causa vinculada a la calidad, comercialización, garantías del producto de que se trate. 
12. Por el solo hecho de participar en el presente Sorteo, los Participantes autorizan al Organizador a utilizar y/o difundir su nombre, datos personales, voz e imagen, ya sea en videos o fotografías, en los medios, soportes y formas que el Organizador y/o quien éste designe, consideren convenientes y de acuerdo a lo previsto en las presentes Bases. El Organizador reserva el derecho de difundir el nombre de los ganadores por los medios y formas de comunicación que crea conveniente, durante todo el tiempo que considere necesario y sin obligación de realizar compensación alguna. 
13. No podrán participar en este Sorteo, los directivos ni empleados del Organizador, ni el personal de sus agencias de publicidad y logística involucradas en el Sorteo, así como tampoco sus familiares hasta el segundo grado de consanguinidad. 
14. El Organizador se reserva el derecho de modificar las fechas del Sorteo y/o la modalidad del mismo, dando, en ese caso, la debida comunicación y publicidad con prudente anticipación. 
15. En caso de circunstancias imprevisibles o de fuerza mayor, no imputables al Organizador, que afecten al normal desarrollo del Sorteo, el Organizador podrá suspender, cancelar o modificar total o parcialmente el presente Sorteo, sin que se genere compensación alguna a favor de los Participantes. El Organizador será el único que tendrá esta facultad ante situaciones imprevisibles o casos de fuerza mayor. 
16. La participación en el Sorteo implica la aceptación plena e incondicional de las presentes Bases, así como de las decisiones que posteriormente pueda adoptar el Organizador en relación a cualquier punto o cuestión no prevista en las mismas. 
17. Todo hecho que en virtud del Sorteo se genere entre los Participantes y el Organizador será regido y concertado conforme las leyes dela República Argentina, renunciando los Participantes a cualquier otra ley. Asimismo, resultarán competentes para dirimir cualquier controversia o procedimiento legal que surja entre el Organizador y los Participantes los Tribunales Ordinarios de la Capital Federal, cualquiera sea la causa de la acción o el reclamo, con renuncia expresa por parte suya a cualquier otra jurisdicción que pudiera corresponderle. 
18. Estas bases se encuentran a disposición de cualquier interesado en la cuenta oficial de la aplicación Facebook de Topmega: @TopMega.com.ar
https://www.topmega.com.ar/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89883291"/>
                  </a:ext>
                </a:extLst>
              </a:tr>
            </a:tbl>
          </a:graphicData>
        </a:graphic>
      </p:graphicFrame>
      <p:sp>
        <p:nvSpPr>
          <p:cNvPr id="4" name="Text Placeholder 3">
            <a:extLst>
              <a:ext uri="{FF2B5EF4-FFF2-40B4-BE49-F238E27FC236}">
                <a16:creationId xmlns:a16="http://schemas.microsoft.com/office/drawing/2014/main" id="{4F74EDCB-A104-4FA8-9B7C-15153A41A2D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98730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678E0-FB15-45F4-A3E6-0D4EDE69739E}"/>
              </a:ext>
            </a:extLst>
          </p:cNvPr>
          <p:cNvSpPr>
            <a:spLocks noGrp="1"/>
          </p:cNvSpPr>
          <p:nvPr>
            <p:ph type="title"/>
          </p:nvPr>
        </p:nvSpPr>
        <p:spPr/>
        <p:txBody>
          <a:bodyPr/>
          <a:lstStyle/>
          <a:p>
            <a:r>
              <a:rPr lang="en-US"/>
              <a:t>Facebook Post Table + Reactions | Teknialbikes - 23 of 24</a:t>
            </a:r>
          </a:p>
        </p:txBody>
      </p:sp>
      <p:graphicFrame>
        <p:nvGraphicFramePr>
          <p:cNvPr id="5" name="Table Placeholder 4">
            <a:extLst>
              <a:ext uri="{FF2B5EF4-FFF2-40B4-BE49-F238E27FC236}">
                <a16:creationId xmlns:a16="http://schemas.microsoft.com/office/drawing/2014/main" id="{D32C038E-8597-4B5F-A90E-563B7A489D03}"/>
              </a:ext>
            </a:extLst>
          </p:cNvPr>
          <p:cNvGraphicFramePr>
            <a:graphicFrameLocks noGrp="1"/>
          </p:cNvGraphicFramePr>
          <p:nvPr>
            <p:ph type="tbl" sz="quarter" idx="13"/>
            <p:extLst>
              <p:ext uri="{D42A27DB-BD31-4B8C-83A1-F6EECF244321}">
                <p14:modId xmlns:p14="http://schemas.microsoft.com/office/powerpoint/2010/main" val="290655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7530683"/>
                    </a:ext>
                  </a:extLst>
                </a:gridCol>
                <a:gridCol w="493776">
                  <a:extLst>
                    <a:ext uri="{9D8B030D-6E8A-4147-A177-3AD203B41FA5}">
                      <a16:colId xmlns:a16="http://schemas.microsoft.com/office/drawing/2014/main" val="2343566107"/>
                    </a:ext>
                  </a:extLst>
                </a:gridCol>
                <a:gridCol w="493776">
                  <a:extLst>
                    <a:ext uri="{9D8B030D-6E8A-4147-A177-3AD203B41FA5}">
                      <a16:colId xmlns:a16="http://schemas.microsoft.com/office/drawing/2014/main" val="1537270869"/>
                    </a:ext>
                  </a:extLst>
                </a:gridCol>
                <a:gridCol w="493776">
                  <a:extLst>
                    <a:ext uri="{9D8B030D-6E8A-4147-A177-3AD203B41FA5}">
                      <a16:colId xmlns:a16="http://schemas.microsoft.com/office/drawing/2014/main" val="2083873532"/>
                    </a:ext>
                  </a:extLst>
                </a:gridCol>
                <a:gridCol w="493776">
                  <a:extLst>
                    <a:ext uri="{9D8B030D-6E8A-4147-A177-3AD203B41FA5}">
                      <a16:colId xmlns:a16="http://schemas.microsoft.com/office/drawing/2014/main" val="2563486110"/>
                    </a:ext>
                  </a:extLst>
                </a:gridCol>
                <a:gridCol w="493776">
                  <a:extLst>
                    <a:ext uri="{9D8B030D-6E8A-4147-A177-3AD203B41FA5}">
                      <a16:colId xmlns:a16="http://schemas.microsoft.com/office/drawing/2014/main" val="1773906493"/>
                    </a:ext>
                  </a:extLst>
                </a:gridCol>
                <a:gridCol w="493776">
                  <a:extLst>
                    <a:ext uri="{9D8B030D-6E8A-4147-A177-3AD203B41FA5}">
                      <a16:colId xmlns:a16="http://schemas.microsoft.com/office/drawing/2014/main" val="3319743086"/>
                    </a:ext>
                  </a:extLst>
                </a:gridCol>
                <a:gridCol w="493776">
                  <a:extLst>
                    <a:ext uri="{9D8B030D-6E8A-4147-A177-3AD203B41FA5}">
                      <a16:colId xmlns:a16="http://schemas.microsoft.com/office/drawing/2014/main" val="181792485"/>
                    </a:ext>
                  </a:extLst>
                </a:gridCol>
                <a:gridCol w="493776">
                  <a:extLst>
                    <a:ext uri="{9D8B030D-6E8A-4147-A177-3AD203B41FA5}">
                      <a16:colId xmlns:a16="http://schemas.microsoft.com/office/drawing/2014/main" val="1946672721"/>
                    </a:ext>
                  </a:extLst>
                </a:gridCol>
                <a:gridCol w="493776">
                  <a:extLst>
                    <a:ext uri="{9D8B030D-6E8A-4147-A177-3AD203B41FA5}">
                      <a16:colId xmlns:a16="http://schemas.microsoft.com/office/drawing/2014/main" val="1982310969"/>
                    </a:ext>
                  </a:extLst>
                </a:gridCol>
                <a:gridCol w="493776">
                  <a:extLst>
                    <a:ext uri="{9D8B030D-6E8A-4147-A177-3AD203B41FA5}">
                      <a16:colId xmlns:a16="http://schemas.microsoft.com/office/drawing/2014/main" val="2555536649"/>
                    </a:ext>
                  </a:extLst>
                </a:gridCol>
                <a:gridCol w="493776">
                  <a:extLst>
                    <a:ext uri="{9D8B030D-6E8A-4147-A177-3AD203B41FA5}">
                      <a16:colId xmlns:a16="http://schemas.microsoft.com/office/drawing/2014/main" val="1953517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778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- 2021-06-17 15:30:10</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www.topmega.com.ar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1773134"/>
                  </a:ext>
                </a:extLst>
              </a:tr>
            </a:tbl>
          </a:graphicData>
        </a:graphic>
      </p:graphicFrame>
      <p:sp>
        <p:nvSpPr>
          <p:cNvPr id="4" name="Text Placeholder 3">
            <a:extLst>
              <a:ext uri="{FF2B5EF4-FFF2-40B4-BE49-F238E27FC236}">
                <a16:creationId xmlns:a16="http://schemas.microsoft.com/office/drawing/2014/main" id="{1547B7FC-2F9B-476B-9D80-D9ACB704D2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65971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426D6-4885-48D0-B6C3-B6001E9FA810}"/>
              </a:ext>
            </a:extLst>
          </p:cNvPr>
          <p:cNvSpPr>
            <a:spLocks noGrp="1"/>
          </p:cNvSpPr>
          <p:nvPr>
            <p:ph type="title"/>
          </p:nvPr>
        </p:nvSpPr>
        <p:spPr/>
        <p:txBody>
          <a:bodyPr/>
          <a:lstStyle/>
          <a:p>
            <a:r>
              <a:rPr lang="en-US"/>
              <a:t>Facebook Post Table + Reactions | Teknialbikes - 24 of 24</a:t>
            </a:r>
          </a:p>
        </p:txBody>
      </p:sp>
      <p:graphicFrame>
        <p:nvGraphicFramePr>
          <p:cNvPr id="5" name="Table Placeholder 4">
            <a:extLst>
              <a:ext uri="{FF2B5EF4-FFF2-40B4-BE49-F238E27FC236}">
                <a16:creationId xmlns:a16="http://schemas.microsoft.com/office/drawing/2014/main" id="{DBBA09D9-77D1-4FFD-82E1-E7F6317A7657}"/>
              </a:ext>
            </a:extLst>
          </p:cNvPr>
          <p:cNvGraphicFramePr>
            <a:graphicFrameLocks noGrp="1"/>
          </p:cNvGraphicFramePr>
          <p:nvPr>
            <p:ph type="tbl" sz="quarter" idx="13"/>
            <p:extLst>
              <p:ext uri="{D42A27DB-BD31-4B8C-83A1-F6EECF244321}">
                <p14:modId xmlns:p14="http://schemas.microsoft.com/office/powerpoint/2010/main" val="3771618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7521660"/>
                    </a:ext>
                  </a:extLst>
                </a:gridCol>
                <a:gridCol w="493776">
                  <a:extLst>
                    <a:ext uri="{9D8B030D-6E8A-4147-A177-3AD203B41FA5}">
                      <a16:colId xmlns:a16="http://schemas.microsoft.com/office/drawing/2014/main" val="4051893814"/>
                    </a:ext>
                  </a:extLst>
                </a:gridCol>
                <a:gridCol w="493776">
                  <a:extLst>
                    <a:ext uri="{9D8B030D-6E8A-4147-A177-3AD203B41FA5}">
                      <a16:colId xmlns:a16="http://schemas.microsoft.com/office/drawing/2014/main" val="3097784861"/>
                    </a:ext>
                  </a:extLst>
                </a:gridCol>
                <a:gridCol w="493776">
                  <a:extLst>
                    <a:ext uri="{9D8B030D-6E8A-4147-A177-3AD203B41FA5}">
                      <a16:colId xmlns:a16="http://schemas.microsoft.com/office/drawing/2014/main" val="2679208773"/>
                    </a:ext>
                  </a:extLst>
                </a:gridCol>
                <a:gridCol w="493776">
                  <a:extLst>
                    <a:ext uri="{9D8B030D-6E8A-4147-A177-3AD203B41FA5}">
                      <a16:colId xmlns:a16="http://schemas.microsoft.com/office/drawing/2014/main" val="806814672"/>
                    </a:ext>
                  </a:extLst>
                </a:gridCol>
                <a:gridCol w="493776">
                  <a:extLst>
                    <a:ext uri="{9D8B030D-6E8A-4147-A177-3AD203B41FA5}">
                      <a16:colId xmlns:a16="http://schemas.microsoft.com/office/drawing/2014/main" val="565363253"/>
                    </a:ext>
                  </a:extLst>
                </a:gridCol>
                <a:gridCol w="493776">
                  <a:extLst>
                    <a:ext uri="{9D8B030D-6E8A-4147-A177-3AD203B41FA5}">
                      <a16:colId xmlns:a16="http://schemas.microsoft.com/office/drawing/2014/main" val="3595077576"/>
                    </a:ext>
                  </a:extLst>
                </a:gridCol>
                <a:gridCol w="493776">
                  <a:extLst>
                    <a:ext uri="{9D8B030D-6E8A-4147-A177-3AD203B41FA5}">
                      <a16:colId xmlns:a16="http://schemas.microsoft.com/office/drawing/2014/main" val="2662423924"/>
                    </a:ext>
                  </a:extLst>
                </a:gridCol>
                <a:gridCol w="493776">
                  <a:extLst>
                    <a:ext uri="{9D8B030D-6E8A-4147-A177-3AD203B41FA5}">
                      <a16:colId xmlns:a16="http://schemas.microsoft.com/office/drawing/2014/main" val="2770870059"/>
                    </a:ext>
                  </a:extLst>
                </a:gridCol>
                <a:gridCol w="493776">
                  <a:extLst>
                    <a:ext uri="{9D8B030D-6E8A-4147-A177-3AD203B41FA5}">
                      <a16:colId xmlns:a16="http://schemas.microsoft.com/office/drawing/2014/main" val="2932922838"/>
                    </a:ext>
                  </a:extLst>
                </a:gridCol>
                <a:gridCol w="493776">
                  <a:extLst>
                    <a:ext uri="{9D8B030D-6E8A-4147-A177-3AD203B41FA5}">
                      <a16:colId xmlns:a16="http://schemas.microsoft.com/office/drawing/2014/main" val="2645012642"/>
                    </a:ext>
                  </a:extLst>
                </a:gridCol>
                <a:gridCol w="493776">
                  <a:extLst>
                    <a:ext uri="{9D8B030D-6E8A-4147-A177-3AD203B41FA5}">
                      <a16:colId xmlns:a16="http://schemas.microsoft.com/office/drawing/2014/main" val="1166987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492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- 2021-06-04 14:01:05</a:t>
                      </a:r>
                      <a:r>
                        <a:rPr kumimoji="0" lang="es-ES" sz="1000" b="0" i="0" u="none" strike="noStrike" kern="1200" cap="none" spc="0" normalizeH="0" baseline="0" noProof="0">
                          <a:ln>
                            <a:noFill/>
                          </a:ln>
                          <a:solidFill>
                            <a:prstClr val="black"/>
                          </a:solidFill>
                          <a:effectLst/>
                          <a:uLnTx/>
                          <a:uFillTx/>
                          <a:latin typeface="+mn-lt"/>
                          <a:ea typeface="+mn-ea"/>
                          <a:cs typeface="+mn-cs"/>
                        </a:rPr>
                        <a:t>
 Hoy es día de Bici 🚲 
¿Ya pensaste tus recorridos?
#MotomelBicicletas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8343487"/>
                  </a:ext>
                </a:extLst>
              </a:tr>
            </a:tbl>
          </a:graphicData>
        </a:graphic>
      </p:graphicFrame>
      <p:sp>
        <p:nvSpPr>
          <p:cNvPr id="4" name="Text Placeholder 3">
            <a:extLst>
              <a:ext uri="{FF2B5EF4-FFF2-40B4-BE49-F238E27FC236}">
                <a16:creationId xmlns:a16="http://schemas.microsoft.com/office/drawing/2014/main" id="{7A121620-7A79-47CC-BCA2-46BC0B48ECD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4817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8D3B0-7D4E-4233-AF09-757AE142973B}"/>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06DB3F36-EEF3-459D-A8FB-E49E551F19BA}"/>
              </a:ext>
            </a:extLst>
          </p:cNvPr>
          <p:cNvGraphicFramePr>
            <a:graphicFrameLocks noGrp="1"/>
          </p:cNvGraphicFramePr>
          <p:nvPr>
            <p:ph type="chart" sz="quarter" idx="13"/>
            <p:extLst>
              <p:ext uri="{D42A27DB-BD31-4B8C-83A1-F6EECF244321}">
                <p14:modId xmlns:p14="http://schemas.microsoft.com/office/powerpoint/2010/main" val="1592889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CDCCEA-C1C5-4574-B35D-96814F6EE59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20A6EA0-70B8-40E4-A5B9-E919B204E2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9784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706A5-FFD1-4C67-93DB-939303912F87}"/>
              </a:ext>
            </a:extLst>
          </p:cNvPr>
          <p:cNvSpPr>
            <a:spLocks noGrp="1"/>
          </p:cNvSpPr>
          <p:nvPr>
            <p:ph type="title"/>
          </p:nvPr>
        </p:nvSpPr>
        <p:spPr/>
        <p:txBody>
          <a:bodyPr/>
          <a:lstStyle/>
          <a:p>
            <a:r>
              <a:rPr lang="en-US"/>
              <a:t>Facebook User Posts Table | Teknialbikes</a:t>
            </a:r>
          </a:p>
        </p:txBody>
      </p:sp>
      <p:graphicFrame>
        <p:nvGraphicFramePr>
          <p:cNvPr id="5" name="Table Placeholder 4">
            <a:extLst>
              <a:ext uri="{FF2B5EF4-FFF2-40B4-BE49-F238E27FC236}">
                <a16:creationId xmlns:a16="http://schemas.microsoft.com/office/drawing/2014/main" id="{F7310B64-0C90-48ED-80F1-2D990BB30A3D}"/>
              </a:ext>
            </a:extLst>
          </p:cNvPr>
          <p:cNvGraphicFramePr>
            <a:graphicFrameLocks noGrp="1"/>
          </p:cNvGraphicFramePr>
          <p:nvPr>
            <p:ph type="tbl" sz="quarter" idx="13"/>
            <p:extLst>
              <p:ext uri="{D42A27DB-BD31-4B8C-83A1-F6EECF244321}">
                <p14:modId xmlns:p14="http://schemas.microsoft.com/office/powerpoint/2010/main" val="2300904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302467993"/>
                    </a:ext>
                  </a:extLst>
                </a:gridCol>
                <a:gridCol w="1152144">
                  <a:extLst>
                    <a:ext uri="{9D8B030D-6E8A-4147-A177-3AD203B41FA5}">
                      <a16:colId xmlns:a16="http://schemas.microsoft.com/office/drawing/2014/main" val="525679503"/>
                    </a:ext>
                  </a:extLst>
                </a:gridCol>
                <a:gridCol w="1152144">
                  <a:extLst>
                    <a:ext uri="{9D8B030D-6E8A-4147-A177-3AD203B41FA5}">
                      <a16:colId xmlns:a16="http://schemas.microsoft.com/office/drawing/2014/main" val="2884468293"/>
                    </a:ext>
                  </a:extLst>
                </a:gridCol>
                <a:gridCol w="1152144">
                  <a:extLst>
                    <a:ext uri="{9D8B030D-6E8A-4147-A177-3AD203B41FA5}">
                      <a16:colId xmlns:a16="http://schemas.microsoft.com/office/drawing/2014/main" val="1007848246"/>
                    </a:ext>
                  </a:extLst>
                </a:gridCol>
                <a:gridCol w="1152144">
                  <a:extLst>
                    <a:ext uri="{9D8B030D-6E8A-4147-A177-3AD203B41FA5}">
                      <a16:colId xmlns:a16="http://schemas.microsoft.com/office/drawing/2014/main" val="300269549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193578662"/>
                  </a:ext>
                </a:extLst>
              </a:tr>
              <a:tr h="370840">
                <a:tc>
                  <a:txBody>
                    <a:bodyPr/>
                    <a:lstStyle/>
                    <a:p>
                      <a:r>
                        <a:rPr lang="en-US" sz="1000" b="1"/>
                        <a:t>Topmega oficial - 2021-06-10 10:52:01</a:t>
                      </a:r>
                      <a:r>
                        <a:rPr lang="en-US" sz="1000"/>
                        <a:t>
 🔥Junio en el Mes del #padre
.
🤩 Deseamos que puedas comprarte un bicicleta y Bajamos todos los precios, porque entendemos el momento que vivimos!!!
Te esperamos en grainbarsport.com o redes GrainbarSport
-
#TOPMEGA #venzo #pandemia #sol #rosario #argentina #buenosaires Bicicletas Futura #Mendoza Pablo Astelarra Gisselle Gomez Gómez Alberto Alee Bustos Franco Cabrera Jaki Kamalee Topmega oficial InfoPico</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368490461"/>
                  </a:ext>
                </a:extLst>
              </a:tr>
              <a:tr h="370840">
                <a:tc>
                  <a:txBody>
                    <a:bodyPr/>
                    <a:lstStyle/>
                    <a:p>
                      <a:r>
                        <a:rPr lang="es-ES" sz="1000" b="1"/>
                        <a:t>Topmega oficial - 2021-06-01 12:14:04</a:t>
                      </a:r>
                      <a:r>
                        <a:rPr lang="es-ES" sz="1000"/>
                        <a:t>
 buenos días,  mi nombre es marcos de cordoba capital, necesitaría saber porque están demorados los envíos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2454888"/>
                  </a:ext>
                </a:extLst>
              </a:tr>
              <a:tr h="370840">
                <a:tc>
                  <a:txBody>
                    <a:bodyPr/>
                    <a:lstStyle/>
                    <a:p>
                      <a:r>
                        <a:rPr lang="es-ES" sz="1000" b="1"/>
                        <a:t>Topmega oficial - 2021-06-22 12:39:48</a:t>
                      </a:r>
                      <a:r>
                        <a:rPr lang="es-ES" sz="1000"/>
                        <a:t>
 Necesito que se comuniquen urgente conmigo porque hubo más de un error en la facturación, cobro y despacho de bicicleta y accesorios.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207463981"/>
                  </a:ext>
                </a:extLst>
              </a:tr>
            </a:tbl>
          </a:graphicData>
        </a:graphic>
      </p:graphicFrame>
      <p:sp>
        <p:nvSpPr>
          <p:cNvPr id="4" name="Text Placeholder 3">
            <a:extLst>
              <a:ext uri="{FF2B5EF4-FFF2-40B4-BE49-F238E27FC236}">
                <a16:creationId xmlns:a16="http://schemas.microsoft.com/office/drawing/2014/main" id="{89E1FB17-971C-4011-A1CB-44DE9D35DEB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81569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1548</Words>
  <Application>Microsoft Office PowerPoint</Application>
  <PresentationFormat>On-screen Show (4:3)</PresentationFormat>
  <Paragraphs>850</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NUEVO - La emilia usar</vt:lpstr>
      <vt:lpstr>Facebook Key Metrics Table | Teknialbikes</vt:lpstr>
      <vt:lpstr>Facebook Key Metrics Radar | Teknialbikes</vt:lpstr>
      <vt:lpstr>Facebook Fan Distribution | Teknialbikes</vt:lpstr>
      <vt:lpstr>Facebook +/- Fan Distribution | Teknialbikes</vt:lpstr>
      <vt:lpstr>Facebook Posts Distribution | Teknialbikes</vt:lpstr>
      <vt:lpstr>Facebook Interactions Distribution | Teknialbikes</vt:lpstr>
      <vt:lpstr>Facebook Page Likes Total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Interactions Distribution | Teknialbikes</vt:lpstr>
      <vt:lpstr>Facebook Post Type Distribution Per Profile | Teknialbikes</vt:lpstr>
      <vt:lpstr>Facebook Interaction Rate By Weekday | Teknialbikes</vt:lpstr>
      <vt:lpstr>Facebook Interaction Rate | Teknialbikes</vt:lpstr>
      <vt:lpstr>Facebook Interaction Rate By Post Type | Teknialbikes</vt:lpstr>
      <vt:lpstr>Facebook Interaction Rate By Hour | Teknialbikes</vt:lpstr>
      <vt:lpstr>Facebook Hashtag Detection | Teknialbikes</vt:lpstr>
      <vt:lpstr>Facebook Post Table + Reactions | Teknialbikes - 1 of 24</vt:lpstr>
      <vt:lpstr>Facebook Post Table + Reactions | Teknialbikes - 2 of 24</vt:lpstr>
      <vt:lpstr>Facebook Post Table + Reactions | Teknialbikes - 3 of 24</vt:lpstr>
      <vt:lpstr>Facebook Post Table + Reactions | Teknialbikes - 4 of 24</vt:lpstr>
      <vt:lpstr>Facebook Post Table + Reactions | Teknialbikes - 5 of 24</vt:lpstr>
      <vt:lpstr>Facebook Post Table + Reactions | Teknialbikes - 6 of 24</vt:lpstr>
      <vt:lpstr>Facebook Post Table + Reactions | Teknialbikes - 7 of 24</vt:lpstr>
      <vt:lpstr>Facebook Post Table + Reactions | Teknialbikes - 8 of 24</vt:lpstr>
      <vt:lpstr>Facebook Post Table + Reactions | Teknialbikes - 9 of 24</vt:lpstr>
      <vt:lpstr>Facebook Post Table + Reactions | Teknialbikes - 10 of 24</vt:lpstr>
      <vt:lpstr>Facebook Post Table + Reactions | Teknialbikes - 11 of 24</vt:lpstr>
      <vt:lpstr>Facebook Post Table + Reactions | Teknialbikes - 12 of 24</vt:lpstr>
      <vt:lpstr>Facebook Post Table + Reactions | Teknialbikes - 13 of 24</vt:lpstr>
      <vt:lpstr>Facebook Post Table + Reactions | Teknialbikes - 14 of 24</vt:lpstr>
      <vt:lpstr>Facebook Post Table + Reactions | Teknialbikes - 15 of 24</vt:lpstr>
      <vt:lpstr>Facebook Post Table + Reactions | Teknialbikes - 16 of 24</vt:lpstr>
      <vt:lpstr>Facebook Post Table + Reactions | Teknialbikes - 17 of 24</vt:lpstr>
      <vt:lpstr>Facebook Post Table + Reactions | Teknialbikes - 18 of 24</vt:lpstr>
      <vt:lpstr>Facebook Post Table + Reactions | Teknialbikes - 19 of 24</vt:lpstr>
      <vt:lpstr>Facebook Post Table + Reactions | Teknialbikes - 20 of 24</vt:lpstr>
      <vt:lpstr>Facebook Post Table + Reactions | Teknialbikes - 21 of 24</vt:lpstr>
      <vt:lpstr>Facebook Post Table + Reactions | Teknialbikes - 22 of 24</vt:lpstr>
      <vt:lpstr>Facebook Post Table + Reactions | Teknialbikes - 23 of 24</vt:lpstr>
      <vt:lpstr>Facebook Post Table + Reactions | Teknialbikes - 24 of 24</vt:lpstr>
      <vt:lpstr>Facebook User Posts | Teknialbikes</vt:lpstr>
      <vt:lpstr>Facebook User Posts Table | Teknialbikes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2021-07-01T15:40:22Z</dcterms:created>
  <dcterms:modified xsi:type="dcterms:W3CDTF">2021-07-01T15:41:31Z</dcterms:modified>
</cp:coreProperties>
</file>