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3.6823999999999999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23.529499999999999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82-4029-A585-031077E0B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0.60950000000000004</c:v>
                </c:pt>
                <c:pt idx="1">
                  <c:v>100</c:v>
                </c:pt>
                <c:pt idx="2">
                  <c:v>70.535700000000006</c:v>
                </c:pt>
                <c:pt idx="3">
                  <c:v>0</c:v>
                </c:pt>
                <c:pt idx="4">
                  <c:v>100</c:v>
                </c:pt>
                <c:pt idx="5">
                  <c:v>33.755800000000001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82-4029-A585-031077E0B2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34.389699999999998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82-4029-A585-031077E0B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9321800"/>
        <c:axId val="322283512"/>
      </c:radarChart>
      <c:catAx>
        <c:axId val="27932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83512"/>
        <c:crosses val="autoZero"/>
        <c:auto val="1"/>
        <c:lblAlgn val="ctr"/>
        <c:lblOffset val="100"/>
        <c:noMultiLvlLbl val="0"/>
      </c:catAx>
      <c:valAx>
        <c:axId val="32228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2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1155928</c:v>
                </c:pt>
                <c:pt idx="1">
                  <c:v>42566</c:v>
                </c:pt>
                <c:pt idx="2">
                  <c:v>7045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65-4EBA-A16F-8E84F2984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3343</c:v>
                </c:pt>
                <c:pt idx="1">
                  <c:v>356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3B-4C4F-86E4-E52789155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D5-4388-B3FE-CD1FB7AFF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</c:v>
                </c:pt>
                <c:pt idx="1">
                  <c:v>Sym Motors Argentina</c:v>
                </c:pt>
                <c:pt idx="2">
                  <c:v>Kymco 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0</c:v>
                </c:pt>
                <c:pt idx="1">
                  <c:v>112</c:v>
                </c:pt>
                <c:pt idx="2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6-4509-BD71-3939F9BF9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42208</c:v>
                </c:pt>
                <c:pt idx="1">
                  <c:v>42207</c:v>
                </c:pt>
                <c:pt idx="2">
                  <c:v>42205</c:v>
                </c:pt>
                <c:pt idx="3">
                  <c:v>42207</c:v>
                </c:pt>
                <c:pt idx="4">
                  <c:v>42216</c:v>
                </c:pt>
                <c:pt idx="5">
                  <c:v>42230</c:v>
                </c:pt>
                <c:pt idx="6">
                  <c:v>42241</c:v>
                </c:pt>
                <c:pt idx="7">
                  <c:v>42248</c:v>
                </c:pt>
                <c:pt idx="8">
                  <c:v>42256</c:v>
                </c:pt>
                <c:pt idx="9">
                  <c:v>42274</c:v>
                </c:pt>
                <c:pt idx="10">
                  <c:v>42292</c:v>
                </c:pt>
                <c:pt idx="11">
                  <c:v>42312</c:v>
                </c:pt>
                <c:pt idx="12">
                  <c:v>42333</c:v>
                </c:pt>
                <c:pt idx="13">
                  <c:v>42353</c:v>
                </c:pt>
                <c:pt idx="14">
                  <c:v>42373</c:v>
                </c:pt>
                <c:pt idx="15">
                  <c:v>42387</c:v>
                </c:pt>
                <c:pt idx="16">
                  <c:v>42397</c:v>
                </c:pt>
                <c:pt idx="17">
                  <c:v>42409</c:v>
                </c:pt>
                <c:pt idx="18">
                  <c:v>42425</c:v>
                </c:pt>
                <c:pt idx="19">
                  <c:v>42438</c:v>
                </c:pt>
                <c:pt idx="20">
                  <c:v>42443</c:v>
                </c:pt>
                <c:pt idx="21">
                  <c:v>42462</c:v>
                </c:pt>
                <c:pt idx="22">
                  <c:v>42482</c:v>
                </c:pt>
                <c:pt idx="23">
                  <c:v>42496</c:v>
                </c:pt>
                <c:pt idx="24">
                  <c:v>42505</c:v>
                </c:pt>
                <c:pt idx="25">
                  <c:v>42512</c:v>
                </c:pt>
                <c:pt idx="26">
                  <c:v>42534</c:v>
                </c:pt>
                <c:pt idx="27">
                  <c:v>42545</c:v>
                </c:pt>
                <c:pt idx="28">
                  <c:v>42558</c:v>
                </c:pt>
                <c:pt idx="29">
                  <c:v>42566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57-4C03-9CA0-71E0589EF5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7025</c:v>
                </c:pt>
                <c:pt idx="1">
                  <c:v>7024</c:v>
                </c:pt>
                <c:pt idx="2">
                  <c:v>7026</c:v>
                </c:pt>
                <c:pt idx="3">
                  <c:v>7027</c:v>
                </c:pt>
                <c:pt idx="4">
                  <c:v>7027</c:v>
                </c:pt>
                <c:pt idx="5">
                  <c:v>7028</c:v>
                </c:pt>
                <c:pt idx="6">
                  <c:v>7029</c:v>
                </c:pt>
                <c:pt idx="7">
                  <c:v>7030</c:v>
                </c:pt>
                <c:pt idx="8">
                  <c:v>7030</c:v>
                </c:pt>
                <c:pt idx="9">
                  <c:v>7030</c:v>
                </c:pt>
                <c:pt idx="10">
                  <c:v>7030</c:v>
                </c:pt>
                <c:pt idx="11">
                  <c:v>7029</c:v>
                </c:pt>
                <c:pt idx="12">
                  <c:v>7028</c:v>
                </c:pt>
                <c:pt idx="13">
                  <c:v>7029</c:v>
                </c:pt>
                <c:pt idx="14">
                  <c:v>7030</c:v>
                </c:pt>
                <c:pt idx="15">
                  <c:v>7032</c:v>
                </c:pt>
                <c:pt idx="16">
                  <c:v>7033</c:v>
                </c:pt>
                <c:pt idx="17">
                  <c:v>7036</c:v>
                </c:pt>
                <c:pt idx="18">
                  <c:v>7038</c:v>
                </c:pt>
                <c:pt idx="19">
                  <c:v>7039</c:v>
                </c:pt>
                <c:pt idx="20">
                  <c:v>7039</c:v>
                </c:pt>
                <c:pt idx="21">
                  <c:v>7038</c:v>
                </c:pt>
                <c:pt idx="22">
                  <c:v>7038</c:v>
                </c:pt>
                <c:pt idx="23">
                  <c:v>7038</c:v>
                </c:pt>
                <c:pt idx="24">
                  <c:v>7038</c:v>
                </c:pt>
                <c:pt idx="25">
                  <c:v>7039</c:v>
                </c:pt>
                <c:pt idx="26">
                  <c:v>7039</c:v>
                </c:pt>
                <c:pt idx="27">
                  <c:v>7042</c:v>
                </c:pt>
                <c:pt idx="28">
                  <c:v>7045</c:v>
                </c:pt>
                <c:pt idx="29">
                  <c:v>7045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57-4C03-9CA0-71E0589EF5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1152607</c:v>
                </c:pt>
                <c:pt idx="1">
                  <c:v>1153381</c:v>
                </c:pt>
                <c:pt idx="2">
                  <c:v>1153419</c:v>
                </c:pt>
                <c:pt idx="3">
                  <c:v>1153542</c:v>
                </c:pt>
                <c:pt idx="4">
                  <c:v>1153920</c:v>
                </c:pt>
                <c:pt idx="5">
                  <c:v>1154051</c:v>
                </c:pt>
                <c:pt idx="6">
                  <c:v>1154149</c:v>
                </c:pt>
                <c:pt idx="7">
                  <c:v>1154385</c:v>
                </c:pt>
                <c:pt idx="8">
                  <c:v>1154740</c:v>
                </c:pt>
                <c:pt idx="9">
                  <c:v>1154989</c:v>
                </c:pt>
                <c:pt idx="10">
                  <c:v>1155178</c:v>
                </c:pt>
                <c:pt idx="11">
                  <c:v>1155244</c:v>
                </c:pt>
                <c:pt idx="12">
                  <c:v>1154403</c:v>
                </c:pt>
                <c:pt idx="13">
                  <c:v>1154832</c:v>
                </c:pt>
                <c:pt idx="14">
                  <c:v>1155079</c:v>
                </c:pt>
                <c:pt idx="15">
                  <c:v>1155270</c:v>
                </c:pt>
                <c:pt idx="16">
                  <c:v>1155231</c:v>
                </c:pt>
                <c:pt idx="17">
                  <c:v>1155647</c:v>
                </c:pt>
                <c:pt idx="18">
                  <c:v>1155588</c:v>
                </c:pt>
                <c:pt idx="19">
                  <c:v>1155995</c:v>
                </c:pt>
                <c:pt idx="20">
                  <c:v>1155869</c:v>
                </c:pt>
                <c:pt idx="21">
                  <c:v>1155968</c:v>
                </c:pt>
                <c:pt idx="22">
                  <c:v>1156121</c:v>
                </c:pt>
                <c:pt idx="23">
                  <c:v>1155305</c:v>
                </c:pt>
                <c:pt idx="24">
                  <c:v>1155535</c:v>
                </c:pt>
                <c:pt idx="25">
                  <c:v>1155461</c:v>
                </c:pt>
                <c:pt idx="26">
                  <c:v>1155503</c:v>
                </c:pt>
                <c:pt idx="27">
                  <c:v>1155705</c:v>
                </c:pt>
                <c:pt idx="28">
                  <c:v>1155832</c:v>
                </c:pt>
                <c:pt idx="29">
                  <c:v>1155928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57-4C03-9CA0-71E0589EF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15232"/>
        <c:axId val="321917200"/>
      </c:lineChart>
      <c:dateAx>
        <c:axId val="32191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7200"/>
        <c:crosses val="autoZero"/>
        <c:auto val="1"/>
        <c:lblOffset val="100"/>
        <c:baseTimeUnit val="days"/>
      </c:dateAx>
      <c:valAx>
        <c:axId val="32191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-2</c:v>
                </c:pt>
                <c:pt idx="1">
                  <c:v>-1</c:v>
                </c:pt>
                <c:pt idx="2">
                  <c:v>-2</c:v>
                </c:pt>
                <c:pt idx="3">
                  <c:v>2</c:v>
                </c:pt>
                <c:pt idx="4">
                  <c:v>9</c:v>
                </c:pt>
                <c:pt idx="5">
                  <c:v>14</c:v>
                </c:pt>
                <c:pt idx="6">
                  <c:v>11</c:v>
                </c:pt>
                <c:pt idx="7">
                  <c:v>7</c:v>
                </c:pt>
                <c:pt idx="8">
                  <c:v>8</c:v>
                </c:pt>
                <c:pt idx="9">
                  <c:v>18</c:v>
                </c:pt>
                <c:pt idx="10">
                  <c:v>18</c:v>
                </c:pt>
                <c:pt idx="11">
                  <c:v>20</c:v>
                </c:pt>
                <c:pt idx="12">
                  <c:v>21</c:v>
                </c:pt>
                <c:pt idx="13">
                  <c:v>20</c:v>
                </c:pt>
                <c:pt idx="14">
                  <c:v>20</c:v>
                </c:pt>
                <c:pt idx="15">
                  <c:v>14</c:v>
                </c:pt>
                <c:pt idx="16">
                  <c:v>10</c:v>
                </c:pt>
                <c:pt idx="17">
                  <c:v>12</c:v>
                </c:pt>
                <c:pt idx="18">
                  <c:v>16</c:v>
                </c:pt>
                <c:pt idx="19">
                  <c:v>13</c:v>
                </c:pt>
                <c:pt idx="20">
                  <c:v>5</c:v>
                </c:pt>
                <c:pt idx="21">
                  <c:v>19</c:v>
                </c:pt>
                <c:pt idx="22">
                  <c:v>20</c:v>
                </c:pt>
                <c:pt idx="23">
                  <c:v>14</c:v>
                </c:pt>
                <c:pt idx="24">
                  <c:v>9</c:v>
                </c:pt>
                <c:pt idx="25">
                  <c:v>7</c:v>
                </c:pt>
                <c:pt idx="26">
                  <c:v>22</c:v>
                </c:pt>
                <c:pt idx="27">
                  <c:v>11</c:v>
                </c:pt>
                <c:pt idx="28">
                  <c:v>13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6-4878-BF32-97D0660F18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-1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-1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3</c:v>
                </c:pt>
                <c:pt idx="28">
                  <c:v>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86-4878-BF32-97D0660F18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22</c:v>
                </c:pt>
                <c:pt idx="1">
                  <c:v>774</c:v>
                </c:pt>
                <c:pt idx="2">
                  <c:v>38</c:v>
                </c:pt>
                <c:pt idx="3">
                  <c:v>123</c:v>
                </c:pt>
                <c:pt idx="4">
                  <c:v>378</c:v>
                </c:pt>
                <c:pt idx="5">
                  <c:v>131</c:v>
                </c:pt>
                <c:pt idx="6">
                  <c:v>98</c:v>
                </c:pt>
                <c:pt idx="7">
                  <c:v>236</c:v>
                </c:pt>
                <c:pt idx="8">
                  <c:v>355</c:v>
                </c:pt>
                <c:pt idx="9">
                  <c:v>249</c:v>
                </c:pt>
                <c:pt idx="10">
                  <c:v>189</c:v>
                </c:pt>
                <c:pt idx="11">
                  <c:v>66</c:v>
                </c:pt>
                <c:pt idx="12">
                  <c:v>-841</c:v>
                </c:pt>
                <c:pt idx="13">
                  <c:v>429</c:v>
                </c:pt>
                <c:pt idx="14">
                  <c:v>247</c:v>
                </c:pt>
                <c:pt idx="15">
                  <c:v>191</c:v>
                </c:pt>
                <c:pt idx="16">
                  <c:v>-39</c:v>
                </c:pt>
                <c:pt idx="17">
                  <c:v>416</c:v>
                </c:pt>
                <c:pt idx="18">
                  <c:v>-59</c:v>
                </c:pt>
                <c:pt idx="19">
                  <c:v>407</c:v>
                </c:pt>
                <c:pt idx="20">
                  <c:v>-126</c:v>
                </c:pt>
                <c:pt idx="21">
                  <c:v>99</c:v>
                </c:pt>
                <c:pt idx="22">
                  <c:v>153</c:v>
                </c:pt>
                <c:pt idx="23">
                  <c:v>-816</c:v>
                </c:pt>
                <c:pt idx="24">
                  <c:v>230</c:v>
                </c:pt>
                <c:pt idx="25">
                  <c:v>-74</c:v>
                </c:pt>
                <c:pt idx="26">
                  <c:v>42</c:v>
                </c:pt>
                <c:pt idx="27">
                  <c:v>202</c:v>
                </c:pt>
                <c:pt idx="28">
                  <c:v>127</c:v>
                </c:pt>
                <c:pt idx="29">
                  <c:v>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86-4878-BF32-97D0660F1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05720"/>
        <c:axId val="321914248"/>
      </c:lineChart>
      <c:dateAx>
        <c:axId val="32190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4248"/>
        <c:crosses val="autoZero"/>
        <c:auto val="1"/>
        <c:lblOffset val="100"/>
        <c:baseTimeUnit val="days"/>
      </c:dateAx>
      <c:valAx>
        <c:axId val="32191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0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4-449E-88F9-0F43ED217C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A4-449E-88F9-0F43ED217C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151</c:v>
                </c:pt>
                <c:pt idx="1">
                  <c:v>146</c:v>
                </c:pt>
                <c:pt idx="2">
                  <c:v>314</c:v>
                </c:pt>
                <c:pt idx="3">
                  <c:v>-142</c:v>
                </c:pt>
                <c:pt idx="4">
                  <c:v>240</c:v>
                </c:pt>
                <c:pt idx="5">
                  <c:v>78</c:v>
                </c:pt>
                <c:pt idx="6">
                  <c:v>-65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A4-449E-88F9-0F43ED217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908672"/>
        <c:axId val="321904080"/>
      </c:barChart>
      <c:catAx>
        <c:axId val="32190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04080"/>
        <c:crosses val="autoZero"/>
        <c:auto val="1"/>
        <c:lblAlgn val="ctr"/>
        <c:lblOffset val="100"/>
        <c:noMultiLvlLbl val="0"/>
      </c:catAx>
      <c:valAx>
        <c:axId val="32190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-4.7382136934375702E-3</c:v>
                </c:pt>
                <c:pt idx="1">
                  <c:v>-2.3692191053828701E-3</c:v>
                </c:pt>
                <c:pt idx="2">
                  <c:v>-4.7385504774089598E-3</c:v>
                </c:pt>
                <c:pt idx="3">
                  <c:v>4.7387750266556098E-3</c:v>
                </c:pt>
                <c:pt idx="4">
                  <c:v>2.1323477148340299E-2</c:v>
                </c:pt>
                <c:pt idx="5">
                  <c:v>3.3162781883645999E-2</c:v>
                </c:pt>
                <c:pt idx="6">
                  <c:v>2.6047833293866899E-2</c:v>
                </c:pt>
                <c:pt idx="7">
                  <c:v>1.6571577377429501E-2</c:v>
                </c:pt>
                <c:pt idx="8">
                  <c:v>1.89358076121947E-2</c:v>
                </c:pt>
                <c:pt idx="9">
                  <c:v>4.2597500946611098E-2</c:v>
                </c:pt>
                <c:pt idx="10">
                  <c:v>4.2579363201968097E-2</c:v>
                </c:pt>
                <c:pt idx="11">
                  <c:v>4.7290267662914998E-2</c:v>
                </c:pt>
                <c:pt idx="12">
                  <c:v>4.9631310266590997E-2</c:v>
                </c:pt>
                <c:pt idx="13">
                  <c:v>4.7244466491862099E-2</c:v>
                </c:pt>
                <c:pt idx="14">
                  <c:v>4.7222156635893603E-2</c:v>
                </c:pt>
                <c:pt idx="15">
                  <c:v>3.3039907488259003E-2</c:v>
                </c:pt>
                <c:pt idx="16">
                  <c:v>2.3592139099252101E-2</c:v>
                </c:pt>
                <c:pt idx="17">
                  <c:v>2.8303889426138599E-2</c:v>
                </c:pt>
                <c:pt idx="18">
                  <c:v>3.77278407885119E-2</c:v>
                </c:pt>
                <c:pt idx="19">
                  <c:v>3.06423099587507E-2</c:v>
                </c:pt>
                <c:pt idx="20">
                  <c:v>1.1781893585937101E-2</c:v>
                </c:pt>
                <c:pt idx="21">
                  <c:v>4.47659213533445E-2</c:v>
                </c:pt>
                <c:pt idx="22">
                  <c:v>4.7100937308652398E-2</c:v>
                </c:pt>
                <c:pt idx="23">
                  <c:v>3.2955133939080103E-2</c:v>
                </c:pt>
                <c:pt idx="24">
                  <c:v>2.11784638554217E-2</c:v>
                </c:pt>
                <c:pt idx="25">
                  <c:v>1.64686507469709E-2</c:v>
                </c:pt>
                <c:pt idx="26">
                  <c:v>5.1750094091080202E-2</c:v>
                </c:pt>
                <c:pt idx="27">
                  <c:v>2.5861663610288198E-2</c:v>
                </c:pt>
                <c:pt idx="28">
                  <c:v>3.05558820072864E-2</c:v>
                </c:pt>
                <c:pt idx="29">
                  <c:v>1.87978758400301E-2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27-4C03-BF36-372B920255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-1.42348754448399E-2</c:v>
                </c:pt>
                <c:pt idx="2">
                  <c:v>2.84738041002278E-2</c:v>
                </c:pt>
                <c:pt idx="3">
                  <c:v>1.4232849416453201E-2</c:v>
                </c:pt>
                <c:pt idx="4">
                  <c:v>0</c:v>
                </c:pt>
                <c:pt idx="5">
                  <c:v>1.42308239647076E-2</c:v>
                </c:pt>
                <c:pt idx="6">
                  <c:v>1.4228799089356901E-2</c:v>
                </c:pt>
                <c:pt idx="7">
                  <c:v>1.42267747901551E-2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-1.4224751066856301E-2</c:v>
                </c:pt>
                <c:pt idx="12">
                  <c:v>-1.42267747901551E-2</c:v>
                </c:pt>
                <c:pt idx="13">
                  <c:v>1.4228799089356901E-2</c:v>
                </c:pt>
                <c:pt idx="14">
                  <c:v>1.42267747901551E-2</c:v>
                </c:pt>
                <c:pt idx="15">
                  <c:v>2.8449502133712699E-2</c:v>
                </c:pt>
                <c:pt idx="16">
                  <c:v>1.4220705346985199E-2</c:v>
                </c:pt>
                <c:pt idx="17">
                  <c:v>4.2656050049765401E-2</c:v>
                </c:pt>
                <c:pt idx="18">
                  <c:v>2.84252416145537E-2</c:v>
                </c:pt>
                <c:pt idx="19">
                  <c:v>1.4208581983517999E-2</c:v>
                </c:pt>
                <c:pt idx="20">
                  <c:v>0</c:v>
                </c:pt>
                <c:pt idx="21">
                  <c:v>-1.42065634323057E-2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1.4208581983517999E-2</c:v>
                </c:pt>
                <c:pt idx="26">
                  <c:v>0</c:v>
                </c:pt>
                <c:pt idx="27">
                  <c:v>4.2619690296917201E-2</c:v>
                </c:pt>
                <c:pt idx="28">
                  <c:v>4.2601533655211597E-2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27-4C03-BF36-372B920255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1.9087529336231201E-3</c:v>
                </c:pt>
                <c:pt idx="1">
                  <c:v>6.7152116896739306E-2</c:v>
                </c:pt>
                <c:pt idx="2">
                  <c:v>3.2946615212145901E-3</c:v>
                </c:pt>
                <c:pt idx="3">
                  <c:v>1.06639477934731E-2</c:v>
                </c:pt>
                <c:pt idx="4">
                  <c:v>3.2768637812927499E-2</c:v>
                </c:pt>
                <c:pt idx="5">
                  <c:v>1.13526067665003E-2</c:v>
                </c:pt>
                <c:pt idx="6">
                  <c:v>8.4918257512016405E-3</c:v>
                </c:pt>
                <c:pt idx="7">
                  <c:v>2.0447966423746002E-2</c:v>
                </c:pt>
                <c:pt idx="8">
                  <c:v>3.0752305340072901E-2</c:v>
                </c:pt>
                <c:pt idx="9">
                  <c:v>2.1563295633649102E-2</c:v>
                </c:pt>
                <c:pt idx="10">
                  <c:v>1.6363792209276501E-2</c:v>
                </c:pt>
                <c:pt idx="11">
                  <c:v>5.7134052068166102E-3</c:v>
                </c:pt>
                <c:pt idx="12">
                  <c:v>-7.2798473742343606E-2</c:v>
                </c:pt>
                <c:pt idx="13">
                  <c:v>3.7162065587147602E-2</c:v>
                </c:pt>
                <c:pt idx="14">
                  <c:v>2.1388392424179399E-2</c:v>
                </c:pt>
                <c:pt idx="15">
                  <c:v>1.6535665525907801E-2</c:v>
                </c:pt>
                <c:pt idx="16">
                  <c:v>-3.3758342205718098E-3</c:v>
                </c:pt>
                <c:pt idx="17">
                  <c:v>3.6010113994517097E-2</c:v>
                </c:pt>
                <c:pt idx="18">
                  <c:v>-5.1053652196561697E-3</c:v>
                </c:pt>
                <c:pt idx="19">
                  <c:v>3.5220164972291197E-2</c:v>
                </c:pt>
                <c:pt idx="20">
                  <c:v>-1.08997011232748E-2</c:v>
                </c:pt>
                <c:pt idx="21">
                  <c:v>8.5649844402782699E-3</c:v>
                </c:pt>
                <c:pt idx="22">
                  <c:v>1.3235660502712901E-2</c:v>
                </c:pt>
                <c:pt idx="23">
                  <c:v>-7.0580847506446096E-2</c:v>
                </c:pt>
                <c:pt idx="24">
                  <c:v>1.9908162779525802E-2</c:v>
                </c:pt>
                <c:pt idx="25">
                  <c:v>-6.40396007044356E-3</c:v>
                </c:pt>
                <c:pt idx="26">
                  <c:v>3.6349128183469602E-3</c:v>
                </c:pt>
                <c:pt idx="27">
                  <c:v>1.7481564305761199E-2</c:v>
                </c:pt>
                <c:pt idx="28">
                  <c:v>1.09889634465543E-2</c:v>
                </c:pt>
                <c:pt idx="29">
                  <c:v>8.3057053274178307E-3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27-4C03-BF36-372B92025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912280"/>
        <c:axId val="321906704"/>
      </c:lineChart>
      <c:dateAx>
        <c:axId val="321912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06704"/>
        <c:crosses val="autoZero"/>
        <c:auto val="1"/>
        <c:lblOffset val="100"/>
        <c:baseTimeUnit val="days"/>
      </c:dateAx>
      <c:valAx>
        <c:axId val="32190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2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78-45F3-83C4-EAA47107BE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78-45F3-83C4-EAA47107BE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F78-45F3-83C4-EAA47107B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572792"/>
        <c:axId val="59574432"/>
      </c:lineChart>
      <c:dateAx>
        <c:axId val="59572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4432"/>
        <c:crosses val="autoZero"/>
        <c:auto val="1"/>
        <c:lblOffset val="100"/>
        <c:baseTimeUnit val="days"/>
      </c:dateAx>
      <c:valAx>
        <c:axId val="59574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572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26-4721-93A8-1469136E0D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26-4721-93A8-1469136E0D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26-4721-93A8-1469136E0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782408"/>
        <c:axId val="330778472"/>
      </c:lineChart>
      <c:catAx>
        <c:axId val="33078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78472"/>
        <c:crosses val="autoZero"/>
        <c:auto val="1"/>
        <c:lblAlgn val="ctr"/>
        <c:lblOffset val="100"/>
        <c:noMultiLvlLbl val="0"/>
      </c:catAx>
      <c:valAx>
        <c:axId val="33077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82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C-43D1-8629-D6965CF64C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C-43D1-8629-D6965CF64C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1C-43D1-8629-D6965CF64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775520"/>
        <c:axId val="330777488"/>
      </c:barChart>
      <c:catAx>
        <c:axId val="3307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77488"/>
        <c:crosses val="autoZero"/>
        <c:auto val="1"/>
        <c:lblAlgn val="ctr"/>
        <c:lblOffset val="100"/>
        <c:noMultiLvlLbl val="0"/>
      </c:catAx>
      <c:valAx>
        <c:axId val="33077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7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65</c:v>
                </c:pt>
                <c:pt idx="1">
                  <c:v>50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B-4AC9-9B47-75B247C08E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EB-4AC9-9B47-75B247C08E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EB-4AC9-9B47-75B247C08E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EB-4AC9-9B47-75B247C08E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EB-4AC9-9B47-75B247C08E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EB-4AC9-9B47-75B247C08E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40</c:v>
                </c:pt>
                <c:pt idx="1">
                  <c:v>16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EB-4AC9-9B47-75B247C08E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6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FEB-4AC9-9B47-75B247C08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779456"/>
        <c:axId val="330780112"/>
      </c:barChart>
      <c:catAx>
        <c:axId val="33077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80112"/>
        <c:crosses val="autoZero"/>
        <c:auto val="1"/>
        <c:lblAlgn val="ctr"/>
        <c:lblOffset val="100"/>
        <c:noMultiLvlLbl val="0"/>
      </c:catAx>
      <c:valAx>
        <c:axId val="33078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7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1-4593-9192-3F5C31DC54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C1-4593-9192-3F5C31DC54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789624"/>
        <c:axId val="330789952"/>
      </c:barChart>
      <c:catAx>
        <c:axId val="330789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89952"/>
        <c:crosses val="autoZero"/>
        <c:auto val="1"/>
        <c:lblAlgn val="ctr"/>
        <c:lblOffset val="100"/>
        <c:noMultiLvlLbl val="0"/>
      </c:catAx>
      <c:valAx>
        <c:axId val="33078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78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0.14155283459551299</c:v>
                </c:pt>
                <c:pt idx="1">
                  <c:v>6.13395616580555E-2</c:v>
                </c:pt>
                <c:pt idx="2">
                  <c:v>2.5951353009177301E-2</c:v>
                </c:pt>
                <c:pt idx="3">
                  <c:v>9.4368556397008505E-3</c:v>
                </c:pt>
                <c:pt idx="6">
                  <c:v>1.6514497369476501E-2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9-48AF-BC20-4BAA1A6F8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0.184790334044065</c:v>
                </c:pt>
                <c:pt idx="1">
                  <c:v>0.28429282160625402</c:v>
                </c:pt>
                <c:pt idx="3">
                  <c:v>0.15636105188343999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A9-48AF-BC20-4BAA1A6F8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2-0BA9-48AF-BC20-4BAA1A6F8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911624"/>
        <c:axId val="321912936"/>
      </c:barChart>
      <c:catAx>
        <c:axId val="32191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2936"/>
        <c:crosses val="autoZero"/>
        <c:auto val="1"/>
        <c:lblAlgn val="ctr"/>
        <c:lblOffset val="100"/>
        <c:noMultiLvlLbl val="0"/>
      </c:catAx>
      <c:valAx>
        <c:axId val="321912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1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2.6062027625749301E-2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6.1547201969510502E-2</c:v>
                </c:pt>
                <c:pt idx="8">
                  <c:v>0</c:v>
                </c:pt>
                <c:pt idx="9">
                  <c:v>9.4640955873654294E-3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9.4357425929420605E-3</c:v>
                </c:pt>
                <c:pt idx="17">
                  <c:v>0</c:v>
                </c:pt>
                <c:pt idx="18">
                  <c:v>0</c:v>
                </c:pt>
                <c:pt idx="19">
                  <c:v>1.6497372204284599E-2</c:v>
                </c:pt>
                <c:pt idx="20">
                  <c:v>0.141376060320452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98-42D8-B915-103964CD7A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0.28469750889679701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0.17775881683731501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0.14206563432305699</c:v>
                </c:pt>
                <c:pt idx="21">
                  <c:v>0</c:v>
                </c:pt>
                <c:pt idx="22">
                  <c:v>0</c:v>
                </c:pt>
                <c:pt idx="23">
                  <c:v>0.11366865586814399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0.22727272727272699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98-42D8-B915-103964CD7A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98-42D8-B915-103964CD7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210360"/>
        <c:axId val="279210688"/>
      </c:lineChart>
      <c:dateAx>
        <c:axId val="279210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0688"/>
        <c:crosses val="autoZero"/>
        <c:auto val="1"/>
        <c:lblOffset val="100"/>
        <c:baseTimeUnit val="days"/>
      </c:dateAx>
      <c:valAx>
        <c:axId val="27921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9.4620807115484706E-3</c:v>
                </c:pt>
                <c:pt idx="1">
                  <c:v>5.0979750125204198E-2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9D-4103-B49F-29F1A307E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0.18718451038841799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9D-4103-B49F-29F1A307E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9D-4103-B49F-29F1A307E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212000"/>
        <c:axId val="279214296"/>
      </c:barChart>
      <c:catAx>
        <c:axId val="2792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4296"/>
        <c:crosses val="autoZero"/>
        <c:auto val="1"/>
        <c:lblAlgn val="ctr"/>
        <c:lblOffset val="100"/>
        <c:noMultiLvlLbl val="0"/>
      </c:catAx>
      <c:valAx>
        <c:axId val="27921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21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5.58334119719417E-2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6.1338114560724702E-2</c:v>
                </c:pt>
                <c:pt idx="17">
                  <c:v>1.76936868925168E-2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AA-4E8D-AB5E-52014868FE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0.22743425728500399</c:v>
                </c:pt>
                <c:pt idx="11">
                  <c:v>0</c:v>
                </c:pt>
                <c:pt idx="12">
                  <c:v>0.14214641080312701</c:v>
                </c:pt>
                <c:pt idx="13">
                  <c:v>0</c:v>
                </c:pt>
                <c:pt idx="14">
                  <c:v>0.15636105188343999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0.28429282160625402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AA-4E8D-AB5E-52014868FE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AA-4E8D-AB5E-52014868FE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0697856"/>
        <c:axId val="330693920"/>
      </c:lineChart>
      <c:catAx>
        <c:axId val="330697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93920"/>
        <c:crosses val="autoZero"/>
        <c:auto val="1"/>
        <c:lblAlgn val="ctr"/>
        <c:lblOffset val="100"/>
        <c:noMultiLvlLbl val="0"/>
      </c:catAx>
      <c:valAx>
        <c:axId val="330693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97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6E-42F8-9C1E-4B2884D38C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26E-42F8-9C1E-4B2884D38CD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26E-42F8-9C1E-4B2884D38C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2216520"/>
        <c:axId val="462218160"/>
      </c:lineChart>
      <c:dateAx>
        <c:axId val="46221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218160"/>
        <c:crosses val="autoZero"/>
        <c:auto val="1"/>
        <c:lblOffset val="100"/>
        <c:baseTimeUnit val="days"/>
      </c:dateAx>
      <c:valAx>
        <c:axId val="46221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221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8260-FFC6-4FF0-A91C-0C41F66B2B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2D43D-868A-4B45-8FF1-29449F13F1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91744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77DEA-2A6B-4FCB-AECF-E571FAFDF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FA8E7D-7808-4F6C-BA33-5E39C61283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2082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64318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5322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79189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31878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09806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8506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0851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127324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385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673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00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3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15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283EC-6B07-45A7-857A-DBDC53311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28178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7E26E-396A-4652-BFF4-F6B88C282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26508A-78F9-4D6F-B34D-BBD066276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6260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F57AE-C90D-485C-8963-81687ACB4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5A1D3-8917-4188-A008-0A1341ACC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483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35D31-5A3F-4544-AB09-1B84261C1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FA1CDE-5682-4A01-8B03-76110DF816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053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E00E4-DB97-4927-AC7D-EB365C0B1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E79E5-1838-41D9-BBC2-61C47411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835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0D8D1-C866-4CCC-A950-72AA1D878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8A3950-E4E1-47E2-B114-21526D6BB4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0664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B2F67-B600-4D2B-AA45-8786AFAEA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F4705-9560-4C2E-A2FB-0764BB5B5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477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C745-56DB-4B58-9520-85B3E4F4C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2CFBC6-B0C7-4D57-99F6-E6B2C88DD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68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17FBF-4BD7-4E72-A98D-DCD1E4802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96FC5-4A8C-42E6-95E3-5E20B940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552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94968-0642-4015-B203-21D1C9A04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7D738-2792-4855-9DB7-B4AAAEF0D9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844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9BC25-0987-48CC-B085-B8D6D16CDF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A3DA5-D834-497C-96E7-4AE5F159A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505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116C-2B1E-4698-BD8E-288247C00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A0880C-5AEA-4505-94E0-E18310E180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819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0900A-135D-4C57-8A8D-B2E6EE81F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DE0F1-C6A1-4FA6-821B-45B956515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4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19242-41B8-4459-8509-86B8B40F7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D0FAB1-9E39-4DF3-B012-70BA4094FD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051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2C79A-1DC7-4FE2-84BC-871B0A2FB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A4338-F22B-4157-B2E3-31EFC3B1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8244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7E808-4753-436D-9B0C-1C163635D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BEAB72-4C75-4AF5-B0BA-EE57957D3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9183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104D8-8217-4174-921A-7EE649358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FA487-58CB-4367-8984-2B754A1D6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207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3970D-2EDE-4828-A5DC-66CD03ADB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8399F9-895F-469E-8990-4333CA01E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900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E3FA6-BFFD-4EEA-A2F4-4AD858BB9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8FBBB-B742-42BA-85E4-C207F29C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517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3B42-7746-41A4-BB18-807707A56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FC66E-0E25-415C-88C6-4C5A8C1F21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2636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038030-D080-4592-90FE-0E5D344D5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7B378-6984-4B11-BC43-BD32743A8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3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2E228-5328-4F92-81CC-A4AA8BB37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3A4C73-111C-4FEB-ACA8-9A024A8DDD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674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BB8CE-CC6D-454D-9F66-6AEDC232F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30A9A-EC3F-45A8-B3AB-FB83122BC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993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AD210-B4C9-4857-8286-307AA0FE1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B88017-6F1D-42B6-8E11-0A9B7D873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722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F86CB5-AC27-493C-BC06-FAC899C2B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E7AEF-90D6-4A9E-A34B-038976782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029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494FE-C150-455D-81C5-B1279A372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3BD2D-99AF-481B-87D5-FDDFD4A17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7754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F63A18-FED7-4444-BC90-C606B4A31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D1337-E747-4A14-A2B8-4A2219B56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700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6933B-3841-4EE8-A786-B99ECEE4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6A9264-B5D4-46F4-B4FA-5F38481ADC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685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7565E-7141-47B9-9534-5DF2B9879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E6A6F0-16A0-4037-8B81-ED9D8EA74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005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120EE-32DA-4375-AB46-163EA74DF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9ACD0-6455-468D-9360-DB668335A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402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54BEBE-7B1A-4BC5-911F-670D5FBF6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420E5-48CC-44C9-8448-3F99E8331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885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1DD84-799A-4243-B99A-E0B3CE48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591A4-2934-47DE-8429-3F87A2F642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431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CC085-D2CC-4BF1-AA39-BCF79235E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77AA5-5E06-4410-A348-7D6D8F258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42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6858-6915-4FE1-A631-75D7A36F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BEF340-6B37-4978-8913-B82C6763F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555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D564D-B039-43D3-A944-27B66478D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9E04BC-0B96-4DA9-AF35-CF2425213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298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C3E81-41F3-47F0-AB7D-DAB98BD6E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29234E-E124-46AE-A498-D7F5F2B68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5238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5B44C-C218-4C4E-A587-4A9146399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8D9FF-D223-43D5-AA30-1AF701CD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2478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A6035-BAB8-4099-8287-11F1101A0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078B2-A3BC-4E27-81BF-C2661702E6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3824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19993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888469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48783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290478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79151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25839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38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93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974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3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72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351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7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46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9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09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16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9B6F3-60A0-4908-B788-950CCE00A9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905342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E1DBB-2BE8-4B14-8774-D94F4C0F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DEFD0-33D1-47D4-B63A-3D9949833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68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9178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595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8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74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344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90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74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280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632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083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906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845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8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- 2021-06-21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02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9D13A-280D-4255-AD9E-2DD6DE672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51484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36DBD-9FB4-431A-9D59-F3B7D69B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70E1E0-2AEE-4DD9-BA65-CD27C7CB43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782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366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61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7887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7166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56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831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42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304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140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07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116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255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81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- 2021-06-08 16:30:58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812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0916E-BFEA-423D-9745-B73F5ADF6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48116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7A80E-4F43-42EF-92F3-3E6B96F01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42EDE-F661-4713-94D1-167DC2201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4657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9474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31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704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798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637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83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779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4021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493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140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902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2111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32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- 2021-06-01 21:37:37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"Más potencia, más espacio, más Downtown.
Conoce hoy tu Kymco Downtown 350i en nuestra red de concesionarios oficiales.
#kymco #scooter #downtown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17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2A247-89E6-46DA-82DF-A868A9CF1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37455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EC203-4271-4F69-9022-0AFA58739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F5A48C-D364-4D84-B47E-DAF5020B7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240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3249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3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202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044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6413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787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92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490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45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821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27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6539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417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- 2021-06-28 10:21:50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38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8E46F-9F75-49B6-9BE7-8FE8D55BA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9449890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90FD-9951-4ACA-9C5A-AC9E73AF3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45BC6-5677-4FAA-A609-D7C1AB4749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0354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51957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706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036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392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4768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2695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845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845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877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5469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379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0574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2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14:22:15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350I satisface todas las necesidades de comodidad y rendimiento.
Completa el formulario en www.kymco.com.ar/12cuotas y tené tu Kymco en 12 cuotas SIN INTERES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36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2D4C3-B059-4EF6-9D90-02D41D6BD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2761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3DEC-BACB-4B61-9819-BD8CF21C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F9FB18-07D7-42F8-B186-208985BA08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9331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1224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740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9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174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2280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806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4658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64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58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05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2934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50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146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- 2021-06-02 17:00:41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﻿Además de sus ventajas en ahorro de tiempo y economía, la #𝐂𝐫𝐨𝐱 se distingue por su diseño 𝐯𝐚𝐧𝐠𝐮𝐚𝐫𝐝𝐢𝐬𝐭𝐚 𝐲 𝐮𝐫𝐛𝐚𝐧𝐨; tablero de instrumentos digital con 17 colores, luces de giro frontales integradas al carenado y un freno de disco lobulado delantero con caliper rojo que sin dudas genera una 𝘢𝘵𝘳𝘢𝘤𝘤𝘪ó𝘯 𝘷𝘪𝘴𝘶𝘢𝘭 𝘪𝘯𝘮𝘦𝘥𝘪𝘢𝘵𝘢 que no se pasará pasará desapercibido.⁣
⁣
⁣
#Sym es Diseño.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523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97CA4-606B-4A0C-8205-46D65A8F81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412292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CC41-1262-43E0-9B28-FDA3D8291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3D4D1-6D27-4F47-8283-888951FF35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787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56822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720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7561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67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891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8655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498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74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317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9967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835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983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76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- 2021-06-17 14:36:10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Completá el formulario en www.kymco.com.ar/12cuotas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926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3587C-D82C-4166-A712-66CA5448F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893327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062EB-6928-44D2-B338-49435E273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56304B-DBC3-4D2D-950B-43AD8FC3F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478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8951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0270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1542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480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98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597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24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904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8341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759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423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4979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870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- 2021-06-21 12:54:45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74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7F192-C911-4104-8314-BD46427AD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87191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1C0B3-1018-446A-8222-5EE05B2F6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CA243-5E88-456A-B02F-A910F5335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982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5889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169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754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823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10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9498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2797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94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855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226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5344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915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9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- 2021-06-24 14:20:01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63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- 2021-06-20 10:30:37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95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CD915D-02E9-44AE-A107-B414C35084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38884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125FC-46CE-40D1-8576-CFB19CE88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ACF5A-9ACE-4563-AD08-DE046AC74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585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0672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1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9560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959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945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602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60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312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0165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2668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255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314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60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- 2021-06-10 10:30:14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¿Andás en moto? ¡Cuidate!⁣
⁣
En el 𝐝𝐢́𝐚 𝐦𝐮𝐧𝐝𝐢𝐚𝐥 𝐝𝐞 𝐥𝐚 𝐬𝐞𝐠𝐮𝐫𝐢𝐝𝐚𝐝 𝐯𝐢𝐚𝐥 te contamos los principales #tips para cuidarte vos mismo como motociclista, y cuidar a los demás.⁣
⁣
#Sym es seguridad.
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037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- 2021-06-17 17:00:37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460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1C6A5-3F4C-4FCF-A602-650741850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815785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BB55D-59E0-4283-B0A3-C42D063FD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6B5E1-3BB7-4E75-AAF9-36353B20C3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9099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B32A9-95C2-4154-9F97-2DACF2CA5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13613-B6ED-45CA-A9D9-CAADD86CD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57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869</Words>
  <Application>Microsoft Office PowerPoint</Application>
  <PresentationFormat>On-screen Show (4:3)</PresentationFormat>
  <Paragraphs>449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Fan Distribution | SYM</vt:lpstr>
      <vt:lpstr>Facebook +/- Fan Distribution | SYM</vt:lpstr>
      <vt:lpstr>Facebook Posts Distribution | SYM</vt:lpstr>
      <vt:lpstr>Facebook Interactions Distribution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10</vt:lpstr>
      <vt:lpstr>Facebook Post Table + Reactions | SYM - 2 of 10</vt:lpstr>
      <vt:lpstr>Facebook Post Table + Reactions | SYM - 3 of 10</vt:lpstr>
      <vt:lpstr>Facebook Post Table + Reactions | SYM - 4 of 10</vt:lpstr>
      <vt:lpstr>Facebook Post Table + Reactions | SYM - 5 of 10</vt:lpstr>
      <vt:lpstr>Facebook Post Table + Reactions | SYM - 6 of 10</vt:lpstr>
      <vt:lpstr>Facebook Post Table + Reactions | SYM - 7 of 10</vt:lpstr>
      <vt:lpstr>Facebook Post Table + Reactions | SYM - 8 of 10</vt:lpstr>
      <vt:lpstr>Facebook Post Table + Reactions | SYM - 9 of 10</vt:lpstr>
      <vt:lpstr>Facebook Post Table + Reactions | SYM - 10 of 10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2021-07-01T15:37:48Z</dcterms:created>
  <dcterms:modified xsi:type="dcterms:W3CDTF">2021-07-01T15:38:33Z</dcterms:modified>
</cp:coreProperties>
</file>