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62.830599999999997</c:v>
                </c:pt>
                <c:pt idx="1">
                  <c:v>16.049399999999999</c:v>
                </c:pt>
                <c:pt idx="2">
                  <c:v>23.593399999999999</c:v>
                </c:pt>
                <c:pt idx="3">
                  <c:v>0</c:v>
                </c:pt>
                <c:pt idx="4">
                  <c:v>100</c:v>
                </c:pt>
                <c:pt idx="5">
                  <c:v>-7.6529999999999996</c:v>
                </c:pt>
              </c:numCache>
            </c:numRef>
          </c:val>
          <c:extLst>
            <c:ext xmlns:c16="http://schemas.microsoft.com/office/drawing/2014/chart" uri="{C3380CC4-5D6E-409C-BE32-E72D297353CC}">
              <c16:uniqueId val="{00000000-49CC-4C33-BE3B-B38D3CD16FE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61.502099999999999</c:v>
                </c:pt>
                <c:pt idx="1">
                  <c:v>100</c:v>
                </c:pt>
                <c:pt idx="2">
                  <c:v>100</c:v>
                </c:pt>
                <c:pt idx="3">
                  <c:v>0</c:v>
                </c:pt>
                <c:pt idx="4">
                  <c:v>69.523200000000003</c:v>
                </c:pt>
                <c:pt idx="5">
                  <c:v>1.8499999999999999E-2</c:v>
                </c:pt>
              </c:numCache>
            </c:numRef>
          </c:val>
          <c:extLst>
            <c:ext xmlns:c16="http://schemas.microsoft.com/office/drawing/2014/chart" uri="{C3380CC4-5D6E-409C-BE32-E72D297353CC}">
              <c16:uniqueId val="{00000001-49CC-4C33-BE3B-B38D3CD16FE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9.4420999999999999</c:v>
                </c:pt>
                <c:pt idx="1">
                  <c:v>13.5802</c:v>
                </c:pt>
                <c:pt idx="2">
                  <c:v>2.6831999999999998</c:v>
                </c:pt>
                <c:pt idx="3">
                  <c:v>0</c:v>
                </c:pt>
                <c:pt idx="4">
                  <c:v>89.452399999999997</c:v>
                </c:pt>
                <c:pt idx="5">
                  <c:v>-4.4508000000000001</c:v>
                </c:pt>
              </c:numCache>
            </c:numRef>
          </c:val>
          <c:extLst>
            <c:ext xmlns:c16="http://schemas.microsoft.com/office/drawing/2014/chart" uri="{C3380CC4-5D6E-409C-BE32-E72D297353CC}">
              <c16:uniqueId val="{00000002-49CC-4C33-BE3B-B38D3CD16FED}"/>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27.160499999999999</c:v>
                </c:pt>
                <c:pt idx="2">
                  <c:v>12.435</c:v>
                </c:pt>
                <c:pt idx="3">
                  <c:v>0</c:v>
                </c:pt>
                <c:pt idx="4">
                  <c:v>19.6814</c:v>
                </c:pt>
                <c:pt idx="5">
                  <c:v>100</c:v>
                </c:pt>
              </c:numCache>
            </c:numRef>
          </c:val>
          <c:extLst>
            <c:ext xmlns:c16="http://schemas.microsoft.com/office/drawing/2014/chart" uri="{C3380CC4-5D6E-409C-BE32-E72D297353CC}">
              <c16:uniqueId val="{00000003-49CC-4C33-BE3B-B38D3CD16FED}"/>
            </c:ext>
          </c:extLst>
        </c:ser>
        <c:dLbls>
          <c:showLegendKey val="0"/>
          <c:showVal val="0"/>
          <c:showCatName val="0"/>
          <c:showSerName val="0"/>
          <c:showPercent val="0"/>
          <c:showBubbleSize val="0"/>
        </c:dLbls>
        <c:axId val="288219792"/>
        <c:axId val="288218152"/>
      </c:radarChart>
      <c:catAx>
        <c:axId val="288219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18152"/>
        <c:crosses val="autoZero"/>
        <c:auto val="1"/>
        <c:lblAlgn val="ctr"/>
        <c:lblOffset val="100"/>
        <c:noMultiLvlLbl val="0"/>
      </c:catAx>
      <c:valAx>
        <c:axId val="288218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21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1627778</c:v>
                </c:pt>
                <c:pt idx="1">
                  <c:v>1022743</c:v>
                </c:pt>
                <c:pt idx="2">
                  <c:v>1001117</c:v>
                </c:pt>
                <c:pt idx="3">
                  <c:v>153697</c:v>
                </c:pt>
              </c:numCache>
            </c:numRef>
          </c:val>
          <c:extLst>
            <c:ext xmlns:c16="http://schemas.microsoft.com/office/drawing/2014/chart" uri="{C3380CC4-5D6E-409C-BE32-E72D297353CC}">
              <c16:uniqueId val="{00000000-1883-4045-8662-047900A8BE6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17412</c:v>
                </c:pt>
                <c:pt idx="1">
                  <c:v>-847</c:v>
                </c:pt>
                <c:pt idx="2">
                  <c:v>2</c:v>
                </c:pt>
                <c:pt idx="3">
                  <c:v>-74</c:v>
                </c:pt>
              </c:numCache>
            </c:numRef>
          </c:val>
          <c:extLst>
            <c:ext xmlns:c16="http://schemas.microsoft.com/office/drawing/2014/chart" uri="{C3380CC4-5D6E-409C-BE32-E72D297353CC}">
              <c16:uniqueId val="{00000000-6758-4CCB-BB6D-8424B1650D2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22</c:v>
                </c:pt>
                <c:pt idx="1">
                  <c:v>13</c:v>
                </c:pt>
                <c:pt idx="2">
                  <c:v>81</c:v>
                </c:pt>
                <c:pt idx="3">
                  <c:v>11</c:v>
                </c:pt>
              </c:numCache>
            </c:numRef>
          </c:val>
          <c:extLst>
            <c:ext xmlns:c16="http://schemas.microsoft.com/office/drawing/2014/chart" uri="{C3380CC4-5D6E-409C-BE32-E72D297353CC}">
              <c16:uniqueId val="{00000000-2C8D-4802-AC41-040A3746358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1052</c:v>
                </c:pt>
                <c:pt idx="1">
                  <c:v>1996</c:v>
                </c:pt>
                <c:pt idx="2">
                  <c:v>8460</c:v>
                </c:pt>
                <c:pt idx="3">
                  <c:v>227</c:v>
                </c:pt>
              </c:numCache>
            </c:numRef>
          </c:val>
          <c:extLst>
            <c:ext xmlns:c16="http://schemas.microsoft.com/office/drawing/2014/chart" uri="{C3380CC4-5D6E-409C-BE32-E72D297353CC}">
              <c16:uniqueId val="{00000000-5100-4958-B3FF-99FE904B222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1023552</c:v>
                </c:pt>
                <c:pt idx="1">
                  <c:v>1023521</c:v>
                </c:pt>
                <c:pt idx="2">
                  <c:v>1023481</c:v>
                </c:pt>
                <c:pt idx="3">
                  <c:v>1023443</c:v>
                </c:pt>
                <c:pt idx="4">
                  <c:v>1023400</c:v>
                </c:pt>
                <c:pt idx="5">
                  <c:v>1023356</c:v>
                </c:pt>
                <c:pt idx="6">
                  <c:v>1023351</c:v>
                </c:pt>
                <c:pt idx="7">
                  <c:v>1023327</c:v>
                </c:pt>
                <c:pt idx="8">
                  <c:v>1023312</c:v>
                </c:pt>
                <c:pt idx="9">
                  <c:v>1023282</c:v>
                </c:pt>
                <c:pt idx="10">
                  <c:v>1023250</c:v>
                </c:pt>
                <c:pt idx="11">
                  <c:v>1023240</c:v>
                </c:pt>
                <c:pt idx="12">
                  <c:v>1023217</c:v>
                </c:pt>
                <c:pt idx="13">
                  <c:v>1023199</c:v>
                </c:pt>
                <c:pt idx="14">
                  <c:v>1023196</c:v>
                </c:pt>
                <c:pt idx="15">
                  <c:v>1023177</c:v>
                </c:pt>
                <c:pt idx="16">
                  <c:v>1023138</c:v>
                </c:pt>
                <c:pt idx="17">
                  <c:v>1023117</c:v>
                </c:pt>
                <c:pt idx="18">
                  <c:v>1023084</c:v>
                </c:pt>
                <c:pt idx="19">
                  <c:v>1023064</c:v>
                </c:pt>
                <c:pt idx="20">
                  <c:v>1023037</c:v>
                </c:pt>
                <c:pt idx="21">
                  <c:v>1023002</c:v>
                </c:pt>
                <c:pt idx="22">
                  <c:v>1022959</c:v>
                </c:pt>
                <c:pt idx="23">
                  <c:v>1022908</c:v>
                </c:pt>
                <c:pt idx="24">
                  <c:v>1022889</c:v>
                </c:pt>
                <c:pt idx="25">
                  <c:v>1022864</c:v>
                </c:pt>
                <c:pt idx="26">
                  <c:v>1022842</c:v>
                </c:pt>
                <c:pt idx="27">
                  <c:v>1022820</c:v>
                </c:pt>
                <c:pt idx="28">
                  <c:v>1022783</c:v>
                </c:pt>
                <c:pt idx="29">
                  <c:v>1022743</c:v>
                </c:pt>
              </c:numCache>
            </c:numRef>
          </c:val>
          <c:smooth val="0"/>
          <c:extLst>
            <c:ext xmlns:c16="http://schemas.microsoft.com/office/drawing/2014/chart" uri="{C3380CC4-5D6E-409C-BE32-E72D297353CC}">
              <c16:uniqueId val="{00000000-12CC-431F-A763-B2266C6A03D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1001089</c:v>
                </c:pt>
                <c:pt idx="1">
                  <c:v>1001052</c:v>
                </c:pt>
                <c:pt idx="2">
                  <c:v>1001015</c:v>
                </c:pt>
                <c:pt idx="3">
                  <c:v>1000972</c:v>
                </c:pt>
                <c:pt idx="4">
                  <c:v>1000977</c:v>
                </c:pt>
                <c:pt idx="5">
                  <c:v>1000975</c:v>
                </c:pt>
                <c:pt idx="6">
                  <c:v>1001002</c:v>
                </c:pt>
                <c:pt idx="7">
                  <c:v>1001024</c:v>
                </c:pt>
                <c:pt idx="8">
                  <c:v>1001027</c:v>
                </c:pt>
                <c:pt idx="9">
                  <c:v>1001019</c:v>
                </c:pt>
                <c:pt idx="10">
                  <c:v>1001027</c:v>
                </c:pt>
                <c:pt idx="11">
                  <c:v>1001038</c:v>
                </c:pt>
                <c:pt idx="12">
                  <c:v>1001054</c:v>
                </c:pt>
                <c:pt idx="13">
                  <c:v>1001079</c:v>
                </c:pt>
                <c:pt idx="14">
                  <c:v>1001099</c:v>
                </c:pt>
                <c:pt idx="15">
                  <c:v>1001106</c:v>
                </c:pt>
                <c:pt idx="16">
                  <c:v>1001106</c:v>
                </c:pt>
                <c:pt idx="17">
                  <c:v>1001084</c:v>
                </c:pt>
                <c:pt idx="18">
                  <c:v>1001063</c:v>
                </c:pt>
                <c:pt idx="19">
                  <c:v>1001078</c:v>
                </c:pt>
                <c:pt idx="20">
                  <c:v>1001087</c:v>
                </c:pt>
                <c:pt idx="21">
                  <c:v>1001103</c:v>
                </c:pt>
                <c:pt idx="22">
                  <c:v>1001106</c:v>
                </c:pt>
                <c:pt idx="23">
                  <c:v>1001110</c:v>
                </c:pt>
                <c:pt idx="24">
                  <c:v>1001104</c:v>
                </c:pt>
                <c:pt idx="25">
                  <c:v>1001130</c:v>
                </c:pt>
                <c:pt idx="26">
                  <c:v>1001134</c:v>
                </c:pt>
                <c:pt idx="27">
                  <c:v>1001123</c:v>
                </c:pt>
                <c:pt idx="28">
                  <c:v>1001115</c:v>
                </c:pt>
                <c:pt idx="29">
                  <c:v>1001117</c:v>
                </c:pt>
              </c:numCache>
            </c:numRef>
          </c:val>
          <c:smooth val="0"/>
          <c:extLst>
            <c:ext xmlns:c16="http://schemas.microsoft.com/office/drawing/2014/chart" uri="{C3380CC4-5D6E-409C-BE32-E72D297353CC}">
              <c16:uniqueId val="{00000001-12CC-431F-A763-B2266C6A03D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153765</c:v>
                </c:pt>
                <c:pt idx="1">
                  <c:v>153760</c:v>
                </c:pt>
                <c:pt idx="2">
                  <c:v>153758</c:v>
                </c:pt>
                <c:pt idx="3">
                  <c:v>153757</c:v>
                </c:pt>
                <c:pt idx="4">
                  <c:v>153753</c:v>
                </c:pt>
                <c:pt idx="5">
                  <c:v>153750</c:v>
                </c:pt>
                <c:pt idx="6">
                  <c:v>153748</c:v>
                </c:pt>
                <c:pt idx="7">
                  <c:v>153748</c:v>
                </c:pt>
                <c:pt idx="8">
                  <c:v>153750</c:v>
                </c:pt>
                <c:pt idx="9">
                  <c:v>153748</c:v>
                </c:pt>
                <c:pt idx="10">
                  <c:v>153752</c:v>
                </c:pt>
                <c:pt idx="11">
                  <c:v>153746</c:v>
                </c:pt>
                <c:pt idx="12">
                  <c:v>153741</c:v>
                </c:pt>
                <c:pt idx="13">
                  <c:v>153741</c:v>
                </c:pt>
                <c:pt idx="14">
                  <c:v>153741</c:v>
                </c:pt>
                <c:pt idx="15">
                  <c:v>153734</c:v>
                </c:pt>
                <c:pt idx="16">
                  <c:v>153732</c:v>
                </c:pt>
                <c:pt idx="17">
                  <c:v>153723</c:v>
                </c:pt>
                <c:pt idx="18">
                  <c:v>153717</c:v>
                </c:pt>
                <c:pt idx="19">
                  <c:v>153721</c:v>
                </c:pt>
                <c:pt idx="20">
                  <c:v>153716</c:v>
                </c:pt>
                <c:pt idx="21">
                  <c:v>153713</c:v>
                </c:pt>
                <c:pt idx="22">
                  <c:v>153715</c:v>
                </c:pt>
                <c:pt idx="23">
                  <c:v>153711</c:v>
                </c:pt>
                <c:pt idx="24">
                  <c:v>153711</c:v>
                </c:pt>
                <c:pt idx="25">
                  <c:v>153705</c:v>
                </c:pt>
                <c:pt idx="26">
                  <c:v>153708</c:v>
                </c:pt>
                <c:pt idx="27">
                  <c:v>153704</c:v>
                </c:pt>
                <c:pt idx="28">
                  <c:v>153703</c:v>
                </c:pt>
                <c:pt idx="29">
                  <c:v>153697</c:v>
                </c:pt>
              </c:numCache>
            </c:numRef>
          </c:val>
          <c:smooth val="0"/>
          <c:extLst>
            <c:ext xmlns:c16="http://schemas.microsoft.com/office/drawing/2014/chart" uri="{C3380CC4-5D6E-409C-BE32-E72D297353CC}">
              <c16:uniqueId val="{00000002-12CC-431F-A763-B2266C6A03D9}"/>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1609176</c:v>
                </c:pt>
                <c:pt idx="1">
                  <c:v>1608052</c:v>
                </c:pt>
                <c:pt idx="2">
                  <c:v>1606816</c:v>
                </c:pt>
                <c:pt idx="3">
                  <c:v>1605496</c:v>
                </c:pt>
                <c:pt idx="4">
                  <c:v>1604427</c:v>
                </c:pt>
                <c:pt idx="5">
                  <c:v>1603931</c:v>
                </c:pt>
                <c:pt idx="6">
                  <c:v>1602610</c:v>
                </c:pt>
                <c:pt idx="7">
                  <c:v>1601884</c:v>
                </c:pt>
                <c:pt idx="8">
                  <c:v>1600317</c:v>
                </c:pt>
                <c:pt idx="9">
                  <c:v>1599434</c:v>
                </c:pt>
                <c:pt idx="10">
                  <c:v>1598544</c:v>
                </c:pt>
                <c:pt idx="11">
                  <c:v>1597100</c:v>
                </c:pt>
                <c:pt idx="12">
                  <c:v>1620622</c:v>
                </c:pt>
                <c:pt idx="13">
                  <c:v>1619527</c:v>
                </c:pt>
                <c:pt idx="14">
                  <c:v>1619038</c:v>
                </c:pt>
                <c:pt idx="15">
                  <c:v>1618404</c:v>
                </c:pt>
                <c:pt idx="16">
                  <c:v>1618487</c:v>
                </c:pt>
                <c:pt idx="17">
                  <c:v>1618708</c:v>
                </c:pt>
                <c:pt idx="18">
                  <c:v>1618604</c:v>
                </c:pt>
                <c:pt idx="19">
                  <c:v>1618254</c:v>
                </c:pt>
                <c:pt idx="20">
                  <c:v>1618152</c:v>
                </c:pt>
                <c:pt idx="21">
                  <c:v>1617850</c:v>
                </c:pt>
                <c:pt idx="22">
                  <c:v>1617695</c:v>
                </c:pt>
                <c:pt idx="23">
                  <c:v>1627722</c:v>
                </c:pt>
                <c:pt idx="24">
                  <c:v>1627422</c:v>
                </c:pt>
                <c:pt idx="25">
                  <c:v>1626956</c:v>
                </c:pt>
                <c:pt idx="26">
                  <c:v>1627104</c:v>
                </c:pt>
                <c:pt idx="27">
                  <c:v>1629225</c:v>
                </c:pt>
                <c:pt idx="28">
                  <c:v>1628778</c:v>
                </c:pt>
                <c:pt idx="29">
                  <c:v>1627778</c:v>
                </c:pt>
              </c:numCache>
            </c:numRef>
          </c:val>
          <c:smooth val="0"/>
          <c:extLst>
            <c:ext xmlns:c16="http://schemas.microsoft.com/office/drawing/2014/chart" uri="{C3380CC4-5D6E-409C-BE32-E72D297353CC}">
              <c16:uniqueId val="{00000003-12CC-431F-A763-B2266C6A03D9}"/>
            </c:ext>
          </c:extLst>
        </c:ser>
        <c:dLbls>
          <c:showLegendKey val="0"/>
          <c:showVal val="0"/>
          <c:showCatName val="0"/>
          <c:showSerName val="0"/>
          <c:showPercent val="0"/>
          <c:showBubbleSize val="0"/>
        </c:dLbls>
        <c:smooth val="0"/>
        <c:axId val="341111808"/>
        <c:axId val="341112136"/>
      </c:lineChart>
      <c:dateAx>
        <c:axId val="341111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12136"/>
        <c:crosses val="autoZero"/>
        <c:auto val="1"/>
        <c:lblOffset val="100"/>
        <c:baseTimeUnit val="days"/>
      </c:dateAx>
      <c:valAx>
        <c:axId val="34111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11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-38</c:v>
                </c:pt>
                <c:pt idx="1">
                  <c:v>-31</c:v>
                </c:pt>
                <c:pt idx="2">
                  <c:v>-40</c:v>
                </c:pt>
                <c:pt idx="3">
                  <c:v>-38</c:v>
                </c:pt>
                <c:pt idx="4">
                  <c:v>-43</c:v>
                </c:pt>
                <c:pt idx="5">
                  <c:v>-44</c:v>
                </c:pt>
                <c:pt idx="6">
                  <c:v>-5</c:v>
                </c:pt>
                <c:pt idx="7">
                  <c:v>-24</c:v>
                </c:pt>
                <c:pt idx="8">
                  <c:v>-15</c:v>
                </c:pt>
                <c:pt idx="9">
                  <c:v>-30</c:v>
                </c:pt>
                <c:pt idx="10">
                  <c:v>-32</c:v>
                </c:pt>
                <c:pt idx="11">
                  <c:v>-10</c:v>
                </c:pt>
                <c:pt idx="12">
                  <c:v>-23</c:v>
                </c:pt>
                <c:pt idx="13">
                  <c:v>-18</c:v>
                </c:pt>
                <c:pt idx="14">
                  <c:v>-3</c:v>
                </c:pt>
                <c:pt idx="15">
                  <c:v>-19</c:v>
                </c:pt>
                <c:pt idx="16">
                  <c:v>-39</c:v>
                </c:pt>
                <c:pt idx="17">
                  <c:v>-21</c:v>
                </c:pt>
                <c:pt idx="18">
                  <c:v>-33</c:v>
                </c:pt>
                <c:pt idx="19">
                  <c:v>-20</c:v>
                </c:pt>
                <c:pt idx="20">
                  <c:v>-27</c:v>
                </c:pt>
                <c:pt idx="21">
                  <c:v>-35</c:v>
                </c:pt>
                <c:pt idx="22">
                  <c:v>-43</c:v>
                </c:pt>
                <c:pt idx="23">
                  <c:v>-51</c:v>
                </c:pt>
                <c:pt idx="24">
                  <c:v>-19</c:v>
                </c:pt>
                <c:pt idx="25">
                  <c:v>-25</c:v>
                </c:pt>
                <c:pt idx="26">
                  <c:v>-22</c:v>
                </c:pt>
                <c:pt idx="27">
                  <c:v>-22</c:v>
                </c:pt>
                <c:pt idx="28">
                  <c:v>-37</c:v>
                </c:pt>
                <c:pt idx="29">
                  <c:v>-40</c:v>
                </c:pt>
              </c:numCache>
            </c:numRef>
          </c:val>
          <c:smooth val="0"/>
          <c:extLst>
            <c:ext xmlns:c16="http://schemas.microsoft.com/office/drawing/2014/chart" uri="{C3380CC4-5D6E-409C-BE32-E72D297353CC}">
              <c16:uniqueId val="{00000000-5303-4FB1-90DD-5EE93A1C2A88}"/>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-26</c:v>
                </c:pt>
                <c:pt idx="1">
                  <c:v>-37</c:v>
                </c:pt>
                <c:pt idx="2">
                  <c:v>-37</c:v>
                </c:pt>
                <c:pt idx="3">
                  <c:v>-43</c:v>
                </c:pt>
                <c:pt idx="4">
                  <c:v>5</c:v>
                </c:pt>
                <c:pt idx="5">
                  <c:v>-2</c:v>
                </c:pt>
                <c:pt idx="6">
                  <c:v>27</c:v>
                </c:pt>
                <c:pt idx="7">
                  <c:v>22</c:v>
                </c:pt>
                <c:pt idx="8">
                  <c:v>3</c:v>
                </c:pt>
                <c:pt idx="9">
                  <c:v>-8</c:v>
                </c:pt>
                <c:pt idx="10">
                  <c:v>8</c:v>
                </c:pt>
                <c:pt idx="11">
                  <c:v>11</c:v>
                </c:pt>
                <c:pt idx="12">
                  <c:v>16</c:v>
                </c:pt>
                <c:pt idx="13">
                  <c:v>25</c:v>
                </c:pt>
                <c:pt idx="14">
                  <c:v>20</c:v>
                </c:pt>
                <c:pt idx="15">
                  <c:v>7</c:v>
                </c:pt>
                <c:pt idx="16">
                  <c:v>0</c:v>
                </c:pt>
                <c:pt idx="17">
                  <c:v>-22</c:v>
                </c:pt>
                <c:pt idx="18">
                  <c:v>-21</c:v>
                </c:pt>
                <c:pt idx="19">
                  <c:v>15</c:v>
                </c:pt>
                <c:pt idx="20">
                  <c:v>9</c:v>
                </c:pt>
                <c:pt idx="21">
                  <c:v>16</c:v>
                </c:pt>
                <c:pt idx="22">
                  <c:v>3</c:v>
                </c:pt>
                <c:pt idx="23">
                  <c:v>4</c:v>
                </c:pt>
                <c:pt idx="24">
                  <c:v>-6</c:v>
                </c:pt>
                <c:pt idx="25">
                  <c:v>26</c:v>
                </c:pt>
                <c:pt idx="26">
                  <c:v>4</c:v>
                </c:pt>
                <c:pt idx="27">
                  <c:v>-11</c:v>
                </c:pt>
                <c:pt idx="28">
                  <c:v>-8</c:v>
                </c:pt>
                <c:pt idx="29">
                  <c:v>2</c:v>
                </c:pt>
              </c:numCache>
            </c:numRef>
          </c:val>
          <c:smooth val="0"/>
          <c:extLst>
            <c:ext xmlns:c16="http://schemas.microsoft.com/office/drawing/2014/chart" uri="{C3380CC4-5D6E-409C-BE32-E72D297353CC}">
              <c16:uniqueId val="{00000001-5303-4FB1-90DD-5EE93A1C2A88}"/>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c:v>
                </c:pt>
                <c:pt idx="1">
                  <c:v>-5</c:v>
                </c:pt>
                <c:pt idx="2">
                  <c:v>-2</c:v>
                </c:pt>
                <c:pt idx="3">
                  <c:v>-1</c:v>
                </c:pt>
                <c:pt idx="4">
                  <c:v>-4</c:v>
                </c:pt>
                <c:pt idx="5">
                  <c:v>-3</c:v>
                </c:pt>
                <c:pt idx="6">
                  <c:v>-2</c:v>
                </c:pt>
                <c:pt idx="7">
                  <c:v>0</c:v>
                </c:pt>
                <c:pt idx="8">
                  <c:v>2</c:v>
                </c:pt>
                <c:pt idx="9">
                  <c:v>-2</c:v>
                </c:pt>
                <c:pt idx="10">
                  <c:v>4</c:v>
                </c:pt>
                <c:pt idx="11">
                  <c:v>-6</c:v>
                </c:pt>
                <c:pt idx="12">
                  <c:v>-5</c:v>
                </c:pt>
                <c:pt idx="13">
                  <c:v>0</c:v>
                </c:pt>
                <c:pt idx="14">
                  <c:v>0</c:v>
                </c:pt>
                <c:pt idx="15">
                  <c:v>-7</c:v>
                </c:pt>
                <c:pt idx="16">
                  <c:v>-2</c:v>
                </c:pt>
                <c:pt idx="17">
                  <c:v>-9</c:v>
                </c:pt>
                <c:pt idx="18">
                  <c:v>-6</c:v>
                </c:pt>
                <c:pt idx="19">
                  <c:v>4</c:v>
                </c:pt>
                <c:pt idx="20">
                  <c:v>-5</c:v>
                </c:pt>
                <c:pt idx="21">
                  <c:v>-3</c:v>
                </c:pt>
                <c:pt idx="22">
                  <c:v>2</c:v>
                </c:pt>
                <c:pt idx="23">
                  <c:v>-4</c:v>
                </c:pt>
                <c:pt idx="24">
                  <c:v>0</c:v>
                </c:pt>
                <c:pt idx="25">
                  <c:v>-6</c:v>
                </c:pt>
                <c:pt idx="26">
                  <c:v>3</c:v>
                </c:pt>
                <c:pt idx="27">
                  <c:v>-4</c:v>
                </c:pt>
                <c:pt idx="28">
                  <c:v>-1</c:v>
                </c:pt>
                <c:pt idx="29">
                  <c:v>-6</c:v>
                </c:pt>
              </c:numCache>
            </c:numRef>
          </c:val>
          <c:smooth val="0"/>
          <c:extLst>
            <c:ext xmlns:c16="http://schemas.microsoft.com/office/drawing/2014/chart" uri="{C3380CC4-5D6E-409C-BE32-E72D297353CC}">
              <c16:uniqueId val="{00000002-5303-4FB1-90DD-5EE93A1C2A88}"/>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-1190</c:v>
                </c:pt>
                <c:pt idx="1">
                  <c:v>-1124</c:v>
                </c:pt>
                <c:pt idx="2">
                  <c:v>-1236</c:v>
                </c:pt>
                <c:pt idx="3">
                  <c:v>-1320</c:v>
                </c:pt>
                <c:pt idx="4">
                  <c:v>-1069</c:v>
                </c:pt>
                <c:pt idx="5">
                  <c:v>-496</c:v>
                </c:pt>
                <c:pt idx="6">
                  <c:v>-1321</c:v>
                </c:pt>
                <c:pt idx="7">
                  <c:v>-726</c:v>
                </c:pt>
                <c:pt idx="8">
                  <c:v>-1567</c:v>
                </c:pt>
                <c:pt idx="9">
                  <c:v>-883</c:v>
                </c:pt>
                <c:pt idx="10">
                  <c:v>-890</c:v>
                </c:pt>
                <c:pt idx="11">
                  <c:v>-1444</c:v>
                </c:pt>
                <c:pt idx="12">
                  <c:v>23522</c:v>
                </c:pt>
                <c:pt idx="13">
                  <c:v>-1095</c:v>
                </c:pt>
                <c:pt idx="14">
                  <c:v>-489</c:v>
                </c:pt>
                <c:pt idx="15">
                  <c:v>-634</c:v>
                </c:pt>
                <c:pt idx="16">
                  <c:v>83</c:v>
                </c:pt>
                <c:pt idx="17">
                  <c:v>221</c:v>
                </c:pt>
                <c:pt idx="18">
                  <c:v>-104</c:v>
                </c:pt>
                <c:pt idx="19">
                  <c:v>-350</c:v>
                </c:pt>
                <c:pt idx="20">
                  <c:v>-102</c:v>
                </c:pt>
                <c:pt idx="21">
                  <c:v>-302</c:v>
                </c:pt>
                <c:pt idx="22">
                  <c:v>-155</c:v>
                </c:pt>
                <c:pt idx="23">
                  <c:v>10027</c:v>
                </c:pt>
                <c:pt idx="24">
                  <c:v>-300</c:v>
                </c:pt>
                <c:pt idx="25">
                  <c:v>-466</c:v>
                </c:pt>
                <c:pt idx="26">
                  <c:v>148</c:v>
                </c:pt>
                <c:pt idx="27">
                  <c:v>2121</c:v>
                </c:pt>
                <c:pt idx="28">
                  <c:v>-447</c:v>
                </c:pt>
                <c:pt idx="29">
                  <c:v>-1000</c:v>
                </c:pt>
              </c:numCache>
            </c:numRef>
          </c:val>
          <c:smooth val="0"/>
          <c:extLst>
            <c:ext xmlns:c16="http://schemas.microsoft.com/office/drawing/2014/chart" uri="{C3380CC4-5D6E-409C-BE32-E72D297353CC}">
              <c16:uniqueId val="{00000003-5303-4FB1-90DD-5EE93A1C2A88}"/>
            </c:ext>
          </c:extLst>
        </c:ser>
        <c:dLbls>
          <c:showLegendKey val="0"/>
          <c:showVal val="0"/>
          <c:showCatName val="0"/>
          <c:showSerName val="0"/>
          <c:showPercent val="0"/>
          <c:showBubbleSize val="0"/>
        </c:dLbls>
        <c:smooth val="0"/>
        <c:axId val="341121320"/>
        <c:axId val="341121976"/>
      </c:lineChart>
      <c:dateAx>
        <c:axId val="341121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21976"/>
        <c:crosses val="autoZero"/>
        <c:auto val="1"/>
        <c:lblOffset val="100"/>
        <c:baseTimeUnit val="days"/>
      </c:dateAx>
      <c:valAx>
        <c:axId val="34112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12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-27</c:v>
                </c:pt>
                <c:pt idx="2">
                  <c:v>-30</c:v>
                </c:pt>
                <c:pt idx="3">
                  <c:v>-40</c:v>
                </c:pt>
                <c:pt idx="4">
                  <c:v>-28</c:v>
                </c:pt>
                <c:pt idx="5">
                  <c:v>-28</c:v>
                </c:pt>
                <c:pt idx="6">
                  <c:v>-27</c:v>
                </c:pt>
              </c:numCache>
            </c:numRef>
          </c:val>
          <c:extLst>
            <c:ext xmlns:c16="http://schemas.microsoft.com/office/drawing/2014/chart" uri="{C3380CC4-5D6E-409C-BE32-E72D297353CC}">
              <c16:uniqueId val="{00000000-BA81-4658-8F90-2EAF9ECCD4F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5</c:v>
                </c:pt>
                <c:pt idx="2">
                  <c:v>-4</c:v>
                </c:pt>
                <c:pt idx="3">
                  <c:v>-10</c:v>
                </c:pt>
                <c:pt idx="4">
                  <c:v>-16</c:v>
                </c:pt>
                <c:pt idx="5">
                  <c:v>5</c:v>
                </c:pt>
                <c:pt idx="6">
                  <c:v>8</c:v>
                </c:pt>
              </c:numCache>
            </c:numRef>
          </c:val>
          <c:extLst>
            <c:ext xmlns:c16="http://schemas.microsoft.com/office/drawing/2014/chart" uri="{C3380CC4-5D6E-409C-BE32-E72D297353CC}">
              <c16:uniqueId val="{00000001-BA81-4658-8F90-2EAF9ECCD4F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-2</c:v>
                </c:pt>
                <c:pt idx="2">
                  <c:v>-3</c:v>
                </c:pt>
                <c:pt idx="3">
                  <c:v>-3</c:v>
                </c:pt>
                <c:pt idx="4">
                  <c:v>-2</c:v>
                </c:pt>
                <c:pt idx="5">
                  <c:v>-6</c:v>
                </c:pt>
                <c:pt idx="6">
                  <c:v>0</c:v>
                </c:pt>
              </c:numCache>
            </c:numRef>
          </c:val>
          <c:extLst>
            <c:ext xmlns:c16="http://schemas.microsoft.com/office/drawing/2014/chart" uri="{C3380CC4-5D6E-409C-BE32-E72D297353CC}">
              <c16:uniqueId val="{00000002-BA81-4658-8F90-2EAF9ECCD4FD}"/>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-99</c:v>
                </c:pt>
                <c:pt idx="1">
                  <c:v>-631</c:v>
                </c:pt>
                <c:pt idx="2">
                  <c:v>-896</c:v>
                </c:pt>
                <c:pt idx="3">
                  <c:v>1998</c:v>
                </c:pt>
                <c:pt idx="4">
                  <c:v>-572</c:v>
                </c:pt>
                <c:pt idx="5">
                  <c:v>-771</c:v>
                </c:pt>
                <c:pt idx="6">
                  <c:v>5706</c:v>
                </c:pt>
              </c:numCache>
            </c:numRef>
          </c:val>
          <c:extLst>
            <c:ext xmlns:c16="http://schemas.microsoft.com/office/drawing/2014/chart" uri="{C3380CC4-5D6E-409C-BE32-E72D297353CC}">
              <c16:uniqueId val="{00000003-BA81-4658-8F90-2EAF9ECCD4FD}"/>
            </c:ext>
          </c:extLst>
        </c:ser>
        <c:dLbls>
          <c:showLegendKey val="0"/>
          <c:showVal val="0"/>
          <c:showCatName val="0"/>
          <c:showSerName val="0"/>
          <c:showPercent val="0"/>
          <c:showBubbleSize val="0"/>
        </c:dLbls>
        <c:gapWidth val="219"/>
        <c:overlap val="-27"/>
        <c:axId val="285498856"/>
        <c:axId val="285499512"/>
      </c:barChart>
      <c:catAx>
        <c:axId val="28549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99512"/>
        <c:crosses val="autoZero"/>
        <c:auto val="1"/>
        <c:lblAlgn val="ctr"/>
        <c:lblOffset val="100"/>
        <c:noMultiLvlLbl val="0"/>
      </c:catAx>
      <c:valAx>
        <c:axId val="28549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9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-3.7124239197334902E-3</c:v>
                </c:pt>
                <c:pt idx="1">
                  <c:v>-3.0286687925967599E-3</c:v>
                </c:pt>
                <c:pt idx="2">
                  <c:v>-3.9080780951245703E-3</c:v>
                </c:pt>
                <c:pt idx="3">
                  <c:v>-3.7128192902457398E-3</c:v>
                </c:pt>
                <c:pt idx="4">
                  <c:v>-4.2015041384815804E-3</c:v>
                </c:pt>
                <c:pt idx="5">
                  <c:v>-4.2993941762751601E-3</c:v>
                </c:pt>
                <c:pt idx="6">
                  <c:v>-4.8858852637791703E-4</c:v>
                </c:pt>
                <c:pt idx="7">
                  <c:v>-2.3452363851699E-3</c:v>
                </c:pt>
                <c:pt idx="8">
                  <c:v>-1.4658071173730401E-3</c:v>
                </c:pt>
                <c:pt idx="9">
                  <c:v>-2.9316572071860802E-3</c:v>
                </c:pt>
                <c:pt idx="10">
                  <c:v>-3.12719269956864E-3</c:v>
                </c:pt>
                <c:pt idx="11">
                  <c:v>-9.7727827999022701E-4</c:v>
                </c:pt>
                <c:pt idx="12">
                  <c:v>-2.2477620108674401E-3</c:v>
                </c:pt>
                <c:pt idx="13">
                  <c:v>-1.7591576371385499E-3</c:v>
                </c:pt>
                <c:pt idx="14">
                  <c:v>-2.9319809733981399E-4</c:v>
                </c:pt>
                <c:pt idx="15">
                  <c:v>-1.8569267276259899E-3</c:v>
                </c:pt>
                <c:pt idx="16">
                  <c:v>-3.8116572205981998E-3</c:v>
                </c:pt>
                <c:pt idx="17">
                  <c:v>-2.0525090457005801E-3</c:v>
                </c:pt>
                <c:pt idx="18">
                  <c:v>-3.22543755992716E-3</c:v>
                </c:pt>
                <c:pt idx="19">
                  <c:v>-1.9548736956105299E-3</c:v>
                </c:pt>
                <c:pt idx="20">
                  <c:v>-2.6391310807535001E-3</c:v>
                </c:pt>
                <c:pt idx="21">
                  <c:v>-3.4211861350078201E-3</c:v>
                </c:pt>
                <c:pt idx="22">
                  <c:v>-4.2033153405369702E-3</c:v>
                </c:pt>
                <c:pt idx="23">
                  <c:v>-4.9855370547597696E-3</c:v>
                </c:pt>
                <c:pt idx="24">
                  <c:v>-1.85744954580471E-3</c:v>
                </c:pt>
                <c:pt idx="25">
                  <c:v>-2.44405795741278E-3</c:v>
                </c:pt>
                <c:pt idx="26">
                  <c:v>-2.1508235698978599E-3</c:v>
                </c:pt>
                <c:pt idx="27">
                  <c:v>-2.15086983131315E-3</c:v>
                </c:pt>
                <c:pt idx="28">
                  <c:v>-3.61744979566297E-3</c:v>
                </c:pt>
                <c:pt idx="29">
                  <c:v>-3.9108980106239604E-3</c:v>
                </c:pt>
              </c:numCache>
            </c:numRef>
          </c:val>
          <c:smooth val="0"/>
          <c:extLst>
            <c:ext xmlns:c16="http://schemas.microsoft.com/office/drawing/2014/chart" uri="{C3380CC4-5D6E-409C-BE32-E72D297353CC}">
              <c16:uniqueId val="{00000000-D79E-4B97-B081-007AD34AEEF7}"/>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-2.5971042287849001E-3</c:v>
                </c:pt>
                <c:pt idx="1">
                  <c:v>-3.69597508313447E-3</c:v>
                </c:pt>
                <c:pt idx="2">
                  <c:v>-3.6961116905015901E-3</c:v>
                </c:pt>
                <c:pt idx="3">
                  <c:v>-4.2956399254756401E-3</c:v>
                </c:pt>
                <c:pt idx="4">
                  <c:v>4.9951447193328103E-4</c:v>
                </c:pt>
                <c:pt idx="5">
                  <c:v>-1.9980479071946699E-4</c:v>
                </c:pt>
                <c:pt idx="6">
                  <c:v>2.6973700641874199E-3</c:v>
                </c:pt>
                <c:pt idx="7">
                  <c:v>2.1977978065977899E-3</c:v>
                </c:pt>
                <c:pt idx="8">
                  <c:v>2.99693114251007E-4</c:v>
                </c:pt>
                <c:pt idx="9">
                  <c:v>-7.99179242917524E-4</c:v>
                </c:pt>
                <c:pt idx="10">
                  <c:v>7.9918562984318997E-4</c:v>
                </c:pt>
                <c:pt idx="11">
                  <c:v>1.09887145901159E-3</c:v>
                </c:pt>
                <c:pt idx="12">
                  <c:v>1.5983409221228401E-3</c:v>
                </c:pt>
                <c:pt idx="13">
                  <c:v>2.4973677743658201E-3</c:v>
                </c:pt>
                <c:pt idx="14">
                  <c:v>1.9978443259722799E-3</c:v>
                </c:pt>
                <c:pt idx="15">
                  <c:v>6.9923154453255905E-4</c:v>
                </c:pt>
                <c:pt idx="16">
                  <c:v>0</c:v>
                </c:pt>
                <c:pt idx="17">
                  <c:v>-2.1975694881461098E-3</c:v>
                </c:pt>
                <c:pt idx="18">
                  <c:v>-2.0977260649456E-3</c:v>
                </c:pt>
                <c:pt idx="19">
                  <c:v>1.4984071931536799E-3</c:v>
                </c:pt>
                <c:pt idx="20">
                  <c:v>8.9903084474935997E-4</c:v>
                </c:pt>
                <c:pt idx="21">
                  <c:v>1.5982626884576501E-3</c:v>
                </c:pt>
                <c:pt idx="22">
                  <c:v>2.9966946458056799E-4</c:v>
                </c:pt>
                <c:pt idx="23">
                  <c:v>3.9955808875383799E-4</c:v>
                </c:pt>
                <c:pt idx="24">
                  <c:v>-5.99334738440331E-4</c:v>
                </c:pt>
                <c:pt idx="25">
                  <c:v>2.5971327654269699E-3</c:v>
                </c:pt>
                <c:pt idx="26">
                  <c:v>3.99548510183493E-4</c:v>
                </c:pt>
                <c:pt idx="27">
                  <c:v>-1.09875401294932E-3</c:v>
                </c:pt>
                <c:pt idx="28">
                  <c:v>-7.9910260777147301E-4</c:v>
                </c:pt>
                <c:pt idx="29">
                  <c:v>1.9977724836807E-4</c:v>
                </c:pt>
              </c:numCache>
            </c:numRef>
          </c:val>
          <c:smooth val="0"/>
          <c:extLst>
            <c:ext xmlns:c16="http://schemas.microsoft.com/office/drawing/2014/chart" uri="{C3380CC4-5D6E-409C-BE32-E72D297353CC}">
              <c16:uniqueId val="{00000001-D79E-4B97-B081-007AD34AEEF7}"/>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-3.9019060811206299E-3</c:v>
                </c:pt>
                <c:pt idx="1">
                  <c:v>-3.2517152798101001E-3</c:v>
                </c:pt>
                <c:pt idx="2">
                  <c:v>-1.30072840790843E-3</c:v>
                </c:pt>
                <c:pt idx="3">
                  <c:v>-6.5037266353620599E-4</c:v>
                </c:pt>
                <c:pt idx="4">
                  <c:v>-2.6015075736389201E-3</c:v>
                </c:pt>
                <c:pt idx="5">
                  <c:v>-1.9511814403621399E-3</c:v>
                </c:pt>
                <c:pt idx="6">
                  <c:v>-1.30081300813008E-3</c:v>
                </c:pt>
                <c:pt idx="7">
                  <c:v>0</c:v>
                </c:pt>
                <c:pt idx="8">
                  <c:v>1.3008299294950201E-3</c:v>
                </c:pt>
                <c:pt idx="9">
                  <c:v>-1.30081300813008E-3</c:v>
                </c:pt>
                <c:pt idx="10">
                  <c:v>2.6016598589900402E-3</c:v>
                </c:pt>
                <c:pt idx="11">
                  <c:v>-3.90238826161611E-3</c:v>
                </c:pt>
                <c:pt idx="12">
                  <c:v>-3.2521171282504902E-3</c:v>
                </c:pt>
                <c:pt idx="13">
                  <c:v>0</c:v>
                </c:pt>
                <c:pt idx="14">
                  <c:v>0</c:v>
                </c:pt>
                <c:pt idx="15">
                  <c:v>-4.5531120520875996E-3</c:v>
                </c:pt>
                <c:pt idx="16">
                  <c:v>-1.30094839137731E-3</c:v>
                </c:pt>
                <c:pt idx="17">
                  <c:v>-5.8543439231910103E-3</c:v>
                </c:pt>
                <c:pt idx="18">
                  <c:v>-3.9031244511231202E-3</c:v>
                </c:pt>
                <c:pt idx="19">
                  <c:v>2.6021845339162198E-3</c:v>
                </c:pt>
                <c:pt idx="20">
                  <c:v>-3.2526460275434099E-3</c:v>
                </c:pt>
                <c:pt idx="21">
                  <c:v>-1.95165109682792E-3</c:v>
                </c:pt>
                <c:pt idx="22">
                  <c:v>1.30112612466089E-3</c:v>
                </c:pt>
                <c:pt idx="23">
                  <c:v>-2.6022183911784801E-3</c:v>
                </c:pt>
                <c:pt idx="24">
                  <c:v>0</c:v>
                </c:pt>
                <c:pt idx="25">
                  <c:v>-3.9034291625192701E-3</c:v>
                </c:pt>
                <c:pt idx="26">
                  <c:v>1.9517907680296699E-3</c:v>
                </c:pt>
                <c:pt idx="27">
                  <c:v>-2.60233689853488E-3</c:v>
                </c:pt>
                <c:pt idx="28">
                  <c:v>-6.5060115546765199E-4</c:v>
                </c:pt>
                <c:pt idx="29">
                  <c:v>-3.9036323298829601E-3</c:v>
                </c:pt>
              </c:numCache>
            </c:numRef>
          </c:val>
          <c:smooth val="0"/>
          <c:extLst>
            <c:ext xmlns:c16="http://schemas.microsoft.com/office/drawing/2014/chart" uri="{C3380CC4-5D6E-409C-BE32-E72D297353CC}">
              <c16:uniqueId val="{00000002-D79E-4B97-B081-007AD34AEEF7}"/>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-7.3896244704619904E-2</c:v>
                </c:pt>
                <c:pt idx="1">
                  <c:v>-6.9849413612929803E-2</c:v>
                </c:pt>
                <c:pt idx="2">
                  <c:v>-7.6863186016372598E-2</c:v>
                </c:pt>
                <c:pt idx="3">
                  <c:v>-8.2150040826080906E-2</c:v>
                </c:pt>
                <c:pt idx="4">
                  <c:v>-6.6583784699557003E-2</c:v>
                </c:pt>
                <c:pt idx="5">
                  <c:v>-3.0914463543682599E-2</c:v>
                </c:pt>
                <c:pt idx="6">
                  <c:v>-8.2360151403021706E-2</c:v>
                </c:pt>
                <c:pt idx="7">
                  <c:v>-4.5301102576422198E-2</c:v>
                </c:pt>
                <c:pt idx="8">
                  <c:v>-9.7822314225000095E-2</c:v>
                </c:pt>
                <c:pt idx="9">
                  <c:v>-5.5176568142436801E-2</c:v>
                </c:pt>
                <c:pt idx="10">
                  <c:v>-5.5644684307073602E-2</c:v>
                </c:pt>
                <c:pt idx="11">
                  <c:v>-9.0332202304096706E-2</c:v>
                </c:pt>
                <c:pt idx="12">
                  <c:v>1.47279443992236</c:v>
                </c:pt>
                <c:pt idx="13">
                  <c:v>-6.7566650335488504E-2</c:v>
                </c:pt>
                <c:pt idx="14">
                  <c:v>-3.0194001087971999E-2</c:v>
                </c:pt>
                <c:pt idx="15">
                  <c:v>-3.9159056180275001E-2</c:v>
                </c:pt>
                <c:pt idx="16">
                  <c:v>5.1285093215291096E-3</c:v>
                </c:pt>
                <c:pt idx="17">
                  <c:v>1.36547281504269E-2</c:v>
                </c:pt>
                <c:pt idx="18">
                  <c:v>-6.4248771242249999E-3</c:v>
                </c:pt>
                <c:pt idx="19">
                  <c:v>-2.1623571917528901E-2</c:v>
                </c:pt>
                <c:pt idx="20">
                  <c:v>-6.3030896262267896E-3</c:v>
                </c:pt>
                <c:pt idx="21">
                  <c:v>-1.86632652556744E-2</c:v>
                </c:pt>
                <c:pt idx="22">
                  <c:v>-9.5806162499613694E-3</c:v>
                </c:pt>
                <c:pt idx="23">
                  <c:v>0.61983253950837502</c:v>
                </c:pt>
                <c:pt idx="24">
                  <c:v>-1.8430665678783001E-2</c:v>
                </c:pt>
                <c:pt idx="25">
                  <c:v>-2.86342448363117E-2</c:v>
                </c:pt>
                <c:pt idx="26">
                  <c:v>9.0967426285652499E-3</c:v>
                </c:pt>
                <c:pt idx="27">
                  <c:v>0.13035429818868399</c:v>
                </c:pt>
                <c:pt idx="28">
                  <c:v>-2.7436357777470902E-2</c:v>
                </c:pt>
                <c:pt idx="29">
                  <c:v>-6.13957212093975E-2</c:v>
                </c:pt>
              </c:numCache>
            </c:numRef>
          </c:val>
          <c:smooth val="0"/>
          <c:extLst>
            <c:ext xmlns:c16="http://schemas.microsoft.com/office/drawing/2014/chart" uri="{C3380CC4-5D6E-409C-BE32-E72D297353CC}">
              <c16:uniqueId val="{00000003-D79E-4B97-B081-007AD34AEEF7}"/>
            </c:ext>
          </c:extLst>
        </c:ser>
        <c:dLbls>
          <c:showLegendKey val="0"/>
          <c:showVal val="0"/>
          <c:showCatName val="0"/>
          <c:showSerName val="0"/>
          <c:showPercent val="0"/>
          <c:showBubbleSize val="0"/>
        </c:dLbls>
        <c:smooth val="0"/>
        <c:axId val="336946784"/>
        <c:axId val="283774144"/>
      </c:lineChart>
      <c:dateAx>
        <c:axId val="336946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74144"/>
        <c:crosses val="autoZero"/>
        <c:auto val="1"/>
        <c:lblOffset val="100"/>
        <c:baseTimeUnit val="days"/>
      </c:dateAx>
      <c:valAx>
        <c:axId val="28377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4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0</c:v>
                </c:pt>
                <c:pt idx="2">
                  <c:v>1</c:v>
                </c:pt>
                <c:pt idx="3">
                  <c:v>1</c:v>
                </c:pt>
                <c:pt idx="4">
                  <c:v>0</c:v>
                </c:pt>
                <c:pt idx="5">
                  <c:v>0</c:v>
                </c:pt>
                <c:pt idx="6">
                  <c:v>0</c:v>
                </c:pt>
                <c:pt idx="7">
                  <c:v>1</c:v>
                </c:pt>
                <c:pt idx="8">
                  <c:v>0</c:v>
                </c:pt>
                <c:pt idx="9">
                  <c:v>1</c:v>
                </c:pt>
                <c:pt idx="10">
                  <c:v>0</c:v>
                </c:pt>
                <c:pt idx="11">
                  <c:v>1</c:v>
                </c:pt>
                <c:pt idx="12">
                  <c:v>0</c:v>
                </c:pt>
                <c:pt idx="13">
                  <c:v>0</c:v>
                </c:pt>
                <c:pt idx="14">
                  <c:v>1</c:v>
                </c:pt>
                <c:pt idx="15">
                  <c:v>1</c:v>
                </c:pt>
                <c:pt idx="16">
                  <c:v>0</c:v>
                </c:pt>
                <c:pt idx="17">
                  <c:v>1</c:v>
                </c:pt>
                <c:pt idx="18">
                  <c:v>0</c:v>
                </c:pt>
                <c:pt idx="19">
                  <c:v>2</c:v>
                </c:pt>
                <c:pt idx="20">
                  <c:v>0</c:v>
                </c:pt>
                <c:pt idx="21">
                  <c:v>0</c:v>
                </c:pt>
                <c:pt idx="22">
                  <c:v>0</c:v>
                </c:pt>
                <c:pt idx="23">
                  <c:v>0</c:v>
                </c:pt>
                <c:pt idx="24">
                  <c:v>1</c:v>
                </c:pt>
                <c:pt idx="25">
                  <c:v>0</c:v>
                </c:pt>
                <c:pt idx="26">
                  <c:v>0</c:v>
                </c:pt>
                <c:pt idx="27">
                  <c:v>1</c:v>
                </c:pt>
                <c:pt idx="28">
                  <c:v>0</c:v>
                </c:pt>
                <c:pt idx="29">
                  <c:v>0</c:v>
                </c:pt>
              </c:numCache>
            </c:numRef>
          </c:val>
          <c:smooth val="0"/>
          <c:extLst>
            <c:ext xmlns:c16="http://schemas.microsoft.com/office/drawing/2014/chart" uri="{C3380CC4-5D6E-409C-BE32-E72D297353CC}">
              <c16:uniqueId val="{00000000-07D9-4C47-82DB-1455635A510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3</c:v>
                </c:pt>
                <c:pt idx="3">
                  <c:v>6</c:v>
                </c:pt>
                <c:pt idx="4">
                  <c:v>1</c:v>
                </c:pt>
                <c:pt idx="5">
                  <c:v>1</c:v>
                </c:pt>
                <c:pt idx="6">
                  <c:v>3</c:v>
                </c:pt>
                <c:pt idx="7">
                  <c:v>3</c:v>
                </c:pt>
                <c:pt idx="8">
                  <c:v>4</c:v>
                </c:pt>
                <c:pt idx="9">
                  <c:v>4</c:v>
                </c:pt>
                <c:pt idx="10">
                  <c:v>3</c:v>
                </c:pt>
                <c:pt idx="11">
                  <c:v>0</c:v>
                </c:pt>
                <c:pt idx="12">
                  <c:v>0</c:v>
                </c:pt>
                <c:pt idx="13">
                  <c:v>3</c:v>
                </c:pt>
                <c:pt idx="14">
                  <c:v>2</c:v>
                </c:pt>
                <c:pt idx="15">
                  <c:v>4</c:v>
                </c:pt>
                <c:pt idx="16">
                  <c:v>2</c:v>
                </c:pt>
                <c:pt idx="17">
                  <c:v>4</c:v>
                </c:pt>
                <c:pt idx="18">
                  <c:v>0</c:v>
                </c:pt>
                <c:pt idx="19">
                  <c:v>3</c:v>
                </c:pt>
                <c:pt idx="20">
                  <c:v>3</c:v>
                </c:pt>
                <c:pt idx="21">
                  <c:v>3</c:v>
                </c:pt>
                <c:pt idx="22">
                  <c:v>4</c:v>
                </c:pt>
                <c:pt idx="23">
                  <c:v>3</c:v>
                </c:pt>
                <c:pt idx="24">
                  <c:v>5</c:v>
                </c:pt>
                <c:pt idx="25">
                  <c:v>1</c:v>
                </c:pt>
                <c:pt idx="26">
                  <c:v>1</c:v>
                </c:pt>
                <c:pt idx="27">
                  <c:v>5</c:v>
                </c:pt>
                <c:pt idx="28">
                  <c:v>2</c:v>
                </c:pt>
                <c:pt idx="29">
                  <c:v>3</c:v>
                </c:pt>
              </c:numCache>
            </c:numRef>
          </c:val>
          <c:smooth val="0"/>
          <c:extLst>
            <c:ext xmlns:c16="http://schemas.microsoft.com/office/drawing/2014/chart" uri="{C3380CC4-5D6E-409C-BE32-E72D297353CC}">
              <c16:uniqueId val="{00000001-07D9-4C47-82DB-1455635A510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0</c:v>
                </c:pt>
                <c:pt idx="2">
                  <c:v>0</c:v>
                </c:pt>
                <c:pt idx="3">
                  <c:v>1</c:v>
                </c:pt>
                <c:pt idx="4">
                  <c:v>0</c:v>
                </c:pt>
                <c:pt idx="5">
                  <c:v>0</c:v>
                </c:pt>
                <c:pt idx="6">
                  <c:v>1</c:v>
                </c:pt>
                <c:pt idx="7">
                  <c:v>0</c:v>
                </c:pt>
                <c:pt idx="8">
                  <c:v>1</c:v>
                </c:pt>
                <c:pt idx="9">
                  <c:v>0</c:v>
                </c:pt>
                <c:pt idx="10">
                  <c:v>1</c:v>
                </c:pt>
                <c:pt idx="11">
                  <c:v>0</c:v>
                </c:pt>
                <c:pt idx="12">
                  <c:v>0</c:v>
                </c:pt>
                <c:pt idx="13">
                  <c:v>1</c:v>
                </c:pt>
                <c:pt idx="14">
                  <c:v>0</c:v>
                </c:pt>
                <c:pt idx="15">
                  <c:v>0</c:v>
                </c:pt>
                <c:pt idx="16">
                  <c:v>1</c:v>
                </c:pt>
                <c:pt idx="17">
                  <c:v>0</c:v>
                </c:pt>
                <c:pt idx="18">
                  <c:v>0</c:v>
                </c:pt>
                <c:pt idx="19">
                  <c:v>0</c:v>
                </c:pt>
                <c:pt idx="20">
                  <c:v>0</c:v>
                </c:pt>
                <c:pt idx="21">
                  <c:v>0</c:v>
                </c:pt>
                <c:pt idx="22">
                  <c:v>1</c:v>
                </c:pt>
                <c:pt idx="23">
                  <c:v>0</c:v>
                </c:pt>
                <c:pt idx="24">
                  <c:v>1</c:v>
                </c:pt>
                <c:pt idx="25">
                  <c:v>0</c:v>
                </c:pt>
                <c:pt idx="26">
                  <c:v>1</c:v>
                </c:pt>
                <c:pt idx="27">
                  <c:v>1</c:v>
                </c:pt>
                <c:pt idx="28">
                  <c:v>1</c:v>
                </c:pt>
                <c:pt idx="29">
                  <c:v>0</c:v>
                </c:pt>
              </c:numCache>
            </c:numRef>
          </c:val>
          <c:smooth val="0"/>
          <c:extLst>
            <c:ext xmlns:c16="http://schemas.microsoft.com/office/drawing/2014/chart" uri="{C3380CC4-5D6E-409C-BE32-E72D297353CC}">
              <c16:uniqueId val="{00000002-07D9-4C47-82DB-1455635A510F}"/>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2</c:v>
                </c:pt>
                <c:pt idx="1">
                  <c:v>1</c:v>
                </c:pt>
                <c:pt idx="2">
                  <c:v>1</c:v>
                </c:pt>
                <c:pt idx="3">
                  <c:v>1</c:v>
                </c:pt>
                <c:pt idx="4">
                  <c:v>0</c:v>
                </c:pt>
                <c:pt idx="5">
                  <c:v>0</c:v>
                </c:pt>
                <c:pt idx="6">
                  <c:v>1</c:v>
                </c:pt>
                <c:pt idx="7">
                  <c:v>1</c:v>
                </c:pt>
                <c:pt idx="8">
                  <c:v>0</c:v>
                </c:pt>
                <c:pt idx="9">
                  <c:v>1</c:v>
                </c:pt>
                <c:pt idx="10">
                  <c:v>1</c:v>
                </c:pt>
                <c:pt idx="11">
                  <c:v>0</c:v>
                </c:pt>
                <c:pt idx="12">
                  <c:v>0</c:v>
                </c:pt>
                <c:pt idx="13">
                  <c:v>1</c:v>
                </c:pt>
                <c:pt idx="14">
                  <c:v>1</c:v>
                </c:pt>
                <c:pt idx="15">
                  <c:v>0</c:v>
                </c:pt>
                <c:pt idx="16">
                  <c:v>1</c:v>
                </c:pt>
                <c:pt idx="17">
                  <c:v>0</c:v>
                </c:pt>
                <c:pt idx="18">
                  <c:v>0</c:v>
                </c:pt>
                <c:pt idx="19">
                  <c:v>2</c:v>
                </c:pt>
                <c:pt idx="20">
                  <c:v>0</c:v>
                </c:pt>
                <c:pt idx="21">
                  <c:v>0</c:v>
                </c:pt>
                <c:pt idx="22">
                  <c:v>0</c:v>
                </c:pt>
                <c:pt idx="23">
                  <c:v>2</c:v>
                </c:pt>
                <c:pt idx="24">
                  <c:v>0</c:v>
                </c:pt>
                <c:pt idx="25">
                  <c:v>1</c:v>
                </c:pt>
                <c:pt idx="26">
                  <c:v>0</c:v>
                </c:pt>
                <c:pt idx="27">
                  <c:v>1</c:v>
                </c:pt>
                <c:pt idx="28">
                  <c:v>2</c:v>
                </c:pt>
                <c:pt idx="29">
                  <c:v>2</c:v>
                </c:pt>
              </c:numCache>
            </c:numRef>
          </c:val>
          <c:smooth val="0"/>
          <c:extLst>
            <c:ext xmlns:c16="http://schemas.microsoft.com/office/drawing/2014/chart" uri="{C3380CC4-5D6E-409C-BE32-E72D297353CC}">
              <c16:uniqueId val="{00000003-07D9-4C47-82DB-1455635A510F}"/>
            </c:ext>
          </c:extLst>
        </c:ser>
        <c:dLbls>
          <c:showLegendKey val="0"/>
          <c:showVal val="0"/>
          <c:showCatName val="0"/>
          <c:showSerName val="0"/>
          <c:showPercent val="0"/>
          <c:showBubbleSize val="0"/>
        </c:dLbls>
        <c:smooth val="0"/>
        <c:axId val="341726240"/>
        <c:axId val="341720008"/>
      </c:lineChart>
      <c:dateAx>
        <c:axId val="34172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0008"/>
        <c:crosses val="autoZero"/>
        <c:auto val="1"/>
        <c:lblOffset val="100"/>
        <c:baseTimeUnit val="days"/>
      </c:dateAx>
      <c:valAx>
        <c:axId val="34172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2</c:v>
                </c:pt>
                <c:pt idx="13">
                  <c:v>1</c:v>
                </c:pt>
                <c:pt idx="14">
                  <c:v>2</c:v>
                </c:pt>
                <c:pt idx="15">
                  <c:v>0</c:v>
                </c:pt>
                <c:pt idx="16">
                  <c:v>1</c:v>
                </c:pt>
                <c:pt idx="17">
                  <c:v>0</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0-8BDD-4753-814D-945464C5A8D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5</c:v>
                </c:pt>
                <c:pt idx="10">
                  <c:v>16</c:v>
                </c:pt>
                <c:pt idx="11">
                  <c:v>3</c:v>
                </c:pt>
                <c:pt idx="12">
                  <c:v>10</c:v>
                </c:pt>
                <c:pt idx="13">
                  <c:v>5</c:v>
                </c:pt>
                <c:pt idx="14">
                  <c:v>7</c:v>
                </c:pt>
                <c:pt idx="15">
                  <c:v>6</c:v>
                </c:pt>
                <c:pt idx="16">
                  <c:v>7</c:v>
                </c:pt>
                <c:pt idx="17">
                  <c:v>5</c:v>
                </c:pt>
                <c:pt idx="18">
                  <c:v>16</c:v>
                </c:pt>
                <c:pt idx="19">
                  <c:v>1</c:v>
                </c:pt>
                <c:pt idx="20">
                  <c:v>0</c:v>
                </c:pt>
                <c:pt idx="21">
                  <c:v>0</c:v>
                </c:pt>
                <c:pt idx="22">
                  <c:v>0</c:v>
                </c:pt>
                <c:pt idx="23">
                  <c:v>0</c:v>
                </c:pt>
              </c:numCache>
            </c:numRef>
          </c:val>
          <c:smooth val="0"/>
          <c:extLst>
            <c:ext xmlns:c16="http://schemas.microsoft.com/office/drawing/2014/chart" uri="{C3380CC4-5D6E-409C-BE32-E72D297353CC}">
              <c16:uniqueId val="{00000001-8BDD-4753-814D-945464C5A8D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3</c:v>
                </c:pt>
                <c:pt idx="18">
                  <c:v>0</c:v>
                </c:pt>
                <c:pt idx="19">
                  <c:v>2</c:v>
                </c:pt>
                <c:pt idx="20">
                  <c:v>1</c:v>
                </c:pt>
                <c:pt idx="21">
                  <c:v>2</c:v>
                </c:pt>
                <c:pt idx="22">
                  <c:v>1</c:v>
                </c:pt>
                <c:pt idx="23">
                  <c:v>1</c:v>
                </c:pt>
              </c:numCache>
            </c:numRef>
          </c:val>
          <c:smooth val="0"/>
          <c:extLst>
            <c:ext xmlns:c16="http://schemas.microsoft.com/office/drawing/2014/chart" uri="{C3380CC4-5D6E-409C-BE32-E72D297353CC}">
              <c16:uniqueId val="{00000002-8BDD-4753-814D-945464C5A8D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1</c:v>
                </c:pt>
                <c:pt idx="12">
                  <c:v>0</c:v>
                </c:pt>
                <c:pt idx="13">
                  <c:v>0</c:v>
                </c:pt>
                <c:pt idx="14">
                  <c:v>3</c:v>
                </c:pt>
                <c:pt idx="15">
                  <c:v>2</c:v>
                </c:pt>
                <c:pt idx="16">
                  <c:v>3</c:v>
                </c:pt>
                <c:pt idx="17">
                  <c:v>3</c:v>
                </c:pt>
                <c:pt idx="18">
                  <c:v>4</c:v>
                </c:pt>
                <c:pt idx="19">
                  <c:v>0</c:v>
                </c:pt>
                <c:pt idx="20">
                  <c:v>0</c:v>
                </c:pt>
                <c:pt idx="21">
                  <c:v>2</c:v>
                </c:pt>
                <c:pt idx="22">
                  <c:v>1</c:v>
                </c:pt>
                <c:pt idx="23">
                  <c:v>0</c:v>
                </c:pt>
              </c:numCache>
            </c:numRef>
          </c:val>
          <c:smooth val="0"/>
          <c:extLst>
            <c:ext xmlns:c16="http://schemas.microsoft.com/office/drawing/2014/chart" uri="{C3380CC4-5D6E-409C-BE32-E72D297353CC}">
              <c16:uniqueId val="{00000003-8BDD-4753-814D-945464C5A8DE}"/>
            </c:ext>
          </c:extLst>
        </c:ser>
        <c:dLbls>
          <c:showLegendKey val="0"/>
          <c:showVal val="0"/>
          <c:showCatName val="0"/>
          <c:showSerName val="0"/>
          <c:showPercent val="0"/>
          <c:showBubbleSize val="0"/>
        </c:dLbls>
        <c:smooth val="0"/>
        <c:axId val="341720336"/>
        <c:axId val="341727880"/>
      </c:lineChart>
      <c:catAx>
        <c:axId val="34172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7880"/>
        <c:crosses val="autoZero"/>
        <c:auto val="1"/>
        <c:lblAlgn val="ctr"/>
        <c:lblOffset val="100"/>
        <c:noMultiLvlLbl val="0"/>
      </c:catAx>
      <c:valAx>
        <c:axId val="34172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1</c:v>
                </c:pt>
                <c:pt idx="3">
                  <c:v>2</c:v>
                </c:pt>
                <c:pt idx="4">
                  <c:v>3</c:v>
                </c:pt>
                <c:pt idx="5">
                  <c:v>1</c:v>
                </c:pt>
                <c:pt idx="6">
                  <c:v>2</c:v>
                </c:pt>
              </c:numCache>
            </c:numRef>
          </c:val>
          <c:extLst>
            <c:ext xmlns:c16="http://schemas.microsoft.com/office/drawing/2014/chart" uri="{C3380CC4-5D6E-409C-BE32-E72D297353CC}">
              <c16:uniqueId val="{00000000-7BF9-4566-81F7-B3DBDE38E7F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13</c:v>
                </c:pt>
                <c:pt idx="2">
                  <c:v>17</c:v>
                </c:pt>
                <c:pt idx="3">
                  <c:v>12</c:v>
                </c:pt>
                <c:pt idx="4">
                  <c:v>18</c:v>
                </c:pt>
                <c:pt idx="5">
                  <c:v>2</c:v>
                </c:pt>
                <c:pt idx="6">
                  <c:v>5</c:v>
                </c:pt>
              </c:numCache>
            </c:numRef>
          </c:val>
          <c:extLst>
            <c:ext xmlns:c16="http://schemas.microsoft.com/office/drawing/2014/chart" uri="{C3380CC4-5D6E-409C-BE32-E72D297353CC}">
              <c16:uniqueId val="{00000001-7BF9-4566-81F7-B3DBDE38E7F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1</c:v>
                </c:pt>
                <c:pt idx="2">
                  <c:v>2</c:v>
                </c:pt>
                <c:pt idx="3">
                  <c:v>1</c:v>
                </c:pt>
                <c:pt idx="4">
                  <c:v>3</c:v>
                </c:pt>
                <c:pt idx="5">
                  <c:v>0</c:v>
                </c:pt>
                <c:pt idx="6">
                  <c:v>1</c:v>
                </c:pt>
              </c:numCache>
            </c:numRef>
          </c:val>
          <c:extLst>
            <c:ext xmlns:c16="http://schemas.microsoft.com/office/drawing/2014/chart" uri="{C3380CC4-5D6E-409C-BE32-E72D297353CC}">
              <c16:uniqueId val="{00000002-7BF9-4566-81F7-B3DBDE38E7FD}"/>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6</c:v>
                </c:pt>
                <c:pt idx="2">
                  <c:v>3</c:v>
                </c:pt>
                <c:pt idx="3">
                  <c:v>5</c:v>
                </c:pt>
                <c:pt idx="4">
                  <c:v>2</c:v>
                </c:pt>
                <c:pt idx="5">
                  <c:v>1</c:v>
                </c:pt>
                <c:pt idx="6">
                  <c:v>2</c:v>
                </c:pt>
              </c:numCache>
            </c:numRef>
          </c:val>
          <c:extLst>
            <c:ext xmlns:c16="http://schemas.microsoft.com/office/drawing/2014/chart" uri="{C3380CC4-5D6E-409C-BE32-E72D297353CC}">
              <c16:uniqueId val="{00000003-7BF9-4566-81F7-B3DBDE38E7FD}"/>
            </c:ext>
          </c:extLst>
        </c:ser>
        <c:dLbls>
          <c:showLegendKey val="0"/>
          <c:showVal val="0"/>
          <c:showCatName val="0"/>
          <c:showSerName val="0"/>
          <c:showPercent val="0"/>
          <c:showBubbleSize val="0"/>
        </c:dLbls>
        <c:gapWidth val="219"/>
        <c:overlap val="-27"/>
        <c:axId val="341729520"/>
        <c:axId val="341733128"/>
      </c:barChart>
      <c:catAx>
        <c:axId val="34172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33128"/>
        <c:crosses val="autoZero"/>
        <c:auto val="1"/>
        <c:lblAlgn val="ctr"/>
        <c:lblOffset val="100"/>
        <c:noMultiLvlLbl val="0"/>
      </c:catAx>
      <c:valAx>
        <c:axId val="34173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1559</c:v>
                </c:pt>
                <c:pt idx="1">
                  <c:v>7139</c:v>
                </c:pt>
                <c:pt idx="2">
                  <c:v>155</c:v>
                </c:pt>
                <c:pt idx="3">
                  <c:v>820</c:v>
                </c:pt>
              </c:numCache>
            </c:numRef>
          </c:val>
          <c:extLst>
            <c:ext xmlns:c16="http://schemas.microsoft.com/office/drawing/2014/chart" uri="{C3380CC4-5D6E-409C-BE32-E72D297353CC}">
              <c16:uniqueId val="{00000000-9200-42BD-8185-31BB0FEDF15C}"/>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178</c:v>
                </c:pt>
                <c:pt idx="1">
                  <c:v>574</c:v>
                </c:pt>
                <c:pt idx="2">
                  <c:v>10</c:v>
                </c:pt>
                <c:pt idx="3">
                  <c:v>113</c:v>
                </c:pt>
              </c:numCache>
            </c:numRef>
          </c:val>
          <c:extLst>
            <c:ext xmlns:c16="http://schemas.microsoft.com/office/drawing/2014/chart" uri="{C3380CC4-5D6E-409C-BE32-E72D297353CC}">
              <c16:uniqueId val="{00000001-9200-42BD-8185-31BB0FEDF15C}"/>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31</c:v>
                </c:pt>
                <c:pt idx="1">
                  <c:v>12</c:v>
                </c:pt>
                <c:pt idx="2">
                  <c:v>0</c:v>
                </c:pt>
                <c:pt idx="3">
                  <c:v>0</c:v>
                </c:pt>
              </c:numCache>
            </c:numRef>
          </c:val>
          <c:extLst>
            <c:ext xmlns:c16="http://schemas.microsoft.com/office/drawing/2014/chart" uri="{C3380CC4-5D6E-409C-BE32-E72D297353CC}">
              <c16:uniqueId val="{00000002-9200-42BD-8185-31BB0FEDF15C}"/>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1</c:v>
                </c:pt>
                <c:pt idx="1">
                  <c:v>25</c:v>
                </c:pt>
                <c:pt idx="2">
                  <c:v>0</c:v>
                </c:pt>
                <c:pt idx="3">
                  <c:v>1</c:v>
                </c:pt>
              </c:numCache>
            </c:numRef>
          </c:val>
          <c:extLst>
            <c:ext xmlns:c16="http://schemas.microsoft.com/office/drawing/2014/chart" uri="{C3380CC4-5D6E-409C-BE32-E72D297353CC}">
              <c16:uniqueId val="{00000003-9200-42BD-8185-31BB0FEDF15C}"/>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1</c:v>
                </c:pt>
                <c:pt idx="1">
                  <c:v>33</c:v>
                </c:pt>
                <c:pt idx="2">
                  <c:v>0</c:v>
                </c:pt>
                <c:pt idx="3">
                  <c:v>0</c:v>
                </c:pt>
              </c:numCache>
            </c:numRef>
          </c:val>
          <c:extLst>
            <c:ext xmlns:c16="http://schemas.microsoft.com/office/drawing/2014/chart" uri="{C3380CC4-5D6E-409C-BE32-E72D297353CC}">
              <c16:uniqueId val="{00000004-9200-42BD-8185-31BB0FEDF15C}"/>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1</c:v>
                </c:pt>
                <c:pt idx="1">
                  <c:v>2</c:v>
                </c:pt>
                <c:pt idx="2">
                  <c:v>0</c:v>
                </c:pt>
                <c:pt idx="3">
                  <c:v>0</c:v>
                </c:pt>
              </c:numCache>
            </c:numRef>
          </c:val>
          <c:extLst>
            <c:ext xmlns:c16="http://schemas.microsoft.com/office/drawing/2014/chart" uri="{C3380CC4-5D6E-409C-BE32-E72D297353CC}">
              <c16:uniqueId val="{00000005-9200-42BD-8185-31BB0FEDF15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158</c:v>
                </c:pt>
                <c:pt idx="1">
                  <c:v>271</c:v>
                </c:pt>
                <c:pt idx="2">
                  <c:v>47</c:v>
                </c:pt>
                <c:pt idx="3">
                  <c:v>34</c:v>
                </c:pt>
              </c:numCache>
            </c:numRef>
          </c:val>
          <c:extLst>
            <c:ext xmlns:c16="http://schemas.microsoft.com/office/drawing/2014/chart" uri="{C3380CC4-5D6E-409C-BE32-E72D297353CC}">
              <c16:uniqueId val="{00000006-9200-42BD-8185-31BB0FEDF15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67</c:v>
                </c:pt>
                <c:pt idx="1">
                  <c:v>404</c:v>
                </c:pt>
                <c:pt idx="2">
                  <c:v>15</c:v>
                </c:pt>
                <c:pt idx="3">
                  <c:v>84</c:v>
                </c:pt>
              </c:numCache>
            </c:numRef>
          </c:val>
          <c:extLst>
            <c:ext xmlns:c16="http://schemas.microsoft.com/office/drawing/2014/chart" uri="{C3380CC4-5D6E-409C-BE32-E72D297353CC}">
              <c16:uniqueId val="{00000007-9200-42BD-8185-31BB0FEDF15C}"/>
            </c:ext>
          </c:extLst>
        </c:ser>
        <c:dLbls>
          <c:showLegendKey val="0"/>
          <c:showVal val="0"/>
          <c:showCatName val="0"/>
          <c:showSerName val="0"/>
          <c:showPercent val="0"/>
          <c:showBubbleSize val="0"/>
        </c:dLbls>
        <c:gapWidth val="150"/>
        <c:overlap val="100"/>
        <c:axId val="341734768"/>
        <c:axId val="341730832"/>
      </c:barChart>
      <c:catAx>
        <c:axId val="34173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30832"/>
        <c:crosses val="autoZero"/>
        <c:auto val="1"/>
        <c:lblAlgn val="ctr"/>
        <c:lblOffset val="100"/>
        <c:noMultiLvlLbl val="0"/>
      </c:catAx>
      <c:valAx>
        <c:axId val="341730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3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3</c:v>
                </c:pt>
                <c:pt idx="1">
                  <c:v>29</c:v>
                </c:pt>
                <c:pt idx="2">
                  <c:v>7</c:v>
                </c:pt>
                <c:pt idx="3">
                  <c:v>2</c:v>
                </c:pt>
              </c:numCache>
            </c:numRef>
          </c:val>
          <c:extLst>
            <c:ext xmlns:c16="http://schemas.microsoft.com/office/drawing/2014/chart" uri="{C3380CC4-5D6E-409C-BE32-E72D297353CC}">
              <c16:uniqueId val="{00000000-FA04-4445-A4E9-ED624F2A7FFC}"/>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5</c:v>
                </c:pt>
                <c:pt idx="1">
                  <c:v>30</c:v>
                </c:pt>
                <c:pt idx="2">
                  <c:v>3</c:v>
                </c:pt>
                <c:pt idx="3">
                  <c:v>20</c:v>
                </c:pt>
              </c:numCache>
            </c:numRef>
          </c:val>
          <c:extLst>
            <c:ext xmlns:c16="http://schemas.microsoft.com/office/drawing/2014/chart" uri="{C3380CC4-5D6E-409C-BE32-E72D297353CC}">
              <c16:uniqueId val="{00000001-FA04-4445-A4E9-ED624F2A7FFC}"/>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5</c:v>
                </c:pt>
                <c:pt idx="1">
                  <c:v>22</c:v>
                </c:pt>
                <c:pt idx="2">
                  <c:v>0</c:v>
                </c:pt>
                <c:pt idx="3">
                  <c:v>0</c:v>
                </c:pt>
              </c:numCache>
            </c:numRef>
          </c:val>
          <c:extLst>
            <c:ext xmlns:c16="http://schemas.microsoft.com/office/drawing/2014/chart" uri="{C3380CC4-5D6E-409C-BE32-E72D297353CC}">
              <c16:uniqueId val="{00000002-FA04-4445-A4E9-ED624F2A7FFC}"/>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0</c:v>
                </c:pt>
                <c:pt idx="2">
                  <c:v>1</c:v>
                </c:pt>
                <c:pt idx="3">
                  <c:v>0</c:v>
                </c:pt>
              </c:numCache>
            </c:numRef>
          </c:val>
          <c:extLst>
            <c:ext xmlns:c16="http://schemas.microsoft.com/office/drawing/2014/chart" uri="{C3380CC4-5D6E-409C-BE32-E72D297353CC}">
              <c16:uniqueId val="{00000003-FA04-4445-A4E9-ED624F2A7FFC}"/>
            </c:ext>
          </c:extLst>
        </c:ser>
        <c:dLbls>
          <c:showLegendKey val="0"/>
          <c:showVal val="0"/>
          <c:showCatName val="0"/>
          <c:showSerName val="0"/>
          <c:showPercent val="0"/>
          <c:showBubbleSize val="0"/>
        </c:dLbls>
        <c:gapWidth val="150"/>
        <c:overlap val="100"/>
        <c:axId val="343823840"/>
        <c:axId val="343826464"/>
      </c:barChart>
      <c:catAx>
        <c:axId val="343823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26464"/>
        <c:crosses val="autoZero"/>
        <c:auto val="1"/>
        <c:lblAlgn val="ctr"/>
        <c:lblOffset val="100"/>
        <c:noMultiLvlLbl val="0"/>
      </c:catAx>
      <c:valAx>
        <c:axId val="343826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2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4.0072443158216797E-3</c:v>
                </c:pt>
                <c:pt idx="1">
                  <c:v>1.8309522808876301E-2</c:v>
                </c:pt>
                <c:pt idx="2">
                  <c:v>1.4660649935933001E-3</c:v>
                </c:pt>
                <c:pt idx="3">
                  <c:v>8.7963899615597799E-4</c:v>
                </c:pt>
                <c:pt idx="4">
                  <c:v>1.7592779923119601E-3</c:v>
                </c:pt>
                <c:pt idx="5">
                  <c:v>3.0298676534261499E-3</c:v>
                </c:pt>
                <c:pt idx="6">
                  <c:v>6.2307762227715099E-2</c:v>
                </c:pt>
              </c:numCache>
            </c:numRef>
          </c:val>
          <c:extLst>
            <c:ext xmlns:c16="http://schemas.microsoft.com/office/drawing/2014/chart" uri="{C3380CC4-5D6E-409C-BE32-E72D297353CC}">
              <c16:uniqueId val="{00000000-16A3-4994-8924-E9187AD72ECE}"/>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3.1964742888593899E-3</c:v>
                </c:pt>
                <c:pt idx="1">
                  <c:v>2.58023092836294E-2</c:v>
                </c:pt>
                <c:pt idx="2">
                  <c:v>4.5302971998356402E-3</c:v>
                </c:pt>
                <c:pt idx="3">
                  <c:v>2.01194748858676E-2</c:v>
                </c:pt>
                <c:pt idx="4">
                  <c:v>5.6104783090917404E-3</c:v>
                </c:pt>
                <c:pt idx="5">
                  <c:v>2.5971353596982499E-3</c:v>
                </c:pt>
                <c:pt idx="6">
                  <c:v>8.0511196150645798E-3</c:v>
                </c:pt>
              </c:numCache>
            </c:numRef>
          </c:val>
          <c:extLst>
            <c:ext xmlns:c16="http://schemas.microsoft.com/office/drawing/2014/chart" uri="{C3380CC4-5D6E-409C-BE32-E72D297353CC}">
              <c16:uniqueId val="{00000001-16A3-4994-8924-E9187AD72ECE}"/>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1.0624619194133499E-2</c:v>
                </c:pt>
                <c:pt idx="1">
                  <c:v>1.0407790230987901E-2</c:v>
                </c:pt>
                <c:pt idx="2">
                  <c:v>2.7970936245779999E-2</c:v>
                </c:pt>
                <c:pt idx="3">
                  <c:v>1.95146066831023E-3</c:v>
                </c:pt>
                <c:pt idx="4">
                  <c:v>1.17087640098614E-2</c:v>
                </c:pt>
                <c:pt idx="6">
                  <c:v>1.23592508992981E-2</c:v>
                </c:pt>
              </c:numCache>
            </c:numRef>
          </c:val>
          <c:extLst>
            <c:ext xmlns:c16="http://schemas.microsoft.com/office/drawing/2014/chart" uri="{C3380CC4-5D6E-409C-BE32-E72D297353CC}">
              <c16:uniqueId val="{00000002-16A3-4994-8924-E9187AD72ECE}"/>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2.4096727973273598E-3</c:v>
                </c:pt>
                <c:pt idx="1">
                  <c:v>2.3890773033331098E-3</c:v>
                </c:pt>
                <c:pt idx="2">
                  <c:v>4.77815460666623E-3</c:v>
                </c:pt>
                <c:pt idx="3">
                  <c:v>2.7556770964307798E-3</c:v>
                </c:pt>
                <c:pt idx="4">
                  <c:v>2.2243133513791102E-3</c:v>
                </c:pt>
                <c:pt idx="5">
                  <c:v>8.5883209956026593E-3</c:v>
                </c:pt>
                <c:pt idx="6">
                  <c:v>1.1430499166809301E-3</c:v>
                </c:pt>
              </c:numCache>
            </c:numRef>
          </c:val>
          <c:extLst>
            <c:ext xmlns:c16="http://schemas.microsoft.com/office/drawing/2014/chart" uri="{C3380CC4-5D6E-409C-BE32-E72D297353CC}">
              <c16:uniqueId val="{00000003-16A3-4994-8924-E9187AD72ECE}"/>
            </c:ext>
          </c:extLst>
        </c:ser>
        <c:dLbls>
          <c:showLegendKey val="0"/>
          <c:showVal val="0"/>
          <c:showCatName val="0"/>
          <c:showSerName val="0"/>
          <c:showPercent val="0"/>
          <c:showBubbleSize val="0"/>
        </c:dLbls>
        <c:gapWidth val="219"/>
        <c:overlap val="-27"/>
        <c:axId val="343823184"/>
        <c:axId val="343823512"/>
      </c:barChart>
      <c:catAx>
        <c:axId val="34382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23512"/>
        <c:crosses val="autoZero"/>
        <c:auto val="1"/>
        <c:lblAlgn val="ctr"/>
        <c:lblOffset val="100"/>
        <c:noMultiLvlLbl val="0"/>
      </c:catAx>
      <c:valAx>
        <c:axId val="34382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82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1.3677605168571599E-3</c:v>
                </c:pt>
                <c:pt idx="1">
                  <c:v>0</c:v>
                </c:pt>
                <c:pt idx="2">
                  <c:v>1.9540772309944001E-4</c:v>
                </c:pt>
                <c:pt idx="3">
                  <c:v>1.07478343113863E-3</c:v>
                </c:pt>
                <c:pt idx="4">
                  <c:v>0</c:v>
                </c:pt>
                <c:pt idx="5">
                  <c:v>0</c:v>
                </c:pt>
                <c:pt idx="6">
                  <c:v>0</c:v>
                </c:pt>
                <c:pt idx="7">
                  <c:v>4.6416681080267599E-2</c:v>
                </c:pt>
                <c:pt idx="8">
                  <c:v>0</c:v>
                </c:pt>
                <c:pt idx="9">
                  <c:v>1.56357342980581E-3</c:v>
                </c:pt>
                <c:pt idx="10">
                  <c:v>0</c:v>
                </c:pt>
                <c:pt idx="11">
                  <c:v>3.0295774716710099E-3</c:v>
                </c:pt>
                <c:pt idx="12">
                  <c:v>0</c:v>
                </c:pt>
                <c:pt idx="13">
                  <c:v>0</c:v>
                </c:pt>
                <c:pt idx="14">
                  <c:v>7.1345009807495504E-3</c:v>
                </c:pt>
                <c:pt idx="15">
                  <c:v>1.4660091127126401E-3</c:v>
                </c:pt>
                <c:pt idx="16">
                  <c:v>0</c:v>
                </c:pt>
                <c:pt idx="17">
                  <c:v>1.8570519593364299E-3</c:v>
                </c:pt>
                <c:pt idx="18">
                  <c:v>0</c:v>
                </c:pt>
                <c:pt idx="19">
                  <c:v>6.2312208110068303E-2</c:v>
                </c:pt>
                <c:pt idx="20">
                  <c:v>0</c:v>
                </c:pt>
                <c:pt idx="21">
                  <c:v>0</c:v>
                </c:pt>
                <c:pt idx="22">
                  <c:v>0</c:v>
                </c:pt>
                <c:pt idx="23">
                  <c:v>0</c:v>
                </c:pt>
                <c:pt idx="24">
                  <c:v>2.3462749951608099E-3</c:v>
                </c:pt>
                <c:pt idx="25">
                  <c:v>0</c:v>
                </c:pt>
                <c:pt idx="26">
                  <c:v>0</c:v>
                </c:pt>
                <c:pt idx="27">
                  <c:v>4.0084823397022601E-3</c:v>
                </c:pt>
                <c:pt idx="28">
                  <c:v>0</c:v>
                </c:pt>
                <c:pt idx="29">
                  <c:v>0</c:v>
                </c:pt>
              </c:numCache>
            </c:numRef>
          </c:val>
          <c:smooth val="0"/>
          <c:extLst>
            <c:ext xmlns:c16="http://schemas.microsoft.com/office/drawing/2014/chart" uri="{C3380CC4-5D6E-409C-BE32-E72D297353CC}">
              <c16:uniqueId val="{00000000-DCCA-4271-93F8-185DB4E5425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2.69036854719432E-2</c:v>
                </c:pt>
                <c:pt idx="1">
                  <c:v>7.1423576772853097E-3</c:v>
                </c:pt>
                <c:pt idx="2">
                  <c:v>4.3621605548135401E-3</c:v>
                </c:pt>
                <c:pt idx="3">
                  <c:v>5.6943455149037004E-3</c:v>
                </c:pt>
                <c:pt idx="4">
                  <c:v>2.3976646746069301E-3</c:v>
                </c:pt>
                <c:pt idx="5">
                  <c:v>6.3937596905420304E-3</c:v>
                </c:pt>
                <c:pt idx="6">
                  <c:v>1.2654164352286601E-3</c:v>
                </c:pt>
                <c:pt idx="7">
                  <c:v>3.46315848711921E-3</c:v>
                </c:pt>
                <c:pt idx="8">
                  <c:v>2.5473889263504901E-3</c:v>
                </c:pt>
                <c:pt idx="9">
                  <c:v>1.15132219739207E-2</c:v>
                </c:pt>
                <c:pt idx="10">
                  <c:v>3.19672974547038E-3</c:v>
                </c:pt>
                <c:pt idx="11">
                  <c:v>0</c:v>
                </c:pt>
                <c:pt idx="12">
                  <c:v>0</c:v>
                </c:pt>
                <c:pt idx="13">
                  <c:v>2.6305291892176298E-3</c:v>
                </c:pt>
                <c:pt idx="14">
                  <c:v>8.6905360062891499E-2</c:v>
                </c:pt>
                <c:pt idx="15">
                  <c:v>2.9966976392016001E-3</c:v>
                </c:pt>
                <c:pt idx="16">
                  <c:v>8.5305651948944503E-2</c:v>
                </c:pt>
                <c:pt idx="17">
                  <c:v>5.3691208127100796E-3</c:v>
                </c:pt>
                <c:pt idx="18">
                  <c:v>0</c:v>
                </c:pt>
                <c:pt idx="19">
                  <c:v>9.6230366840813694E-3</c:v>
                </c:pt>
                <c:pt idx="20">
                  <c:v>3.4962170931052599E-3</c:v>
                </c:pt>
                <c:pt idx="21">
                  <c:v>1.6648436628558399E-2</c:v>
                </c:pt>
                <c:pt idx="22">
                  <c:v>8.5405712093848396E-3</c:v>
                </c:pt>
                <c:pt idx="23">
                  <c:v>3.8956835825904898E-3</c:v>
                </c:pt>
                <c:pt idx="24">
                  <c:v>7.1520826445125203E-3</c:v>
                </c:pt>
                <c:pt idx="25">
                  <c:v>2.79687588963128E-3</c:v>
                </c:pt>
                <c:pt idx="26">
                  <c:v>4.9943463998753396E-3</c:v>
                </c:pt>
                <c:pt idx="27">
                  <c:v>4.5149071846956601E-3</c:v>
                </c:pt>
                <c:pt idx="28">
                  <c:v>1.02884871828424E-2</c:v>
                </c:pt>
                <c:pt idx="29">
                  <c:v>2.1309551873442598E-3</c:v>
                </c:pt>
              </c:numCache>
            </c:numRef>
          </c:val>
          <c:smooth val="0"/>
          <c:extLst>
            <c:ext xmlns:c16="http://schemas.microsoft.com/office/drawing/2014/chart" uri="{C3380CC4-5D6E-409C-BE32-E72D297353CC}">
              <c16:uniqueId val="{00000001-DCCA-4271-93F8-185DB4E5425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0</c:v>
                </c:pt>
                <c:pt idx="2">
                  <c:v>0</c:v>
                </c:pt>
                <c:pt idx="3">
                  <c:v>1.6259422335243301E-2</c:v>
                </c:pt>
                <c:pt idx="4">
                  <c:v>0</c:v>
                </c:pt>
                <c:pt idx="5">
                  <c:v>0</c:v>
                </c:pt>
                <c:pt idx="6">
                  <c:v>9.1057502813026402E-3</c:v>
                </c:pt>
                <c:pt idx="7">
                  <c:v>0</c:v>
                </c:pt>
                <c:pt idx="8">
                  <c:v>4.3577519203376901E-2</c:v>
                </c:pt>
                <c:pt idx="9">
                  <c:v>0</c:v>
                </c:pt>
                <c:pt idx="10">
                  <c:v>1.5609756097561E-2</c:v>
                </c:pt>
                <c:pt idx="11">
                  <c:v>0</c:v>
                </c:pt>
                <c:pt idx="12">
                  <c:v>0</c:v>
                </c:pt>
                <c:pt idx="13">
                  <c:v>1.4309780735132499E-2</c:v>
                </c:pt>
                <c:pt idx="14">
                  <c:v>0</c:v>
                </c:pt>
                <c:pt idx="15">
                  <c:v>0</c:v>
                </c:pt>
                <c:pt idx="16">
                  <c:v>1.95143528064892E-3</c:v>
                </c:pt>
                <c:pt idx="17">
                  <c:v>0</c:v>
                </c:pt>
                <c:pt idx="18">
                  <c:v>0</c:v>
                </c:pt>
                <c:pt idx="19">
                  <c:v>0</c:v>
                </c:pt>
                <c:pt idx="20">
                  <c:v>0</c:v>
                </c:pt>
                <c:pt idx="21">
                  <c:v>0</c:v>
                </c:pt>
                <c:pt idx="22">
                  <c:v>1.2360617770665E-2</c:v>
                </c:pt>
                <c:pt idx="23">
                  <c:v>0</c:v>
                </c:pt>
                <c:pt idx="24">
                  <c:v>3.2528576354327299E-3</c:v>
                </c:pt>
                <c:pt idx="25">
                  <c:v>0</c:v>
                </c:pt>
                <c:pt idx="26">
                  <c:v>1.2361261108870199E-2</c:v>
                </c:pt>
                <c:pt idx="27">
                  <c:v>8.4577049692269694E-3</c:v>
                </c:pt>
                <c:pt idx="28">
                  <c:v>1.0409686213021199E-2</c:v>
                </c:pt>
                <c:pt idx="29">
                  <c:v>0</c:v>
                </c:pt>
              </c:numCache>
            </c:numRef>
          </c:val>
          <c:smooth val="0"/>
          <c:extLst>
            <c:ext xmlns:c16="http://schemas.microsoft.com/office/drawing/2014/chart" uri="{C3380CC4-5D6E-409C-BE32-E72D297353CC}">
              <c16:uniqueId val="{00000002-DCCA-4271-93F8-185DB4E5425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1.7704381554891999E-3</c:v>
                </c:pt>
                <c:pt idx="1">
                  <c:v>1.2060071589579601E-2</c:v>
                </c:pt>
                <c:pt idx="2">
                  <c:v>5.8478295220830197E-3</c:v>
                </c:pt>
                <c:pt idx="3">
                  <c:v>1.4942508697785299E-3</c:v>
                </c:pt>
                <c:pt idx="4">
                  <c:v>0</c:v>
                </c:pt>
                <c:pt idx="5">
                  <c:v>0</c:v>
                </c:pt>
                <c:pt idx="6">
                  <c:v>3.2433713597834401E-3</c:v>
                </c:pt>
                <c:pt idx="7">
                  <c:v>6.8653584622096304E-4</c:v>
                </c:pt>
                <c:pt idx="8">
                  <c:v>0</c:v>
                </c:pt>
                <c:pt idx="9">
                  <c:v>1.56262207984999E-3</c:v>
                </c:pt>
                <c:pt idx="10">
                  <c:v>3.0018968235553801E-3</c:v>
                </c:pt>
                <c:pt idx="11">
                  <c:v>0</c:v>
                </c:pt>
                <c:pt idx="12">
                  <c:v>0</c:v>
                </c:pt>
                <c:pt idx="13">
                  <c:v>6.7898133048243498E-4</c:v>
                </c:pt>
                <c:pt idx="14">
                  <c:v>2.03794027229352E-3</c:v>
                </c:pt>
                <c:pt idx="15">
                  <c:v>0</c:v>
                </c:pt>
                <c:pt idx="16">
                  <c:v>2.7186589596804298E-3</c:v>
                </c:pt>
                <c:pt idx="17">
                  <c:v>0</c:v>
                </c:pt>
                <c:pt idx="18">
                  <c:v>0</c:v>
                </c:pt>
                <c:pt idx="19">
                  <c:v>1.14308381770223E-3</c:v>
                </c:pt>
                <c:pt idx="20">
                  <c:v>0</c:v>
                </c:pt>
                <c:pt idx="21">
                  <c:v>0</c:v>
                </c:pt>
                <c:pt idx="22">
                  <c:v>0</c:v>
                </c:pt>
                <c:pt idx="23">
                  <c:v>1.8487614530772001E-3</c:v>
                </c:pt>
                <c:pt idx="24">
                  <c:v>0</c:v>
                </c:pt>
                <c:pt idx="25">
                  <c:v>8.5423389661557405E-3</c:v>
                </c:pt>
                <c:pt idx="26">
                  <c:v>0</c:v>
                </c:pt>
                <c:pt idx="27">
                  <c:v>3.3166192103498198E-3</c:v>
                </c:pt>
                <c:pt idx="28">
                  <c:v>4.0208692321244697E-3</c:v>
                </c:pt>
                <c:pt idx="29">
                  <c:v>1.1668769092255699E-3</c:v>
                </c:pt>
              </c:numCache>
            </c:numRef>
          </c:val>
          <c:smooth val="0"/>
          <c:extLst>
            <c:ext xmlns:c16="http://schemas.microsoft.com/office/drawing/2014/chart" uri="{C3380CC4-5D6E-409C-BE32-E72D297353CC}">
              <c16:uniqueId val="{00000003-DCCA-4271-93F8-185DB4E5425E}"/>
            </c:ext>
          </c:extLst>
        </c:ser>
        <c:dLbls>
          <c:showLegendKey val="0"/>
          <c:showVal val="0"/>
          <c:showCatName val="0"/>
          <c:showSerName val="0"/>
          <c:showPercent val="0"/>
          <c:showBubbleSize val="0"/>
        </c:dLbls>
        <c:smooth val="0"/>
        <c:axId val="342318888"/>
        <c:axId val="342319216"/>
      </c:lineChart>
      <c:dateAx>
        <c:axId val="34231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19216"/>
        <c:crosses val="autoZero"/>
        <c:auto val="1"/>
        <c:lblOffset val="100"/>
        <c:baseTimeUnit val="days"/>
      </c:dateAx>
      <c:valAx>
        <c:axId val="34231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1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1.8371776562258101E-2</c:v>
                </c:pt>
                <c:pt idx="1">
                  <c:v>2.66259548203206E-2</c:v>
                </c:pt>
                <c:pt idx="2">
                  <c:v>1.3682733163132E-3</c:v>
                </c:pt>
                <c:pt idx="3">
                  <c:v>0</c:v>
                </c:pt>
              </c:numCache>
            </c:numRef>
          </c:val>
          <c:extLst>
            <c:ext xmlns:c16="http://schemas.microsoft.com/office/drawing/2014/chart" uri="{C3380CC4-5D6E-409C-BE32-E72D297353CC}">
              <c16:uniqueId val="{00000000-1C13-4477-A6F0-7C006B9263B7}"/>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1.26241903447382E-2</c:v>
                </c:pt>
                <c:pt idx="1">
                  <c:v>1.1424256737071901E-2</c:v>
                </c:pt>
                <c:pt idx="2">
                  <c:v>6.19337406114013E-3</c:v>
                </c:pt>
                <c:pt idx="3">
                  <c:v>0</c:v>
                </c:pt>
              </c:numCache>
            </c:numRef>
          </c:val>
          <c:extLst>
            <c:ext xmlns:c16="http://schemas.microsoft.com/office/drawing/2014/chart" uri="{C3380CC4-5D6E-409C-BE32-E72D297353CC}">
              <c16:uniqueId val="{00000001-1C13-4477-A6F0-7C006B9263B7}"/>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9.1069985855365809E-3</c:v>
                </c:pt>
                <c:pt idx="1">
                  <c:v>2.4498856517984901E-2</c:v>
                </c:pt>
                <c:pt idx="2">
                  <c:v>0</c:v>
                </c:pt>
                <c:pt idx="3">
                  <c:v>1.0409686213021199E-2</c:v>
                </c:pt>
              </c:numCache>
            </c:numRef>
          </c:val>
          <c:extLst>
            <c:ext xmlns:c16="http://schemas.microsoft.com/office/drawing/2014/chart" uri="{C3380CC4-5D6E-409C-BE32-E72D297353CC}">
              <c16:uniqueId val="{00000002-1C13-4477-A6F0-7C006B9263B7}"/>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3.2958093104571299E-3</c:v>
                </c:pt>
                <c:pt idx="1">
                  <c:v>2.92504537097588E-3</c:v>
                </c:pt>
                <c:pt idx="2">
                  <c:v>0</c:v>
                </c:pt>
                <c:pt idx="3">
                  <c:v>0</c:v>
                </c:pt>
              </c:numCache>
            </c:numRef>
          </c:val>
          <c:extLst>
            <c:ext xmlns:c16="http://schemas.microsoft.com/office/drawing/2014/chart" uri="{C3380CC4-5D6E-409C-BE32-E72D297353CC}">
              <c16:uniqueId val="{00000003-1C13-4477-A6F0-7C006B9263B7}"/>
            </c:ext>
          </c:extLst>
        </c:ser>
        <c:dLbls>
          <c:showLegendKey val="0"/>
          <c:showVal val="0"/>
          <c:showCatName val="0"/>
          <c:showSerName val="0"/>
          <c:showPercent val="0"/>
          <c:showBubbleSize val="0"/>
        </c:dLbls>
        <c:gapWidth val="219"/>
        <c:overlap val="-27"/>
        <c:axId val="342319872"/>
        <c:axId val="342323808"/>
      </c:barChart>
      <c:catAx>
        <c:axId val="342319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23808"/>
        <c:crosses val="autoZero"/>
        <c:auto val="1"/>
        <c:lblAlgn val="ctr"/>
        <c:lblOffset val="100"/>
        <c:noMultiLvlLbl val="0"/>
      </c:catAx>
      <c:valAx>
        <c:axId val="34232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1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0.118553819329062</c:v>
                </c:pt>
                <c:pt idx="11">
                  <c:v>3.5184975233686902E-3</c:v>
                </c:pt>
                <c:pt idx="12">
                  <c:v>2.7854772060002101E-3</c:v>
                </c:pt>
                <c:pt idx="13">
                  <c:v>1.36830459242116E-3</c:v>
                </c:pt>
                <c:pt idx="14">
                  <c:v>3.6651015868423798E-3</c:v>
                </c:pt>
                <c:pt idx="15">
                  <c:v>0</c:v>
                </c:pt>
                <c:pt idx="16">
                  <c:v>4.6424620100003498E-2</c:v>
                </c:pt>
                <c:pt idx="17">
                  <c:v>0</c:v>
                </c:pt>
                <c:pt idx="18">
                  <c:v>1.7592487616843401E-3</c:v>
                </c:pt>
                <c:pt idx="19">
                  <c:v>0</c:v>
                </c:pt>
                <c:pt idx="20">
                  <c:v>0</c:v>
                </c:pt>
                <c:pt idx="21">
                  <c:v>0</c:v>
                </c:pt>
                <c:pt idx="22">
                  <c:v>0</c:v>
                </c:pt>
                <c:pt idx="23">
                  <c:v>0</c:v>
                </c:pt>
              </c:numCache>
            </c:numRef>
          </c:val>
          <c:smooth val="0"/>
          <c:extLst>
            <c:ext xmlns:c16="http://schemas.microsoft.com/office/drawing/2014/chart" uri="{C3380CC4-5D6E-409C-BE32-E72D297353CC}">
              <c16:uniqueId val="{00000000-640B-4582-84E5-6EDD8350961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5.7335898465515596E-3</c:v>
                </c:pt>
                <c:pt idx="10">
                  <c:v>2.6426704943872802E-2</c:v>
                </c:pt>
                <c:pt idx="11">
                  <c:v>9.2563181030274801E-3</c:v>
                </c:pt>
                <c:pt idx="12">
                  <c:v>5.3340365471403004E-3</c:v>
                </c:pt>
                <c:pt idx="13">
                  <c:v>1.1287380708367999E-2</c:v>
                </c:pt>
                <c:pt idx="14">
                  <c:v>4.90879767848117E-3</c:v>
                </c:pt>
                <c:pt idx="15">
                  <c:v>3.7291641278384101E-3</c:v>
                </c:pt>
                <c:pt idx="16">
                  <c:v>8.6760145015016103E-3</c:v>
                </c:pt>
                <c:pt idx="17">
                  <c:v>1.04483187796044E-2</c:v>
                </c:pt>
                <c:pt idx="18">
                  <c:v>4.9944162426407302E-3</c:v>
                </c:pt>
                <c:pt idx="19">
                  <c:v>6.3928527905801301E-3</c:v>
                </c:pt>
                <c:pt idx="20">
                  <c:v>0</c:v>
                </c:pt>
                <c:pt idx="21">
                  <c:v>0</c:v>
                </c:pt>
                <c:pt idx="22">
                  <c:v>0</c:v>
                </c:pt>
                <c:pt idx="23">
                  <c:v>0</c:v>
                </c:pt>
              </c:numCache>
            </c:numRef>
          </c:val>
          <c:smooth val="0"/>
          <c:extLst>
            <c:ext xmlns:c16="http://schemas.microsoft.com/office/drawing/2014/chart" uri="{C3380CC4-5D6E-409C-BE32-E72D297353CC}">
              <c16:uniqueId val="{00000001-640B-4582-84E5-6EDD8350961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9.1066387396411992E-3</c:v>
                </c:pt>
                <c:pt idx="12">
                  <c:v>0</c:v>
                </c:pt>
                <c:pt idx="13">
                  <c:v>0</c:v>
                </c:pt>
                <c:pt idx="14">
                  <c:v>0</c:v>
                </c:pt>
                <c:pt idx="15">
                  <c:v>0</c:v>
                </c:pt>
                <c:pt idx="16">
                  <c:v>0</c:v>
                </c:pt>
                <c:pt idx="17">
                  <c:v>9.5402882034336407E-3</c:v>
                </c:pt>
                <c:pt idx="18">
                  <c:v>0</c:v>
                </c:pt>
                <c:pt idx="19">
                  <c:v>2.95965759038339E-2</c:v>
                </c:pt>
                <c:pt idx="20">
                  <c:v>8.4561645439525397E-3</c:v>
                </c:pt>
                <c:pt idx="21">
                  <c:v>6.8299790547309003E-3</c:v>
                </c:pt>
                <c:pt idx="22">
                  <c:v>1.2359009718084501E-2</c:v>
                </c:pt>
                <c:pt idx="23">
                  <c:v>1.6261854892216401E-2</c:v>
                </c:pt>
              </c:numCache>
            </c:numRef>
          </c:val>
          <c:smooth val="0"/>
          <c:extLst>
            <c:ext xmlns:c16="http://schemas.microsoft.com/office/drawing/2014/chart" uri="{C3380CC4-5D6E-409C-BE32-E72D297353CC}">
              <c16:uniqueId val="{00000002-640B-4582-84E5-6EDD8350961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1.5442603548833801E-3</c:v>
                </c:pt>
                <c:pt idx="10">
                  <c:v>1.1427526626136999E-3</c:v>
                </c:pt>
                <c:pt idx="11">
                  <c:v>2.3472757394227398E-3</c:v>
                </c:pt>
                <c:pt idx="12">
                  <c:v>0</c:v>
                </c:pt>
                <c:pt idx="13">
                  <c:v>0</c:v>
                </c:pt>
                <c:pt idx="14">
                  <c:v>2.30609546329252E-3</c:v>
                </c:pt>
                <c:pt idx="15">
                  <c:v>1.76045680456706E-3</c:v>
                </c:pt>
                <c:pt idx="16">
                  <c:v>3.3150122284829999E-3</c:v>
                </c:pt>
                <c:pt idx="17">
                  <c:v>3.1091108478318798E-3</c:v>
                </c:pt>
                <c:pt idx="18">
                  <c:v>2.0538662719948998E-3</c:v>
                </c:pt>
                <c:pt idx="19">
                  <c:v>0</c:v>
                </c:pt>
                <c:pt idx="20">
                  <c:v>0</c:v>
                </c:pt>
                <c:pt idx="21">
                  <c:v>9.1420213009096307E-3</c:v>
                </c:pt>
                <c:pt idx="22">
                  <c:v>2.5943573962040798E-3</c:v>
                </c:pt>
                <c:pt idx="23">
                  <c:v>0</c:v>
                </c:pt>
              </c:numCache>
            </c:numRef>
          </c:val>
          <c:smooth val="0"/>
          <c:extLst>
            <c:ext xmlns:c16="http://schemas.microsoft.com/office/drawing/2014/chart" uri="{C3380CC4-5D6E-409C-BE32-E72D297353CC}">
              <c16:uniqueId val="{00000003-640B-4582-84E5-6EDD83509612}"/>
            </c:ext>
          </c:extLst>
        </c:ser>
        <c:dLbls>
          <c:showLegendKey val="0"/>
          <c:showVal val="0"/>
          <c:showCatName val="0"/>
          <c:showSerName val="0"/>
          <c:showPercent val="0"/>
          <c:showBubbleSize val="0"/>
        </c:dLbls>
        <c:smooth val="0"/>
        <c:axId val="342322168"/>
        <c:axId val="342323152"/>
      </c:lineChart>
      <c:catAx>
        <c:axId val="34232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23152"/>
        <c:crosses val="autoZero"/>
        <c:auto val="1"/>
        <c:lblAlgn val="ctr"/>
        <c:lblOffset val="100"/>
        <c:noMultiLvlLbl val="0"/>
      </c:catAx>
      <c:valAx>
        <c:axId val="34232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2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EFA-4748-B9DE-49A2313354E5}"/>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7EFA-4748-B9DE-49A2313354E5}"/>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7EFA-4748-B9DE-49A2313354E5}"/>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7EFA-4748-B9DE-49A2313354E5}"/>
            </c:ext>
          </c:extLst>
        </c:ser>
        <c:dLbls>
          <c:showLegendKey val="0"/>
          <c:showVal val="0"/>
          <c:showCatName val="0"/>
          <c:showSerName val="0"/>
          <c:showPercent val="0"/>
          <c:showBubbleSize val="0"/>
        </c:dLbls>
        <c:smooth val="0"/>
        <c:axId val="507208912"/>
        <c:axId val="507210552"/>
      </c:lineChart>
      <c:dateAx>
        <c:axId val="507208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210552"/>
        <c:crosses val="autoZero"/>
        <c:auto val="1"/>
        <c:lblOffset val="100"/>
        <c:baseTimeUnit val="days"/>
      </c:dateAx>
      <c:valAx>
        <c:axId val="50721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20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F2091-D76D-49E9-8359-5BE6540931B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989F81F-27D7-4855-8270-BB5788AF5CE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06681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F4B1D-90C9-4DE5-83DC-14899DBC7A02}"/>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06E471D7-D9F3-42FC-8443-7F363B09AA50}"/>
              </a:ext>
            </a:extLst>
          </p:cNvPr>
          <p:cNvGraphicFramePr>
            <a:graphicFrameLocks noGrp="1"/>
          </p:cNvGraphicFramePr>
          <p:nvPr>
            <p:ph type="tbl" sz="quarter" idx="13"/>
            <p:extLst>
              <p:ext uri="{D42A27DB-BD31-4B8C-83A1-F6EECF244321}">
                <p14:modId xmlns:p14="http://schemas.microsoft.com/office/powerpoint/2010/main" val="4231853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62854052"/>
                    </a:ext>
                  </a:extLst>
                </a:gridCol>
                <a:gridCol w="740664">
                  <a:extLst>
                    <a:ext uri="{9D8B030D-6E8A-4147-A177-3AD203B41FA5}">
                      <a16:colId xmlns:a16="http://schemas.microsoft.com/office/drawing/2014/main" val="3998430951"/>
                    </a:ext>
                  </a:extLst>
                </a:gridCol>
                <a:gridCol w="740664">
                  <a:extLst>
                    <a:ext uri="{9D8B030D-6E8A-4147-A177-3AD203B41FA5}">
                      <a16:colId xmlns:a16="http://schemas.microsoft.com/office/drawing/2014/main" val="2474899393"/>
                    </a:ext>
                  </a:extLst>
                </a:gridCol>
                <a:gridCol w="740664">
                  <a:extLst>
                    <a:ext uri="{9D8B030D-6E8A-4147-A177-3AD203B41FA5}">
                      <a16:colId xmlns:a16="http://schemas.microsoft.com/office/drawing/2014/main" val="1964069488"/>
                    </a:ext>
                  </a:extLst>
                </a:gridCol>
                <a:gridCol w="740664">
                  <a:extLst>
                    <a:ext uri="{9D8B030D-6E8A-4147-A177-3AD203B41FA5}">
                      <a16:colId xmlns:a16="http://schemas.microsoft.com/office/drawing/2014/main" val="1830652206"/>
                    </a:ext>
                  </a:extLst>
                </a:gridCol>
                <a:gridCol w="740664">
                  <a:extLst>
                    <a:ext uri="{9D8B030D-6E8A-4147-A177-3AD203B41FA5}">
                      <a16:colId xmlns:a16="http://schemas.microsoft.com/office/drawing/2014/main" val="2621073907"/>
                    </a:ext>
                  </a:extLst>
                </a:gridCol>
                <a:gridCol w="740664">
                  <a:extLst>
                    <a:ext uri="{9D8B030D-6E8A-4147-A177-3AD203B41FA5}">
                      <a16:colId xmlns:a16="http://schemas.microsoft.com/office/drawing/2014/main" val="1354452179"/>
                    </a:ext>
                  </a:extLst>
                </a:gridCol>
                <a:gridCol w="740664">
                  <a:extLst>
                    <a:ext uri="{9D8B030D-6E8A-4147-A177-3AD203B41FA5}">
                      <a16:colId xmlns:a16="http://schemas.microsoft.com/office/drawing/2014/main" val="3929851159"/>
                    </a:ext>
                  </a:extLst>
                </a:gridCol>
                <a:gridCol w="740664">
                  <a:extLst>
                    <a:ext uri="{9D8B030D-6E8A-4147-A177-3AD203B41FA5}">
                      <a16:colId xmlns:a16="http://schemas.microsoft.com/office/drawing/2014/main" val="38611207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9094486"/>
                  </a:ext>
                </a:extLst>
              </a:tr>
              <a:tr h="370840">
                <a:tc>
                  <a:txBody>
                    <a:bodyPr/>
                    <a:lstStyle/>
                    <a:p>
                      <a:r>
                        <a:rPr lang="en-US" sz="1000"/>
                        <a:t>Benelli</a:t>
                      </a:r>
                    </a:p>
                  </a:txBody>
                  <a:tcPr/>
                </a:tc>
                <a:tc>
                  <a:txBody>
                    <a:bodyPr/>
                    <a:lstStyle/>
                    <a:p>
                      <a:r>
                        <a:rPr lang="en-US" sz="1000"/>
                        <a:t>1627778</a:t>
                      </a:r>
                    </a:p>
                  </a:txBody>
                  <a:tcPr/>
                </a:tc>
                <a:tc>
                  <a:txBody>
                    <a:bodyPr/>
                    <a:lstStyle/>
                    <a:p>
                      <a:r>
                        <a:rPr lang="en-US" sz="1000"/>
                        <a:t>17412</a:t>
                      </a:r>
                    </a:p>
                  </a:txBody>
                  <a:tcPr/>
                </a:tc>
                <a:tc>
                  <a:txBody>
                    <a:bodyPr/>
                    <a:lstStyle/>
                    <a:p>
                      <a:r>
                        <a:rPr lang="en-US" sz="1000"/>
                        <a:t>22</a:t>
                      </a:r>
                    </a:p>
                  </a:txBody>
                  <a:tcPr/>
                </a:tc>
                <a:tc>
                  <a:txBody>
                    <a:bodyPr/>
                    <a:lstStyle/>
                    <a:p>
                      <a:r>
                        <a:rPr lang="en-US" sz="1000"/>
                        <a:t>934</a:t>
                      </a:r>
                    </a:p>
                  </a:txBody>
                  <a:tcPr/>
                </a:tc>
                <a:tc>
                  <a:txBody>
                    <a:bodyPr/>
                    <a:lstStyle/>
                    <a:p>
                      <a:r>
                        <a:rPr lang="en-US" sz="1000"/>
                        <a:t>34</a:t>
                      </a:r>
                    </a:p>
                  </a:txBody>
                  <a:tcPr/>
                </a:tc>
                <a:tc>
                  <a:txBody>
                    <a:bodyPr/>
                    <a:lstStyle/>
                    <a:p>
                      <a:r>
                        <a:rPr lang="en-US" sz="1000"/>
                        <a:t>84</a:t>
                      </a:r>
                    </a:p>
                  </a:txBody>
                  <a:tcPr/>
                </a:tc>
                <a:tc>
                  <a:txBody>
                    <a:bodyPr/>
                    <a:lstStyle/>
                    <a:p>
                      <a:r>
                        <a:rPr lang="en-US" sz="1000"/>
                        <a:t>0</a:t>
                      </a:r>
                    </a:p>
                  </a:txBody>
                  <a:tcPr/>
                </a:tc>
                <a:tc>
                  <a:txBody>
                    <a:bodyPr/>
                    <a:lstStyle/>
                    <a:p>
                      <a:r>
                        <a:rPr lang="en-US" sz="1000"/>
                        <a:t>0.0030 %</a:t>
                      </a:r>
                    </a:p>
                  </a:txBody>
                  <a:tcPr/>
                </a:tc>
                <a:extLst>
                  <a:ext uri="{0D108BD9-81ED-4DB2-BD59-A6C34878D82A}">
                    <a16:rowId xmlns:a16="http://schemas.microsoft.com/office/drawing/2014/main" val="2185215370"/>
                  </a:ext>
                </a:extLst>
              </a:tr>
              <a:tr h="370840">
                <a:tc>
                  <a:txBody>
                    <a:bodyPr/>
                    <a:lstStyle/>
                    <a:p>
                      <a:r>
                        <a:rPr lang="en-US" sz="1000"/>
                        <a:t>Honda Argentina</a:t>
                      </a:r>
                    </a:p>
                  </a:txBody>
                  <a:tcPr/>
                </a:tc>
                <a:tc>
                  <a:txBody>
                    <a:bodyPr/>
                    <a:lstStyle/>
                    <a:p>
                      <a:r>
                        <a:rPr lang="en-US" sz="1000"/>
                        <a:t>1022743</a:t>
                      </a:r>
                    </a:p>
                  </a:txBody>
                  <a:tcPr/>
                </a:tc>
                <a:tc>
                  <a:txBody>
                    <a:bodyPr/>
                    <a:lstStyle/>
                    <a:p>
                      <a:r>
                        <a:rPr lang="en-US" sz="1000"/>
                        <a:t>-847</a:t>
                      </a:r>
                    </a:p>
                  </a:txBody>
                  <a:tcPr/>
                </a:tc>
                <a:tc>
                  <a:txBody>
                    <a:bodyPr/>
                    <a:lstStyle/>
                    <a:p>
                      <a:r>
                        <a:rPr lang="en-US" sz="1000"/>
                        <a:t>13</a:t>
                      </a:r>
                    </a:p>
                  </a:txBody>
                  <a:tcPr/>
                </a:tc>
                <a:tc>
                  <a:txBody>
                    <a:bodyPr/>
                    <a:lstStyle/>
                    <a:p>
                      <a:r>
                        <a:rPr lang="en-US" sz="1000"/>
                        <a:t>1771</a:t>
                      </a:r>
                    </a:p>
                  </a:txBody>
                  <a:tcPr/>
                </a:tc>
                <a:tc>
                  <a:txBody>
                    <a:bodyPr/>
                    <a:lstStyle/>
                    <a:p>
                      <a:r>
                        <a:rPr lang="en-US" sz="1000"/>
                        <a:t>158</a:t>
                      </a:r>
                    </a:p>
                  </a:txBody>
                  <a:tcPr/>
                </a:tc>
                <a:tc>
                  <a:txBody>
                    <a:bodyPr/>
                    <a:lstStyle/>
                    <a:p>
                      <a:r>
                        <a:rPr lang="en-US" sz="1000"/>
                        <a:t>67</a:t>
                      </a:r>
                    </a:p>
                  </a:txBody>
                  <a:tcPr/>
                </a:tc>
                <a:tc>
                  <a:txBody>
                    <a:bodyPr/>
                    <a:lstStyle/>
                    <a:p>
                      <a:r>
                        <a:rPr lang="en-US" sz="1000"/>
                        <a:t>0</a:t>
                      </a:r>
                    </a:p>
                  </a:txBody>
                  <a:tcPr/>
                </a:tc>
                <a:tc>
                  <a:txBody>
                    <a:bodyPr/>
                    <a:lstStyle/>
                    <a:p>
                      <a:r>
                        <a:rPr lang="en-US" sz="1000"/>
                        <a:t>0.0150 %</a:t>
                      </a:r>
                    </a:p>
                  </a:txBody>
                  <a:tcPr/>
                </a:tc>
                <a:extLst>
                  <a:ext uri="{0D108BD9-81ED-4DB2-BD59-A6C34878D82A}">
                    <a16:rowId xmlns:a16="http://schemas.microsoft.com/office/drawing/2014/main" val="2542709005"/>
                  </a:ext>
                </a:extLst>
              </a:tr>
              <a:tr h="370840">
                <a:tc>
                  <a:txBody>
                    <a:bodyPr/>
                    <a:lstStyle/>
                    <a:p>
                      <a:r>
                        <a:rPr lang="en-US" sz="1000"/>
                        <a:t>Yamaha Motor Argentina S.A</a:t>
                      </a:r>
                    </a:p>
                  </a:txBody>
                  <a:tcPr/>
                </a:tc>
                <a:tc>
                  <a:txBody>
                    <a:bodyPr/>
                    <a:lstStyle/>
                    <a:p>
                      <a:r>
                        <a:rPr lang="en-US" sz="1000"/>
                        <a:t>1001117</a:t>
                      </a:r>
                    </a:p>
                  </a:txBody>
                  <a:tcPr/>
                </a:tc>
                <a:tc>
                  <a:txBody>
                    <a:bodyPr/>
                    <a:lstStyle/>
                    <a:p>
                      <a:r>
                        <a:rPr lang="en-US" sz="1000"/>
                        <a:t>2</a:t>
                      </a:r>
                    </a:p>
                  </a:txBody>
                  <a:tcPr/>
                </a:tc>
                <a:tc>
                  <a:txBody>
                    <a:bodyPr/>
                    <a:lstStyle/>
                    <a:p>
                      <a:r>
                        <a:rPr lang="en-US" sz="1000"/>
                        <a:t>81</a:t>
                      </a:r>
                    </a:p>
                  </a:txBody>
                  <a:tcPr/>
                </a:tc>
                <a:tc>
                  <a:txBody>
                    <a:bodyPr/>
                    <a:lstStyle/>
                    <a:p>
                      <a:r>
                        <a:rPr lang="en-US" sz="1000"/>
                        <a:t>7785</a:t>
                      </a:r>
                    </a:p>
                  </a:txBody>
                  <a:tcPr/>
                </a:tc>
                <a:tc>
                  <a:txBody>
                    <a:bodyPr/>
                    <a:lstStyle/>
                    <a:p>
                      <a:r>
                        <a:rPr lang="en-US" sz="1000"/>
                        <a:t>271</a:t>
                      </a:r>
                    </a:p>
                  </a:txBody>
                  <a:tcPr/>
                </a:tc>
                <a:tc>
                  <a:txBody>
                    <a:bodyPr/>
                    <a:lstStyle/>
                    <a:p>
                      <a:r>
                        <a:rPr lang="en-US" sz="1000"/>
                        <a:t>404</a:t>
                      </a:r>
                    </a:p>
                  </a:txBody>
                  <a:tcPr/>
                </a:tc>
                <a:tc>
                  <a:txBody>
                    <a:bodyPr/>
                    <a:lstStyle/>
                    <a:p>
                      <a:r>
                        <a:rPr lang="en-US" sz="1000"/>
                        <a:t>0</a:t>
                      </a:r>
                    </a:p>
                  </a:txBody>
                  <a:tcPr/>
                </a:tc>
                <a:tc>
                  <a:txBody>
                    <a:bodyPr/>
                    <a:lstStyle/>
                    <a:p>
                      <a:r>
                        <a:rPr lang="en-US" sz="1000"/>
                        <a:t>0.0104 %</a:t>
                      </a:r>
                    </a:p>
                  </a:txBody>
                  <a:tcPr/>
                </a:tc>
                <a:extLst>
                  <a:ext uri="{0D108BD9-81ED-4DB2-BD59-A6C34878D82A}">
                    <a16:rowId xmlns:a16="http://schemas.microsoft.com/office/drawing/2014/main" val="2781690210"/>
                  </a:ext>
                </a:extLst>
              </a:tr>
              <a:tr h="370840">
                <a:tc>
                  <a:txBody>
                    <a:bodyPr/>
                    <a:lstStyle/>
                    <a:p>
                      <a:r>
                        <a:rPr lang="en-US" sz="1000"/>
                        <a:t>Bajaj Argentina</a:t>
                      </a:r>
                    </a:p>
                  </a:txBody>
                  <a:tcPr/>
                </a:tc>
                <a:tc>
                  <a:txBody>
                    <a:bodyPr/>
                    <a:lstStyle/>
                    <a:p>
                      <a:r>
                        <a:rPr lang="en-US" sz="1000"/>
                        <a:t>153697</a:t>
                      </a:r>
                    </a:p>
                  </a:txBody>
                  <a:tcPr/>
                </a:tc>
                <a:tc>
                  <a:txBody>
                    <a:bodyPr/>
                    <a:lstStyle/>
                    <a:p>
                      <a:r>
                        <a:rPr lang="en-US" sz="1000"/>
                        <a:t>-74</a:t>
                      </a:r>
                    </a:p>
                  </a:txBody>
                  <a:tcPr/>
                </a:tc>
                <a:tc>
                  <a:txBody>
                    <a:bodyPr/>
                    <a:lstStyle/>
                    <a:p>
                      <a:r>
                        <a:rPr lang="en-US" sz="1000"/>
                        <a:t>11</a:t>
                      </a:r>
                    </a:p>
                  </a:txBody>
                  <a:tcPr/>
                </a:tc>
                <a:tc>
                  <a:txBody>
                    <a:bodyPr/>
                    <a:lstStyle/>
                    <a:p>
                      <a:r>
                        <a:rPr lang="en-US" sz="1000"/>
                        <a:t>165</a:t>
                      </a:r>
                    </a:p>
                  </a:txBody>
                  <a:tcPr/>
                </a:tc>
                <a:tc>
                  <a:txBody>
                    <a:bodyPr/>
                    <a:lstStyle/>
                    <a:p>
                      <a:r>
                        <a:rPr lang="en-US" sz="1000"/>
                        <a:t>47</a:t>
                      </a:r>
                    </a:p>
                  </a:txBody>
                  <a:tcPr/>
                </a:tc>
                <a:tc>
                  <a:txBody>
                    <a:bodyPr/>
                    <a:lstStyle/>
                    <a:p>
                      <a:r>
                        <a:rPr lang="en-US" sz="1000"/>
                        <a:t>15</a:t>
                      </a:r>
                    </a:p>
                  </a:txBody>
                  <a:tcPr/>
                </a:tc>
                <a:tc>
                  <a:txBody>
                    <a:bodyPr/>
                    <a:lstStyle/>
                    <a:p>
                      <a:r>
                        <a:rPr lang="en-US" sz="1000"/>
                        <a:t>3</a:t>
                      </a:r>
                    </a:p>
                  </a:txBody>
                  <a:tcPr/>
                </a:tc>
                <a:tc>
                  <a:txBody>
                    <a:bodyPr/>
                    <a:lstStyle/>
                    <a:p>
                      <a:r>
                        <a:rPr lang="en-US" sz="1000"/>
                        <a:t>0.0134 %</a:t>
                      </a:r>
                    </a:p>
                  </a:txBody>
                  <a:tcPr/>
                </a:tc>
                <a:extLst>
                  <a:ext uri="{0D108BD9-81ED-4DB2-BD59-A6C34878D82A}">
                    <a16:rowId xmlns:a16="http://schemas.microsoft.com/office/drawing/2014/main" val="388809120"/>
                  </a:ext>
                </a:extLst>
              </a:tr>
            </a:tbl>
          </a:graphicData>
        </a:graphic>
      </p:graphicFrame>
      <p:sp>
        <p:nvSpPr>
          <p:cNvPr id="4" name="Text Placeholder 3">
            <a:extLst>
              <a:ext uri="{FF2B5EF4-FFF2-40B4-BE49-F238E27FC236}">
                <a16:creationId xmlns:a16="http://schemas.microsoft.com/office/drawing/2014/main" id="{002BC752-756D-4E01-A6E8-DBFB7F99366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01798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82BC-C48D-410E-9736-D9FEF5CA4107}"/>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AD576DFB-7834-4140-B8CC-18A17F642517}"/>
              </a:ext>
            </a:extLst>
          </p:cNvPr>
          <p:cNvGraphicFramePr>
            <a:graphicFrameLocks noGrp="1"/>
          </p:cNvGraphicFramePr>
          <p:nvPr>
            <p:ph type="chart" sz="quarter" idx="13"/>
            <p:extLst>
              <p:ext uri="{D42A27DB-BD31-4B8C-83A1-F6EECF244321}">
                <p14:modId xmlns:p14="http://schemas.microsoft.com/office/powerpoint/2010/main" val="951012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8F573F-FF07-4E32-AF04-8C0EC3D4CEE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C25A385-9C33-40CF-B271-D163956A02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0901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1306B-4347-4E71-BDA9-D79C4883125C}"/>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3DD0427F-D3AD-4D5B-891A-94A604FE3A88}"/>
              </a:ext>
            </a:extLst>
          </p:cNvPr>
          <p:cNvGraphicFramePr>
            <a:graphicFrameLocks noGrp="1"/>
          </p:cNvGraphicFramePr>
          <p:nvPr>
            <p:ph type="chart" sz="quarter" idx="13"/>
            <p:extLst>
              <p:ext uri="{D42A27DB-BD31-4B8C-83A1-F6EECF244321}">
                <p14:modId xmlns:p14="http://schemas.microsoft.com/office/powerpoint/2010/main" val="21985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C7F103-72AA-4642-91D4-83DDD4833A6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5E8D373-1751-4172-B8D9-1DB08A4128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7037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3F19F-4E6D-436C-9BEA-D0513CD5B8DC}"/>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9BFF6680-601B-41F3-892F-734EA6A789DB}"/>
              </a:ext>
            </a:extLst>
          </p:cNvPr>
          <p:cNvGraphicFramePr>
            <a:graphicFrameLocks noGrp="1"/>
          </p:cNvGraphicFramePr>
          <p:nvPr>
            <p:ph type="chart" sz="quarter" idx="13"/>
            <p:extLst>
              <p:ext uri="{D42A27DB-BD31-4B8C-83A1-F6EECF244321}">
                <p14:modId xmlns:p14="http://schemas.microsoft.com/office/powerpoint/2010/main" val="2459474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8E2522-F1E7-48EA-9A37-A98F8C64E8F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1C01148F-8D8F-45F3-A419-7C0AE7B3CE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584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429EF-49BE-427B-8C54-AD0A225AFD43}"/>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971693B1-5A75-4211-80DA-1A1CF646BCF7}"/>
              </a:ext>
            </a:extLst>
          </p:cNvPr>
          <p:cNvGraphicFramePr>
            <a:graphicFrameLocks noGrp="1"/>
          </p:cNvGraphicFramePr>
          <p:nvPr>
            <p:ph type="chart" sz="quarter" idx="13"/>
            <p:extLst>
              <p:ext uri="{D42A27DB-BD31-4B8C-83A1-F6EECF244321}">
                <p14:modId xmlns:p14="http://schemas.microsoft.com/office/powerpoint/2010/main" val="963694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5BEEBD-AC4F-4ED9-ADC4-45FBD9A19F9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C03C780-602A-4030-B5B8-31D745F4D0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65713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21D26-592B-4A4B-8B22-48EC0DADAFE2}"/>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D8531138-C3F8-4C47-B12A-22F7664E5A6E}"/>
              </a:ext>
            </a:extLst>
          </p:cNvPr>
          <p:cNvGraphicFramePr>
            <a:graphicFrameLocks noGrp="1"/>
          </p:cNvGraphicFramePr>
          <p:nvPr>
            <p:ph type="chart" sz="quarter" idx="13"/>
            <p:extLst>
              <p:ext uri="{D42A27DB-BD31-4B8C-83A1-F6EECF244321}">
                <p14:modId xmlns:p14="http://schemas.microsoft.com/office/powerpoint/2010/main" val="3520666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A2D60D-F578-4482-B163-2EF71242212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25ED209-489A-48C3-AE13-29079EB00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0513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3667F-F92F-45EA-8E5A-D7D0C5EBD0CF}"/>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6A693FC7-DDFF-42E7-A9C4-304D17EE8A1E}"/>
              </a:ext>
            </a:extLst>
          </p:cNvPr>
          <p:cNvGraphicFramePr>
            <a:graphicFrameLocks noGrp="1"/>
          </p:cNvGraphicFramePr>
          <p:nvPr>
            <p:ph type="chart" sz="quarter" idx="13"/>
            <p:extLst>
              <p:ext uri="{D42A27DB-BD31-4B8C-83A1-F6EECF244321}">
                <p14:modId xmlns:p14="http://schemas.microsoft.com/office/powerpoint/2010/main" val="555401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80B369-046A-4C96-A27D-56D5ECD0955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B801893-029C-47C2-968C-6CE9FEE23A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86136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DB572-8A3A-4867-880B-54859C5AA0C9}"/>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5D0B83C5-CAA5-4CD1-B722-71BD3B0BABEE}"/>
              </a:ext>
            </a:extLst>
          </p:cNvPr>
          <p:cNvGraphicFramePr>
            <a:graphicFrameLocks noGrp="1"/>
          </p:cNvGraphicFramePr>
          <p:nvPr>
            <p:ph type="chart" sz="quarter" idx="13"/>
            <p:extLst>
              <p:ext uri="{D42A27DB-BD31-4B8C-83A1-F6EECF244321}">
                <p14:modId xmlns:p14="http://schemas.microsoft.com/office/powerpoint/2010/main" val="491707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6C5B9A-D14C-4F80-BAD1-5EA4D436FFA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5F18635-FDA5-43FD-A7D0-D4BB6CC478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1773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4FF7A-2758-4ADA-B8B2-1ED48638B658}"/>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44FB4FFB-59F1-4A6E-8B6F-89DA3992176D}"/>
              </a:ext>
            </a:extLst>
          </p:cNvPr>
          <p:cNvGraphicFramePr>
            <a:graphicFrameLocks noGrp="1"/>
          </p:cNvGraphicFramePr>
          <p:nvPr>
            <p:ph type="chart" sz="quarter" idx="13"/>
            <p:extLst>
              <p:ext uri="{D42A27DB-BD31-4B8C-83A1-F6EECF244321}">
                <p14:modId xmlns:p14="http://schemas.microsoft.com/office/powerpoint/2010/main" val="3410309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2B42D8-65CD-40B6-82C0-550C56F70C5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34C127C0-C713-4353-9D4E-7B0FC24B5E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8808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DD0D5-F2E6-49E0-B8C3-36472E1763DF}"/>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5B29F761-102F-4797-B98D-133E33913CE7}"/>
              </a:ext>
            </a:extLst>
          </p:cNvPr>
          <p:cNvGraphicFramePr>
            <a:graphicFrameLocks noGrp="1"/>
          </p:cNvGraphicFramePr>
          <p:nvPr>
            <p:ph type="chart" sz="quarter" idx="13"/>
            <p:extLst>
              <p:ext uri="{D42A27DB-BD31-4B8C-83A1-F6EECF244321}">
                <p14:modId xmlns:p14="http://schemas.microsoft.com/office/powerpoint/2010/main" val="471815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E32CFC-EC0A-4BCC-9D01-0925737E6E9F}"/>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64718E5-8818-4FC9-B24E-1D3BD80DBB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6206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B71C5-EED2-43E3-99A1-04A29483B6DA}"/>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D9ECA8DD-59D8-4DA1-BECE-579861D6B152}"/>
              </a:ext>
            </a:extLst>
          </p:cNvPr>
          <p:cNvGraphicFramePr>
            <a:graphicFrameLocks noGrp="1"/>
          </p:cNvGraphicFramePr>
          <p:nvPr>
            <p:ph type="chart" sz="quarter" idx="13"/>
            <p:extLst>
              <p:ext uri="{D42A27DB-BD31-4B8C-83A1-F6EECF244321}">
                <p14:modId xmlns:p14="http://schemas.microsoft.com/office/powerpoint/2010/main" val="968858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AEBC11-598C-46F8-B76F-11987AD8C57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1A728AB-F848-49EC-84D7-BC2F5F5E00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9701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3B797-0F81-42DD-9714-0A81D7BAADD1}"/>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B2EBA706-B4AE-4470-929A-B2D84D3ACD2A}"/>
              </a:ext>
            </a:extLst>
          </p:cNvPr>
          <p:cNvGraphicFramePr>
            <a:graphicFrameLocks noGrp="1"/>
          </p:cNvGraphicFramePr>
          <p:nvPr>
            <p:ph type="chart" sz="quarter" idx="13"/>
            <p:extLst>
              <p:ext uri="{D42A27DB-BD31-4B8C-83A1-F6EECF244321}">
                <p14:modId xmlns:p14="http://schemas.microsoft.com/office/powerpoint/2010/main" val="1509349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2D2723-89E7-40B6-BFD6-ABEADBAB070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9783710-B640-43FD-A53C-DC6AE4ADF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2970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60A94-7828-4202-8347-D3072AE24F64}"/>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3589EC04-CB92-4103-B4E6-9B4BBB1DDE6E}"/>
              </a:ext>
            </a:extLst>
          </p:cNvPr>
          <p:cNvGraphicFramePr>
            <a:graphicFrameLocks noGrp="1"/>
          </p:cNvGraphicFramePr>
          <p:nvPr>
            <p:ph type="chart" sz="quarter" idx="13"/>
            <p:extLst>
              <p:ext uri="{D42A27DB-BD31-4B8C-83A1-F6EECF244321}">
                <p14:modId xmlns:p14="http://schemas.microsoft.com/office/powerpoint/2010/main" val="1419192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F22EF9-4C90-4CE1-A200-802D314528EB}"/>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FF3081C-0B9D-464F-B23C-FD3F95E681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2069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E051A-401F-4CA7-A556-19C788B89A7D}"/>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C4048452-BDBD-47B3-9AC9-496045815C7F}"/>
              </a:ext>
            </a:extLst>
          </p:cNvPr>
          <p:cNvGraphicFramePr>
            <a:graphicFrameLocks noGrp="1"/>
          </p:cNvGraphicFramePr>
          <p:nvPr>
            <p:ph type="chart" sz="quarter" idx="13"/>
            <p:extLst>
              <p:ext uri="{D42A27DB-BD31-4B8C-83A1-F6EECF244321}">
                <p14:modId xmlns:p14="http://schemas.microsoft.com/office/powerpoint/2010/main" val="1450537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42F998-FCA4-44C9-BC00-D6AC6D9290C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AAB451D-2971-4014-9E51-522A235894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3081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74825-C396-4827-9B6C-5B5B5639F7D2}"/>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B29CD9EE-E185-4E68-B74B-2F5907C1D348}"/>
              </a:ext>
            </a:extLst>
          </p:cNvPr>
          <p:cNvGraphicFramePr>
            <a:graphicFrameLocks noGrp="1"/>
          </p:cNvGraphicFramePr>
          <p:nvPr>
            <p:ph type="chart" sz="quarter" idx="13"/>
            <p:extLst>
              <p:ext uri="{D42A27DB-BD31-4B8C-83A1-F6EECF244321}">
                <p14:modId xmlns:p14="http://schemas.microsoft.com/office/powerpoint/2010/main" val="3723478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790124-E510-4A2E-990D-C30CF63DE41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B8B6CF6-6CA9-4953-B5B7-036AE7C41B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1348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344AA-3398-4D3B-906B-FC8E31C12E26}"/>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7AFCE0AD-40A0-4B53-8B60-AA017183CD28}"/>
              </a:ext>
            </a:extLst>
          </p:cNvPr>
          <p:cNvGraphicFramePr>
            <a:graphicFrameLocks noGrp="1"/>
          </p:cNvGraphicFramePr>
          <p:nvPr>
            <p:ph type="chart" sz="quarter" idx="13"/>
            <p:extLst>
              <p:ext uri="{D42A27DB-BD31-4B8C-83A1-F6EECF244321}">
                <p14:modId xmlns:p14="http://schemas.microsoft.com/office/powerpoint/2010/main" val="3590783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1D054D-5E9D-4A1B-BAB6-5D9489DEE113}"/>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6E3872C9-2C01-4B36-8F49-F500D229BE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3057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93C18-1910-427B-A119-5AAD63A8E62A}"/>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6489599F-664F-47FC-8A27-4ECD91F38C0C}"/>
              </a:ext>
            </a:extLst>
          </p:cNvPr>
          <p:cNvGraphicFramePr>
            <a:graphicFrameLocks noGrp="1"/>
          </p:cNvGraphicFramePr>
          <p:nvPr>
            <p:ph type="chart" sz="quarter" idx="13"/>
            <p:extLst>
              <p:ext uri="{D42A27DB-BD31-4B8C-83A1-F6EECF244321}">
                <p14:modId xmlns:p14="http://schemas.microsoft.com/office/powerpoint/2010/main" val="3658424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6CD689-B979-4205-AD98-E40A1833697E}"/>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B48E680B-95AE-49EB-B1BC-50C2E5712F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78583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8FA34-8AF1-4824-9E09-FB1131295347}"/>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764CCE1F-56F8-47CA-B8A5-B853B3A34CEA}"/>
              </a:ext>
            </a:extLst>
          </p:cNvPr>
          <p:cNvGraphicFramePr>
            <a:graphicFrameLocks noGrp="1"/>
          </p:cNvGraphicFramePr>
          <p:nvPr>
            <p:ph type="chart" sz="quarter" idx="13"/>
            <p:extLst>
              <p:ext uri="{D42A27DB-BD31-4B8C-83A1-F6EECF244321}">
                <p14:modId xmlns:p14="http://schemas.microsoft.com/office/powerpoint/2010/main" val="1879438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249596-8486-4F13-A61E-8342B2B17F6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890C31DF-1071-4749-93D3-1AA2F5C4B2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6399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07D67-8602-4D81-944E-47D51030B674}"/>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61F0AC54-C3B7-4028-AAE7-73BF6690327A}"/>
              </a:ext>
            </a:extLst>
          </p:cNvPr>
          <p:cNvGraphicFramePr>
            <a:graphicFrameLocks noGrp="1"/>
          </p:cNvGraphicFramePr>
          <p:nvPr>
            <p:ph type="chart" sz="quarter" idx="13"/>
            <p:extLst>
              <p:ext uri="{D42A27DB-BD31-4B8C-83A1-F6EECF244321}">
                <p14:modId xmlns:p14="http://schemas.microsoft.com/office/powerpoint/2010/main" val="779862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79239A-606B-448B-8B1A-BBBBD1700E1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288D4FB-D44F-4743-A530-E5D7247346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7334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BA0F7-EEEF-4F70-A0DE-9449539F95FE}"/>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B258EC55-0A40-4FE0-9CA6-22F37CA5F8F1}"/>
              </a:ext>
            </a:extLst>
          </p:cNvPr>
          <p:cNvGraphicFramePr>
            <a:graphicFrameLocks noGrp="1"/>
          </p:cNvGraphicFramePr>
          <p:nvPr>
            <p:ph type="tbl" sz="quarter" idx="13"/>
            <p:extLst>
              <p:ext uri="{D42A27DB-BD31-4B8C-83A1-F6EECF244321}">
                <p14:modId xmlns:p14="http://schemas.microsoft.com/office/powerpoint/2010/main" val="2628998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2991157"/>
                    </a:ext>
                  </a:extLst>
                </a:gridCol>
                <a:gridCol w="1152144">
                  <a:extLst>
                    <a:ext uri="{9D8B030D-6E8A-4147-A177-3AD203B41FA5}">
                      <a16:colId xmlns:a16="http://schemas.microsoft.com/office/drawing/2014/main" val="4201139833"/>
                    </a:ext>
                  </a:extLst>
                </a:gridCol>
                <a:gridCol w="1152144">
                  <a:extLst>
                    <a:ext uri="{9D8B030D-6E8A-4147-A177-3AD203B41FA5}">
                      <a16:colId xmlns:a16="http://schemas.microsoft.com/office/drawing/2014/main" val="550269474"/>
                    </a:ext>
                  </a:extLst>
                </a:gridCol>
                <a:gridCol w="1152144">
                  <a:extLst>
                    <a:ext uri="{9D8B030D-6E8A-4147-A177-3AD203B41FA5}">
                      <a16:colId xmlns:a16="http://schemas.microsoft.com/office/drawing/2014/main" val="1240264148"/>
                    </a:ext>
                  </a:extLst>
                </a:gridCol>
                <a:gridCol w="1152144">
                  <a:extLst>
                    <a:ext uri="{9D8B030D-6E8A-4147-A177-3AD203B41FA5}">
                      <a16:colId xmlns:a16="http://schemas.microsoft.com/office/drawing/2014/main" val="906375155"/>
                    </a:ext>
                  </a:extLst>
                </a:gridCol>
                <a:gridCol w="1152144">
                  <a:extLst>
                    <a:ext uri="{9D8B030D-6E8A-4147-A177-3AD203B41FA5}">
                      <a16:colId xmlns:a16="http://schemas.microsoft.com/office/drawing/2014/main" val="121550098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923589172"/>
                  </a:ext>
                </a:extLst>
              </a:tr>
              <a:tr h="370840">
                <a:tc>
                  <a:txBody>
                    <a:bodyPr/>
                    <a:lstStyle/>
                    <a:p>
                      <a:r>
                        <a:rPr lang="en-US" sz="1000"/>
                        <a:t>#TransporteIdeal</a:t>
                      </a:r>
                    </a:p>
                  </a:txBody>
                  <a:tcPr/>
                </a:tc>
                <a:tc>
                  <a:txBody>
                    <a:bodyPr/>
                    <a:lstStyle/>
                    <a:p>
                      <a:r>
                        <a:rPr lang="en-US" sz="1000"/>
                        <a:t>32</a:t>
                      </a:r>
                    </a:p>
                  </a:txBody>
                  <a:tcPr/>
                </a:tc>
                <a:tc>
                  <a:txBody>
                    <a:bodyPr/>
                    <a:lstStyle/>
                    <a:p>
                      <a:r>
                        <a:rPr lang="en-US" sz="1000"/>
                        <a:t>62.03125</a:t>
                      </a:r>
                    </a:p>
                  </a:txBody>
                  <a:tcPr/>
                </a:tc>
                <a:tc>
                  <a:txBody>
                    <a:bodyPr/>
                    <a:lstStyle/>
                    <a:p>
                      <a:r>
                        <a:rPr lang="en-US" sz="1000"/>
                        <a:t>5.53125</a:t>
                      </a:r>
                    </a:p>
                  </a:txBody>
                  <a:tcPr/>
                </a:tc>
                <a:tc>
                  <a:txBody>
                    <a:bodyPr/>
                    <a:lstStyle/>
                    <a:p>
                      <a:r>
                        <a:rPr lang="en-US" sz="1000"/>
                        <a:t>3.71875</a:t>
                      </a:r>
                    </a:p>
                  </a:txBody>
                  <a:tcPr/>
                </a:tc>
                <a:tc>
                  <a:txBody>
                    <a:bodyPr/>
                    <a:lstStyle/>
                    <a:p>
                      <a:r>
                        <a:rPr lang="en-US" sz="1000"/>
                        <a:t>71.28125</a:t>
                      </a:r>
                    </a:p>
                  </a:txBody>
                  <a:tcPr/>
                </a:tc>
                <a:extLst>
                  <a:ext uri="{0D108BD9-81ED-4DB2-BD59-A6C34878D82A}">
                    <a16:rowId xmlns:a16="http://schemas.microsoft.com/office/drawing/2014/main" val="2210410558"/>
                  </a:ext>
                </a:extLst>
              </a:tr>
              <a:tr h="370840">
                <a:tc>
                  <a:txBody>
                    <a:bodyPr/>
                    <a:lstStyle/>
                    <a:p>
                      <a:r>
                        <a:rPr lang="en-US" sz="1000"/>
                        <a:t>#ViajaSeguro</a:t>
                      </a:r>
                    </a:p>
                  </a:txBody>
                  <a:tcPr/>
                </a:tc>
                <a:tc>
                  <a:txBody>
                    <a:bodyPr/>
                    <a:lstStyle/>
                    <a:p>
                      <a:r>
                        <a:rPr lang="en-US" sz="1000"/>
                        <a:t>32</a:t>
                      </a:r>
                    </a:p>
                  </a:txBody>
                  <a:tcPr/>
                </a:tc>
                <a:tc>
                  <a:txBody>
                    <a:bodyPr/>
                    <a:lstStyle/>
                    <a:p>
                      <a:r>
                        <a:rPr lang="en-US" sz="1000"/>
                        <a:t>62.03125</a:t>
                      </a:r>
                    </a:p>
                  </a:txBody>
                  <a:tcPr/>
                </a:tc>
                <a:tc>
                  <a:txBody>
                    <a:bodyPr/>
                    <a:lstStyle/>
                    <a:p>
                      <a:r>
                        <a:rPr lang="en-US" sz="1000"/>
                        <a:t>5.53125</a:t>
                      </a:r>
                    </a:p>
                  </a:txBody>
                  <a:tcPr/>
                </a:tc>
                <a:tc>
                  <a:txBody>
                    <a:bodyPr/>
                    <a:lstStyle/>
                    <a:p>
                      <a:r>
                        <a:rPr lang="en-US" sz="1000"/>
                        <a:t>3.71875</a:t>
                      </a:r>
                    </a:p>
                  </a:txBody>
                  <a:tcPr/>
                </a:tc>
                <a:tc>
                  <a:txBody>
                    <a:bodyPr/>
                    <a:lstStyle/>
                    <a:p>
                      <a:r>
                        <a:rPr lang="en-US" sz="1000"/>
                        <a:t>71.28125</a:t>
                      </a:r>
                    </a:p>
                  </a:txBody>
                  <a:tcPr/>
                </a:tc>
                <a:extLst>
                  <a:ext uri="{0D108BD9-81ED-4DB2-BD59-A6C34878D82A}">
                    <a16:rowId xmlns:a16="http://schemas.microsoft.com/office/drawing/2014/main" val="554771121"/>
                  </a:ext>
                </a:extLst>
              </a:tr>
              <a:tr h="370840">
                <a:tc>
                  <a:txBody>
                    <a:bodyPr/>
                    <a:lstStyle/>
                    <a:p>
                      <a:r>
                        <a:rPr lang="en-US" sz="1000"/>
                        <a:t>#MoveteConYamaha</a:t>
                      </a:r>
                    </a:p>
                  </a:txBody>
                  <a:tcPr/>
                </a:tc>
                <a:tc>
                  <a:txBody>
                    <a:bodyPr/>
                    <a:lstStyle/>
                    <a:p>
                      <a:r>
                        <a:rPr lang="en-US" sz="1000"/>
                        <a:t>32</a:t>
                      </a:r>
                    </a:p>
                  </a:txBody>
                  <a:tcPr/>
                </a:tc>
                <a:tc>
                  <a:txBody>
                    <a:bodyPr/>
                    <a:lstStyle/>
                    <a:p>
                      <a:r>
                        <a:rPr lang="en-US" sz="1000"/>
                        <a:t>62.03125</a:t>
                      </a:r>
                    </a:p>
                  </a:txBody>
                  <a:tcPr/>
                </a:tc>
                <a:tc>
                  <a:txBody>
                    <a:bodyPr/>
                    <a:lstStyle/>
                    <a:p>
                      <a:r>
                        <a:rPr lang="en-US" sz="1000"/>
                        <a:t>5.53125</a:t>
                      </a:r>
                    </a:p>
                  </a:txBody>
                  <a:tcPr/>
                </a:tc>
                <a:tc>
                  <a:txBody>
                    <a:bodyPr/>
                    <a:lstStyle/>
                    <a:p>
                      <a:r>
                        <a:rPr lang="en-US" sz="1000"/>
                        <a:t>3.71875</a:t>
                      </a:r>
                    </a:p>
                  </a:txBody>
                  <a:tcPr/>
                </a:tc>
                <a:tc>
                  <a:txBody>
                    <a:bodyPr/>
                    <a:lstStyle/>
                    <a:p>
                      <a:r>
                        <a:rPr lang="en-US" sz="1000"/>
                        <a:t>71.28125</a:t>
                      </a:r>
                    </a:p>
                  </a:txBody>
                  <a:tcPr/>
                </a:tc>
                <a:extLst>
                  <a:ext uri="{0D108BD9-81ED-4DB2-BD59-A6C34878D82A}">
                    <a16:rowId xmlns:a16="http://schemas.microsoft.com/office/drawing/2014/main" val="3457225091"/>
                  </a:ext>
                </a:extLst>
              </a:tr>
              <a:tr h="370840">
                <a:tc>
                  <a:txBody>
                    <a:bodyPr/>
                    <a:lstStyle/>
                    <a:p>
                      <a:r>
                        <a:rPr lang="en-US" sz="1000"/>
                        <a:t>#yamaha</a:t>
                      </a:r>
                    </a:p>
                  </a:txBody>
                  <a:tcPr/>
                </a:tc>
                <a:tc>
                  <a:txBody>
                    <a:bodyPr/>
                    <a:lstStyle/>
                    <a:p>
                      <a:r>
                        <a:rPr lang="en-US" sz="1000"/>
                        <a:t>16</a:t>
                      </a:r>
                    </a:p>
                  </a:txBody>
                  <a:tcPr/>
                </a:tc>
                <a:tc>
                  <a:txBody>
                    <a:bodyPr/>
                    <a:lstStyle/>
                    <a:p>
                      <a:r>
                        <a:rPr lang="en-US" sz="1000"/>
                        <a:t>157.25</a:t>
                      </a:r>
                    </a:p>
                  </a:txBody>
                  <a:tcPr/>
                </a:tc>
                <a:tc>
                  <a:txBody>
                    <a:bodyPr/>
                    <a:lstStyle/>
                    <a:p>
                      <a:r>
                        <a:rPr lang="en-US" sz="1000"/>
                        <a:t>2.125</a:t>
                      </a:r>
                    </a:p>
                  </a:txBody>
                  <a:tcPr/>
                </a:tc>
                <a:tc>
                  <a:txBody>
                    <a:bodyPr/>
                    <a:lstStyle/>
                    <a:p>
                      <a:r>
                        <a:rPr lang="en-US" sz="1000"/>
                        <a:t>7</a:t>
                      </a:r>
                    </a:p>
                  </a:txBody>
                  <a:tcPr/>
                </a:tc>
                <a:tc>
                  <a:txBody>
                    <a:bodyPr/>
                    <a:lstStyle/>
                    <a:p>
                      <a:r>
                        <a:rPr lang="en-US" sz="1000"/>
                        <a:t>166.375</a:t>
                      </a:r>
                    </a:p>
                  </a:txBody>
                  <a:tcPr/>
                </a:tc>
                <a:extLst>
                  <a:ext uri="{0D108BD9-81ED-4DB2-BD59-A6C34878D82A}">
                    <a16:rowId xmlns:a16="http://schemas.microsoft.com/office/drawing/2014/main" val="2859562623"/>
                  </a:ext>
                </a:extLst>
              </a:tr>
              <a:tr h="370840">
                <a:tc>
                  <a:txBody>
                    <a:bodyPr/>
                    <a:lstStyle/>
                    <a:p>
                      <a:r>
                        <a:rPr lang="en-US" sz="1000"/>
                        <a:t>#Benelli</a:t>
                      </a:r>
                    </a:p>
                  </a:txBody>
                  <a:tcPr/>
                </a:tc>
                <a:tc>
                  <a:txBody>
                    <a:bodyPr/>
                    <a:lstStyle/>
                    <a:p>
                      <a:r>
                        <a:rPr lang="en-US" sz="1000"/>
                        <a:t>15</a:t>
                      </a:r>
                    </a:p>
                  </a:txBody>
                  <a:tcPr/>
                </a:tc>
                <a:tc>
                  <a:txBody>
                    <a:bodyPr/>
                    <a:lstStyle/>
                    <a:p>
                      <a:r>
                        <a:rPr lang="en-US" sz="1000"/>
                        <a:t>44.666666666667</a:t>
                      </a:r>
                    </a:p>
                  </a:txBody>
                  <a:tcPr/>
                </a:tc>
                <a:tc>
                  <a:txBody>
                    <a:bodyPr/>
                    <a:lstStyle/>
                    <a:p>
                      <a:r>
                        <a:rPr lang="en-US" sz="1000"/>
                        <a:t>1.9333333333333</a:t>
                      </a:r>
                    </a:p>
                  </a:txBody>
                  <a:tcPr/>
                </a:tc>
                <a:tc>
                  <a:txBody>
                    <a:bodyPr/>
                    <a:lstStyle/>
                    <a:p>
                      <a:r>
                        <a:rPr lang="en-US" sz="1000"/>
                        <a:t>4.8666666666667</a:t>
                      </a:r>
                    </a:p>
                  </a:txBody>
                  <a:tcPr/>
                </a:tc>
                <a:tc>
                  <a:txBody>
                    <a:bodyPr/>
                    <a:lstStyle/>
                    <a:p>
                      <a:r>
                        <a:rPr lang="en-US" sz="1000"/>
                        <a:t>51.466666666667</a:t>
                      </a:r>
                    </a:p>
                  </a:txBody>
                  <a:tcPr/>
                </a:tc>
                <a:extLst>
                  <a:ext uri="{0D108BD9-81ED-4DB2-BD59-A6C34878D82A}">
                    <a16:rowId xmlns:a16="http://schemas.microsoft.com/office/drawing/2014/main" val="768618487"/>
                  </a:ext>
                </a:extLst>
              </a:tr>
              <a:tr h="370840">
                <a:tc>
                  <a:txBody>
                    <a:bodyPr/>
                    <a:lstStyle/>
                    <a:p>
                      <a:r>
                        <a:rPr lang="en-US" sz="1000"/>
                        <a:t>#Motos</a:t>
                      </a:r>
                    </a:p>
                  </a:txBody>
                  <a:tcPr/>
                </a:tc>
                <a:tc>
                  <a:txBody>
                    <a:bodyPr/>
                    <a:lstStyle/>
                    <a:p>
                      <a:r>
                        <a:rPr lang="en-US" sz="1000"/>
                        <a:t>14</a:t>
                      </a:r>
                    </a:p>
                  </a:txBody>
                  <a:tcPr/>
                </a:tc>
                <a:tc>
                  <a:txBody>
                    <a:bodyPr/>
                    <a:lstStyle/>
                    <a:p>
                      <a:r>
                        <a:rPr lang="en-US" sz="1000"/>
                        <a:t>21.142857142857</a:t>
                      </a:r>
                    </a:p>
                  </a:txBody>
                  <a:tcPr/>
                </a:tc>
                <a:tc>
                  <a:txBody>
                    <a:bodyPr/>
                    <a:lstStyle/>
                    <a:p>
                      <a:r>
                        <a:rPr lang="en-US" sz="1000"/>
                        <a:t>3.4285714285714</a:t>
                      </a:r>
                    </a:p>
                  </a:txBody>
                  <a:tcPr/>
                </a:tc>
                <a:tc>
                  <a:txBody>
                    <a:bodyPr/>
                    <a:lstStyle/>
                    <a:p>
                      <a:r>
                        <a:rPr lang="en-US" sz="1000"/>
                        <a:t>1.6428571428571</a:t>
                      </a:r>
                    </a:p>
                  </a:txBody>
                  <a:tcPr/>
                </a:tc>
                <a:tc>
                  <a:txBody>
                    <a:bodyPr/>
                    <a:lstStyle/>
                    <a:p>
                      <a:r>
                        <a:rPr lang="en-US" sz="1000"/>
                        <a:t>26.214285714286</a:t>
                      </a:r>
                    </a:p>
                  </a:txBody>
                  <a:tcPr/>
                </a:tc>
                <a:extLst>
                  <a:ext uri="{0D108BD9-81ED-4DB2-BD59-A6C34878D82A}">
                    <a16:rowId xmlns:a16="http://schemas.microsoft.com/office/drawing/2014/main" val="1942900058"/>
                  </a:ext>
                </a:extLst>
              </a:tr>
              <a:tr h="370840">
                <a:tc>
                  <a:txBody>
                    <a:bodyPr/>
                    <a:lstStyle/>
                    <a:p>
                      <a:r>
                        <a:rPr lang="en-US" sz="1000"/>
                        <a:t>#CuotasSinInteres</a:t>
                      </a:r>
                    </a:p>
                  </a:txBody>
                  <a:tcPr/>
                </a:tc>
                <a:tc>
                  <a:txBody>
                    <a:bodyPr/>
                    <a:lstStyle/>
                    <a:p>
                      <a:r>
                        <a:rPr lang="en-US" sz="1000"/>
                        <a:t>13</a:t>
                      </a:r>
                    </a:p>
                  </a:txBody>
                  <a:tcPr/>
                </a:tc>
                <a:tc>
                  <a:txBody>
                    <a:bodyPr/>
                    <a:lstStyle/>
                    <a:p>
                      <a:r>
                        <a:rPr lang="en-US" sz="1000"/>
                        <a:t>18.230769230769</a:t>
                      </a:r>
                    </a:p>
                  </a:txBody>
                  <a:tcPr/>
                </a:tc>
                <a:tc>
                  <a:txBody>
                    <a:bodyPr/>
                    <a:lstStyle/>
                    <a:p>
                      <a:r>
                        <a:rPr lang="en-US" sz="1000"/>
                        <a:t>5.0769230769231</a:t>
                      </a:r>
                    </a:p>
                  </a:txBody>
                  <a:tcPr/>
                </a:tc>
                <a:tc>
                  <a:txBody>
                    <a:bodyPr/>
                    <a:lstStyle/>
                    <a:p>
                      <a:r>
                        <a:rPr lang="en-US" sz="1000"/>
                        <a:t>0.61538461538462</a:t>
                      </a:r>
                    </a:p>
                  </a:txBody>
                  <a:tcPr/>
                </a:tc>
                <a:tc>
                  <a:txBody>
                    <a:bodyPr/>
                    <a:lstStyle/>
                    <a:p>
                      <a:r>
                        <a:rPr lang="en-US" sz="1000"/>
                        <a:t>23.923076923077</a:t>
                      </a:r>
                    </a:p>
                  </a:txBody>
                  <a:tcPr/>
                </a:tc>
                <a:extLst>
                  <a:ext uri="{0D108BD9-81ED-4DB2-BD59-A6C34878D82A}">
                    <a16:rowId xmlns:a16="http://schemas.microsoft.com/office/drawing/2014/main" val="1656664653"/>
                  </a:ext>
                </a:extLst>
              </a:tr>
              <a:tr h="370840">
                <a:tc>
                  <a:txBody>
                    <a:bodyPr/>
                    <a:lstStyle/>
                    <a:p>
                      <a:r>
                        <a:rPr lang="en-US" sz="1000"/>
                        <a:t>#BajajArgentina</a:t>
                      </a:r>
                    </a:p>
                  </a:txBody>
                  <a:tcPr/>
                </a:tc>
                <a:tc>
                  <a:txBody>
                    <a:bodyPr/>
                    <a:lstStyle/>
                    <a:p>
                      <a:r>
                        <a:rPr lang="en-US" sz="1000"/>
                        <a:t>11</a:t>
                      </a:r>
                    </a:p>
                  </a:txBody>
                  <a:tcPr/>
                </a:tc>
                <a:tc>
                  <a:txBody>
                    <a:bodyPr/>
                    <a:lstStyle/>
                    <a:p>
                      <a:r>
                        <a:rPr lang="en-US" sz="1000"/>
                        <a:t>15</a:t>
                      </a:r>
                    </a:p>
                  </a:txBody>
                  <a:tcPr/>
                </a:tc>
                <a:tc>
                  <a:txBody>
                    <a:bodyPr/>
                    <a:lstStyle/>
                    <a:p>
                      <a:r>
                        <a:rPr lang="en-US" sz="1000"/>
                        <a:t>4.2727272727273</a:t>
                      </a:r>
                    </a:p>
                  </a:txBody>
                  <a:tcPr/>
                </a:tc>
                <a:tc>
                  <a:txBody>
                    <a:bodyPr/>
                    <a:lstStyle/>
                    <a:p>
                      <a:r>
                        <a:rPr lang="en-US" sz="1000"/>
                        <a:t>1.3636363636364</a:t>
                      </a:r>
                    </a:p>
                  </a:txBody>
                  <a:tcPr/>
                </a:tc>
                <a:tc>
                  <a:txBody>
                    <a:bodyPr/>
                    <a:lstStyle/>
                    <a:p>
                      <a:r>
                        <a:rPr lang="en-US" sz="1000"/>
                        <a:t>20.636363636364</a:t>
                      </a:r>
                    </a:p>
                  </a:txBody>
                  <a:tcPr/>
                </a:tc>
                <a:extLst>
                  <a:ext uri="{0D108BD9-81ED-4DB2-BD59-A6C34878D82A}">
                    <a16:rowId xmlns:a16="http://schemas.microsoft.com/office/drawing/2014/main" val="3679370218"/>
                  </a:ext>
                </a:extLst>
              </a:tr>
              <a:tr h="370840">
                <a:tc>
                  <a:txBody>
                    <a:bodyPr/>
                    <a:lstStyle/>
                    <a:p>
                      <a:r>
                        <a:rPr lang="en-US" sz="1000"/>
                        <a:t>#Yamaha</a:t>
                      </a:r>
                    </a:p>
                  </a:txBody>
                  <a:tcPr/>
                </a:tc>
                <a:tc>
                  <a:txBody>
                    <a:bodyPr/>
                    <a:lstStyle/>
                    <a:p>
                      <a:r>
                        <a:rPr lang="en-US" sz="1000"/>
                        <a:t>11</a:t>
                      </a:r>
                    </a:p>
                  </a:txBody>
                  <a:tcPr/>
                </a:tc>
                <a:tc>
                  <a:txBody>
                    <a:bodyPr/>
                    <a:lstStyle/>
                    <a:p>
                      <a:r>
                        <a:rPr lang="en-US" sz="1000"/>
                        <a:t>232.90909090909</a:t>
                      </a:r>
                    </a:p>
                  </a:txBody>
                  <a:tcPr/>
                </a:tc>
                <a:tc>
                  <a:txBody>
                    <a:bodyPr/>
                    <a:lstStyle/>
                    <a:p>
                      <a:r>
                        <a:rPr lang="en-US" sz="1000"/>
                        <a:t>8.0909090909091</a:t>
                      </a:r>
                    </a:p>
                  </a:txBody>
                  <a:tcPr/>
                </a:tc>
                <a:tc>
                  <a:txBody>
                    <a:bodyPr/>
                    <a:lstStyle/>
                    <a:p>
                      <a:r>
                        <a:rPr lang="en-US" sz="1000"/>
                        <a:t>7.3636363636364</a:t>
                      </a:r>
                    </a:p>
                  </a:txBody>
                  <a:tcPr/>
                </a:tc>
                <a:tc>
                  <a:txBody>
                    <a:bodyPr/>
                    <a:lstStyle/>
                    <a:p>
                      <a:r>
                        <a:rPr lang="en-US" sz="1000"/>
                        <a:t>248.36363636364</a:t>
                      </a:r>
                    </a:p>
                  </a:txBody>
                  <a:tcPr/>
                </a:tc>
                <a:extLst>
                  <a:ext uri="{0D108BD9-81ED-4DB2-BD59-A6C34878D82A}">
                    <a16:rowId xmlns:a16="http://schemas.microsoft.com/office/drawing/2014/main" val="3535012568"/>
                  </a:ext>
                </a:extLst>
              </a:tr>
              <a:tr h="370840">
                <a:tc>
                  <a:txBody>
                    <a:bodyPr/>
                    <a:lstStyle/>
                    <a:p>
                      <a:r>
                        <a:rPr lang="en-US" sz="1000"/>
                        <a:t>#Mgbikes</a:t>
                      </a:r>
                    </a:p>
                  </a:txBody>
                  <a:tcPr/>
                </a:tc>
                <a:tc>
                  <a:txBody>
                    <a:bodyPr/>
                    <a:lstStyle/>
                    <a:p>
                      <a:r>
                        <a:rPr lang="en-US" sz="1000"/>
                        <a:t>10</a:t>
                      </a:r>
                    </a:p>
                  </a:txBody>
                  <a:tcPr/>
                </a:tc>
                <a:tc>
                  <a:txBody>
                    <a:bodyPr/>
                    <a:lstStyle/>
                    <a:p>
                      <a:r>
                        <a:rPr lang="en-US" sz="1000"/>
                        <a:t>26.6</a:t>
                      </a:r>
                    </a:p>
                  </a:txBody>
                  <a:tcPr/>
                </a:tc>
                <a:tc>
                  <a:txBody>
                    <a:bodyPr/>
                    <a:lstStyle/>
                    <a:p>
                      <a:r>
                        <a:rPr lang="en-US" sz="1000"/>
                        <a:t>0.1</a:t>
                      </a:r>
                    </a:p>
                  </a:txBody>
                  <a:tcPr/>
                </a:tc>
                <a:tc>
                  <a:txBody>
                    <a:bodyPr/>
                    <a:lstStyle/>
                    <a:p>
                      <a:r>
                        <a:rPr lang="en-US" sz="1000"/>
                        <a:t>2.4</a:t>
                      </a:r>
                    </a:p>
                  </a:txBody>
                  <a:tcPr/>
                </a:tc>
                <a:tc>
                  <a:txBody>
                    <a:bodyPr/>
                    <a:lstStyle/>
                    <a:p>
                      <a:r>
                        <a:rPr lang="en-US" sz="1000"/>
                        <a:t>29.1</a:t>
                      </a:r>
                    </a:p>
                  </a:txBody>
                  <a:tcPr/>
                </a:tc>
                <a:extLst>
                  <a:ext uri="{0D108BD9-81ED-4DB2-BD59-A6C34878D82A}">
                    <a16:rowId xmlns:a16="http://schemas.microsoft.com/office/drawing/2014/main" val="1055872738"/>
                  </a:ext>
                </a:extLst>
              </a:tr>
            </a:tbl>
          </a:graphicData>
        </a:graphic>
      </p:graphicFrame>
      <p:sp>
        <p:nvSpPr>
          <p:cNvPr id="4" name="Text Placeholder 3">
            <a:extLst>
              <a:ext uri="{FF2B5EF4-FFF2-40B4-BE49-F238E27FC236}">
                <a16:creationId xmlns:a16="http://schemas.microsoft.com/office/drawing/2014/main" id="{6D0AB0B4-C6AF-434A-A462-A910339E190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00994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98313-42C3-405B-8EB1-C5565C7A0CF5}"/>
              </a:ext>
            </a:extLst>
          </p:cNvPr>
          <p:cNvSpPr>
            <a:spLocks noGrp="1"/>
          </p:cNvSpPr>
          <p:nvPr>
            <p:ph type="title"/>
          </p:nvPr>
        </p:nvSpPr>
        <p:spPr/>
        <p:txBody>
          <a:bodyPr/>
          <a:lstStyle/>
          <a:p>
            <a:r>
              <a:rPr lang="en-US"/>
              <a:t>Facebook Post Table + Reactions | La Emilia - 1 of 14</a:t>
            </a:r>
          </a:p>
        </p:txBody>
      </p:sp>
      <p:graphicFrame>
        <p:nvGraphicFramePr>
          <p:cNvPr id="5" name="Table Placeholder 4">
            <a:extLst>
              <a:ext uri="{FF2B5EF4-FFF2-40B4-BE49-F238E27FC236}">
                <a16:creationId xmlns:a16="http://schemas.microsoft.com/office/drawing/2014/main" id="{40419A9C-CD5A-4000-8231-A262BCFC6C4C}"/>
              </a:ext>
            </a:extLst>
          </p:cNvPr>
          <p:cNvGraphicFramePr>
            <a:graphicFrameLocks noGrp="1"/>
          </p:cNvGraphicFramePr>
          <p:nvPr>
            <p:ph type="tbl" sz="quarter" idx="13"/>
            <p:extLst>
              <p:ext uri="{D42A27DB-BD31-4B8C-83A1-F6EECF244321}">
                <p14:modId xmlns:p14="http://schemas.microsoft.com/office/powerpoint/2010/main" val="281833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7232958"/>
                    </a:ext>
                  </a:extLst>
                </a:gridCol>
                <a:gridCol w="493776">
                  <a:extLst>
                    <a:ext uri="{9D8B030D-6E8A-4147-A177-3AD203B41FA5}">
                      <a16:colId xmlns:a16="http://schemas.microsoft.com/office/drawing/2014/main" val="3109646377"/>
                    </a:ext>
                  </a:extLst>
                </a:gridCol>
                <a:gridCol w="493776">
                  <a:extLst>
                    <a:ext uri="{9D8B030D-6E8A-4147-A177-3AD203B41FA5}">
                      <a16:colId xmlns:a16="http://schemas.microsoft.com/office/drawing/2014/main" val="1496179233"/>
                    </a:ext>
                  </a:extLst>
                </a:gridCol>
                <a:gridCol w="493776">
                  <a:extLst>
                    <a:ext uri="{9D8B030D-6E8A-4147-A177-3AD203B41FA5}">
                      <a16:colId xmlns:a16="http://schemas.microsoft.com/office/drawing/2014/main" val="1821965179"/>
                    </a:ext>
                  </a:extLst>
                </a:gridCol>
                <a:gridCol w="493776">
                  <a:extLst>
                    <a:ext uri="{9D8B030D-6E8A-4147-A177-3AD203B41FA5}">
                      <a16:colId xmlns:a16="http://schemas.microsoft.com/office/drawing/2014/main" val="699265078"/>
                    </a:ext>
                  </a:extLst>
                </a:gridCol>
                <a:gridCol w="493776">
                  <a:extLst>
                    <a:ext uri="{9D8B030D-6E8A-4147-A177-3AD203B41FA5}">
                      <a16:colId xmlns:a16="http://schemas.microsoft.com/office/drawing/2014/main" val="4032891059"/>
                    </a:ext>
                  </a:extLst>
                </a:gridCol>
                <a:gridCol w="493776">
                  <a:extLst>
                    <a:ext uri="{9D8B030D-6E8A-4147-A177-3AD203B41FA5}">
                      <a16:colId xmlns:a16="http://schemas.microsoft.com/office/drawing/2014/main" val="172600799"/>
                    </a:ext>
                  </a:extLst>
                </a:gridCol>
                <a:gridCol w="493776">
                  <a:extLst>
                    <a:ext uri="{9D8B030D-6E8A-4147-A177-3AD203B41FA5}">
                      <a16:colId xmlns:a16="http://schemas.microsoft.com/office/drawing/2014/main" val="4232714150"/>
                    </a:ext>
                  </a:extLst>
                </a:gridCol>
                <a:gridCol w="493776">
                  <a:extLst>
                    <a:ext uri="{9D8B030D-6E8A-4147-A177-3AD203B41FA5}">
                      <a16:colId xmlns:a16="http://schemas.microsoft.com/office/drawing/2014/main" val="718535232"/>
                    </a:ext>
                  </a:extLst>
                </a:gridCol>
                <a:gridCol w="493776">
                  <a:extLst>
                    <a:ext uri="{9D8B030D-6E8A-4147-A177-3AD203B41FA5}">
                      <a16:colId xmlns:a16="http://schemas.microsoft.com/office/drawing/2014/main" val="2716492868"/>
                    </a:ext>
                  </a:extLst>
                </a:gridCol>
                <a:gridCol w="493776">
                  <a:extLst>
                    <a:ext uri="{9D8B030D-6E8A-4147-A177-3AD203B41FA5}">
                      <a16:colId xmlns:a16="http://schemas.microsoft.com/office/drawing/2014/main" val="1127298044"/>
                    </a:ext>
                  </a:extLst>
                </a:gridCol>
                <a:gridCol w="493776">
                  <a:extLst>
                    <a:ext uri="{9D8B030D-6E8A-4147-A177-3AD203B41FA5}">
                      <a16:colId xmlns:a16="http://schemas.microsoft.com/office/drawing/2014/main" val="158181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731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- 2021-06-15 10:27:02</a:t>
                      </a:r>
                      <a:r>
                        <a:rPr kumimoji="0" lang="es-ES" sz="1000" b="0" i="0" u="none" strike="noStrike" kern="1200" cap="none" spc="0" normalizeH="0" baseline="0" noProof="0">
                          <a:ln>
                            <a:noFill/>
                          </a:ln>
                          <a:solidFill>
                            <a:prstClr val="black"/>
                          </a:solidFill>
                          <a:effectLst/>
                          <a:uLnTx/>
                          <a:uFillTx/>
                          <a:latin typeface="+mn-lt"/>
                          <a:ea typeface="+mn-ea"/>
                          <a:cs typeface="+mn-cs"/>
                        </a:rPr>
                        <a:t>
 Asegurá tu Yamaha 0KM y disfrutá de una asistencia Premium para cualquiera de nuestras unidades adquiridas en la Red Oficial de Concesionarios Yamaha.
Para más información te invitamos a ingresar en bit.ly/YamahaSeguros
#Yamaha #YamahaSeguros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6245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- 2021-06-17 10:00:21</a:t>
                      </a:r>
                      <a:r>
                        <a:rPr kumimoji="0" lang="es-ES" sz="1000" b="0" i="0" u="none" strike="noStrike" kern="1200" cap="none" spc="0" normalizeH="0" baseline="0" noProof="0">
                          <a:ln>
                            <a:noFill/>
                          </a:ln>
                          <a:solidFill>
                            <a:prstClr val="black"/>
                          </a:solidFill>
                          <a:effectLst/>
                          <a:uLnTx/>
                          <a:uFillTx/>
                          <a:latin typeface="+mn-lt"/>
                          <a:ea typeface="+mn-ea"/>
                          <a:cs typeface="+mn-cs"/>
                        </a:rPr>
                        <a:t>
 Nuevos concesionarios se suman al Yamaha Experience Service.
Dale a Tu Yamaha el mejor servicio post venta a un precio conveniente.
Más información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30539569"/>
                  </a:ext>
                </a:extLst>
              </a:tr>
            </a:tbl>
          </a:graphicData>
        </a:graphic>
      </p:graphicFrame>
      <p:sp>
        <p:nvSpPr>
          <p:cNvPr id="4" name="Text Placeholder 3">
            <a:extLst>
              <a:ext uri="{FF2B5EF4-FFF2-40B4-BE49-F238E27FC236}">
                <a16:creationId xmlns:a16="http://schemas.microsoft.com/office/drawing/2014/main" id="{F087A8A9-337D-460B-A6CF-FDCAF57C37B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08151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64D98-7258-4786-9893-FED78D24364D}"/>
              </a:ext>
            </a:extLst>
          </p:cNvPr>
          <p:cNvSpPr>
            <a:spLocks noGrp="1"/>
          </p:cNvSpPr>
          <p:nvPr>
            <p:ph type="title"/>
          </p:nvPr>
        </p:nvSpPr>
        <p:spPr/>
        <p:txBody>
          <a:bodyPr/>
          <a:lstStyle/>
          <a:p>
            <a:r>
              <a:rPr lang="en-US"/>
              <a:t>Facebook Post Table + Reactions | La Emilia - 2 of 14</a:t>
            </a:r>
          </a:p>
        </p:txBody>
      </p:sp>
      <p:graphicFrame>
        <p:nvGraphicFramePr>
          <p:cNvPr id="5" name="Table Placeholder 4">
            <a:extLst>
              <a:ext uri="{FF2B5EF4-FFF2-40B4-BE49-F238E27FC236}">
                <a16:creationId xmlns:a16="http://schemas.microsoft.com/office/drawing/2014/main" id="{8236CD1B-3278-41CC-A89D-903AC6AA739E}"/>
              </a:ext>
            </a:extLst>
          </p:cNvPr>
          <p:cNvGraphicFramePr>
            <a:graphicFrameLocks noGrp="1"/>
          </p:cNvGraphicFramePr>
          <p:nvPr>
            <p:ph type="tbl" sz="quarter" idx="13"/>
            <p:extLst>
              <p:ext uri="{D42A27DB-BD31-4B8C-83A1-F6EECF244321}">
                <p14:modId xmlns:p14="http://schemas.microsoft.com/office/powerpoint/2010/main" val="2854170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629578"/>
                    </a:ext>
                  </a:extLst>
                </a:gridCol>
                <a:gridCol w="493776">
                  <a:extLst>
                    <a:ext uri="{9D8B030D-6E8A-4147-A177-3AD203B41FA5}">
                      <a16:colId xmlns:a16="http://schemas.microsoft.com/office/drawing/2014/main" val="1124078015"/>
                    </a:ext>
                  </a:extLst>
                </a:gridCol>
                <a:gridCol w="493776">
                  <a:extLst>
                    <a:ext uri="{9D8B030D-6E8A-4147-A177-3AD203B41FA5}">
                      <a16:colId xmlns:a16="http://schemas.microsoft.com/office/drawing/2014/main" val="4284762465"/>
                    </a:ext>
                  </a:extLst>
                </a:gridCol>
                <a:gridCol w="493776">
                  <a:extLst>
                    <a:ext uri="{9D8B030D-6E8A-4147-A177-3AD203B41FA5}">
                      <a16:colId xmlns:a16="http://schemas.microsoft.com/office/drawing/2014/main" val="3415479161"/>
                    </a:ext>
                  </a:extLst>
                </a:gridCol>
                <a:gridCol w="493776">
                  <a:extLst>
                    <a:ext uri="{9D8B030D-6E8A-4147-A177-3AD203B41FA5}">
                      <a16:colId xmlns:a16="http://schemas.microsoft.com/office/drawing/2014/main" val="1479384634"/>
                    </a:ext>
                  </a:extLst>
                </a:gridCol>
                <a:gridCol w="493776">
                  <a:extLst>
                    <a:ext uri="{9D8B030D-6E8A-4147-A177-3AD203B41FA5}">
                      <a16:colId xmlns:a16="http://schemas.microsoft.com/office/drawing/2014/main" val="2905518086"/>
                    </a:ext>
                  </a:extLst>
                </a:gridCol>
                <a:gridCol w="493776">
                  <a:extLst>
                    <a:ext uri="{9D8B030D-6E8A-4147-A177-3AD203B41FA5}">
                      <a16:colId xmlns:a16="http://schemas.microsoft.com/office/drawing/2014/main" val="3230999819"/>
                    </a:ext>
                  </a:extLst>
                </a:gridCol>
                <a:gridCol w="493776">
                  <a:extLst>
                    <a:ext uri="{9D8B030D-6E8A-4147-A177-3AD203B41FA5}">
                      <a16:colId xmlns:a16="http://schemas.microsoft.com/office/drawing/2014/main" val="3284033403"/>
                    </a:ext>
                  </a:extLst>
                </a:gridCol>
                <a:gridCol w="493776">
                  <a:extLst>
                    <a:ext uri="{9D8B030D-6E8A-4147-A177-3AD203B41FA5}">
                      <a16:colId xmlns:a16="http://schemas.microsoft.com/office/drawing/2014/main" val="2178726822"/>
                    </a:ext>
                  </a:extLst>
                </a:gridCol>
                <a:gridCol w="493776">
                  <a:extLst>
                    <a:ext uri="{9D8B030D-6E8A-4147-A177-3AD203B41FA5}">
                      <a16:colId xmlns:a16="http://schemas.microsoft.com/office/drawing/2014/main" val="4084101219"/>
                    </a:ext>
                  </a:extLst>
                </a:gridCol>
                <a:gridCol w="493776">
                  <a:extLst>
                    <a:ext uri="{9D8B030D-6E8A-4147-A177-3AD203B41FA5}">
                      <a16:colId xmlns:a16="http://schemas.microsoft.com/office/drawing/2014/main" val="3589344162"/>
                    </a:ext>
                  </a:extLst>
                </a:gridCol>
                <a:gridCol w="493776">
                  <a:extLst>
                    <a:ext uri="{9D8B030D-6E8A-4147-A177-3AD203B41FA5}">
                      <a16:colId xmlns:a16="http://schemas.microsoft.com/office/drawing/2014/main" val="2998895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5864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- 2021-06-20 10:58:25</a:t>
                      </a:r>
                      <a:r>
                        <a:rPr kumimoji="0" lang="es-ES" sz="1000" b="0" i="0" u="none" strike="noStrike" kern="1200" cap="none" spc="0" normalizeH="0" baseline="0" noProof="0">
                          <a:ln>
                            <a:noFill/>
                          </a:ln>
                          <a:solidFill>
                            <a:prstClr val="black"/>
                          </a:solidFill>
                          <a:effectLst/>
                          <a:uLnTx/>
                          <a:uFillTx/>
                          <a:latin typeface="+mn-lt"/>
                          <a:ea typeface="+mn-ea"/>
                          <a:cs typeface="+mn-cs"/>
                        </a:rPr>
                        <a:t>
 El regreso más esperado 👏👏👏 Marc Márquez se reencontró con el triunfo en la categoría reina🏆 y todo volvió a la normalidad. Felicidades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2788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- 2021-06-08 16:52:49</a:t>
                      </a:r>
                      <a:r>
                        <a:rPr kumimoji="0" lang="es-ES" sz="1000" b="0" i="0" u="none" strike="noStrike" kern="1200" cap="none" spc="0" normalizeH="0" baseline="0" noProof="0">
                          <a:ln>
                            <a:noFill/>
                          </a:ln>
                          <a:solidFill>
                            <a:prstClr val="black"/>
                          </a:solidFill>
                          <a:effectLst/>
                          <a:uLnTx/>
                          <a:uFillTx/>
                          <a:latin typeface="+mn-lt"/>
                          <a:ea typeface="+mn-ea"/>
                          <a:cs typeface="+mn-cs"/>
                        </a:rPr>
                        <a:t>
 Fiel, confiable, rendidora, con gran capacidad de carga y maniobrabilidad… En una palabra, GAUCHA. Así es la nueva GLH150. Acercate a tu concesionario más cercano y sacate las ganas de probarla. bit.ly/2ZMgcKG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67683418"/>
                  </a:ext>
                </a:extLst>
              </a:tr>
            </a:tbl>
          </a:graphicData>
        </a:graphic>
      </p:graphicFrame>
      <p:sp>
        <p:nvSpPr>
          <p:cNvPr id="4" name="Text Placeholder 3">
            <a:extLst>
              <a:ext uri="{FF2B5EF4-FFF2-40B4-BE49-F238E27FC236}">
                <a16:creationId xmlns:a16="http://schemas.microsoft.com/office/drawing/2014/main" id="{075E173A-94C9-438C-84AD-A9257B8AAE0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905359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B264F-7D29-41B1-B2E5-B738232F588B}"/>
              </a:ext>
            </a:extLst>
          </p:cNvPr>
          <p:cNvSpPr>
            <a:spLocks noGrp="1"/>
          </p:cNvSpPr>
          <p:nvPr>
            <p:ph type="title"/>
          </p:nvPr>
        </p:nvSpPr>
        <p:spPr/>
        <p:txBody>
          <a:bodyPr/>
          <a:lstStyle/>
          <a:p>
            <a:r>
              <a:rPr lang="en-US"/>
              <a:t>Facebook Post Table + Reactions | La Emilia - 3 of 14</a:t>
            </a:r>
          </a:p>
        </p:txBody>
      </p:sp>
      <p:graphicFrame>
        <p:nvGraphicFramePr>
          <p:cNvPr id="5" name="Table Placeholder 4">
            <a:extLst>
              <a:ext uri="{FF2B5EF4-FFF2-40B4-BE49-F238E27FC236}">
                <a16:creationId xmlns:a16="http://schemas.microsoft.com/office/drawing/2014/main" id="{02200A37-CC59-41BC-874D-2B54919247FE}"/>
              </a:ext>
            </a:extLst>
          </p:cNvPr>
          <p:cNvGraphicFramePr>
            <a:graphicFrameLocks noGrp="1"/>
          </p:cNvGraphicFramePr>
          <p:nvPr>
            <p:ph type="tbl" sz="quarter" idx="13"/>
            <p:extLst>
              <p:ext uri="{D42A27DB-BD31-4B8C-83A1-F6EECF244321}">
                <p14:modId xmlns:p14="http://schemas.microsoft.com/office/powerpoint/2010/main" val="2095969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4690066"/>
                    </a:ext>
                  </a:extLst>
                </a:gridCol>
                <a:gridCol w="493776">
                  <a:extLst>
                    <a:ext uri="{9D8B030D-6E8A-4147-A177-3AD203B41FA5}">
                      <a16:colId xmlns:a16="http://schemas.microsoft.com/office/drawing/2014/main" val="2243824659"/>
                    </a:ext>
                  </a:extLst>
                </a:gridCol>
                <a:gridCol w="493776">
                  <a:extLst>
                    <a:ext uri="{9D8B030D-6E8A-4147-A177-3AD203B41FA5}">
                      <a16:colId xmlns:a16="http://schemas.microsoft.com/office/drawing/2014/main" val="3721020831"/>
                    </a:ext>
                  </a:extLst>
                </a:gridCol>
                <a:gridCol w="493776">
                  <a:extLst>
                    <a:ext uri="{9D8B030D-6E8A-4147-A177-3AD203B41FA5}">
                      <a16:colId xmlns:a16="http://schemas.microsoft.com/office/drawing/2014/main" val="1138724522"/>
                    </a:ext>
                  </a:extLst>
                </a:gridCol>
                <a:gridCol w="493776">
                  <a:extLst>
                    <a:ext uri="{9D8B030D-6E8A-4147-A177-3AD203B41FA5}">
                      <a16:colId xmlns:a16="http://schemas.microsoft.com/office/drawing/2014/main" val="782545856"/>
                    </a:ext>
                  </a:extLst>
                </a:gridCol>
                <a:gridCol w="493776">
                  <a:extLst>
                    <a:ext uri="{9D8B030D-6E8A-4147-A177-3AD203B41FA5}">
                      <a16:colId xmlns:a16="http://schemas.microsoft.com/office/drawing/2014/main" val="1590923797"/>
                    </a:ext>
                  </a:extLst>
                </a:gridCol>
                <a:gridCol w="493776">
                  <a:extLst>
                    <a:ext uri="{9D8B030D-6E8A-4147-A177-3AD203B41FA5}">
                      <a16:colId xmlns:a16="http://schemas.microsoft.com/office/drawing/2014/main" val="2310681562"/>
                    </a:ext>
                  </a:extLst>
                </a:gridCol>
                <a:gridCol w="493776">
                  <a:extLst>
                    <a:ext uri="{9D8B030D-6E8A-4147-A177-3AD203B41FA5}">
                      <a16:colId xmlns:a16="http://schemas.microsoft.com/office/drawing/2014/main" val="1573743889"/>
                    </a:ext>
                  </a:extLst>
                </a:gridCol>
                <a:gridCol w="493776">
                  <a:extLst>
                    <a:ext uri="{9D8B030D-6E8A-4147-A177-3AD203B41FA5}">
                      <a16:colId xmlns:a16="http://schemas.microsoft.com/office/drawing/2014/main" val="1264434353"/>
                    </a:ext>
                  </a:extLst>
                </a:gridCol>
                <a:gridCol w="493776">
                  <a:extLst>
                    <a:ext uri="{9D8B030D-6E8A-4147-A177-3AD203B41FA5}">
                      <a16:colId xmlns:a16="http://schemas.microsoft.com/office/drawing/2014/main" val="1329391449"/>
                    </a:ext>
                  </a:extLst>
                </a:gridCol>
                <a:gridCol w="493776">
                  <a:extLst>
                    <a:ext uri="{9D8B030D-6E8A-4147-A177-3AD203B41FA5}">
                      <a16:colId xmlns:a16="http://schemas.microsoft.com/office/drawing/2014/main" val="991975230"/>
                    </a:ext>
                  </a:extLst>
                </a:gridCol>
                <a:gridCol w="493776">
                  <a:extLst>
                    <a:ext uri="{9D8B030D-6E8A-4147-A177-3AD203B41FA5}">
                      <a16:colId xmlns:a16="http://schemas.microsoft.com/office/drawing/2014/main" val="2419556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932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- 2021-06-22 16:00:35</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8927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- 2021-06-01 17:56:11</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24894634"/>
                  </a:ext>
                </a:extLst>
              </a:tr>
            </a:tbl>
          </a:graphicData>
        </a:graphic>
      </p:graphicFrame>
      <p:sp>
        <p:nvSpPr>
          <p:cNvPr id="4" name="Text Placeholder 3">
            <a:extLst>
              <a:ext uri="{FF2B5EF4-FFF2-40B4-BE49-F238E27FC236}">
                <a16:creationId xmlns:a16="http://schemas.microsoft.com/office/drawing/2014/main" id="{4B73FEBC-B2A6-4DF6-9B3A-0CE4CE72D3A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12633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A5FF3-2F9D-4F86-BE05-43F2628E81EF}"/>
              </a:ext>
            </a:extLst>
          </p:cNvPr>
          <p:cNvSpPr>
            <a:spLocks noGrp="1"/>
          </p:cNvSpPr>
          <p:nvPr>
            <p:ph type="title"/>
          </p:nvPr>
        </p:nvSpPr>
        <p:spPr/>
        <p:txBody>
          <a:bodyPr/>
          <a:lstStyle/>
          <a:p>
            <a:r>
              <a:rPr lang="en-US"/>
              <a:t>Facebook Post Table + Reactions | La Emilia - 4 of 14</a:t>
            </a:r>
          </a:p>
        </p:txBody>
      </p:sp>
      <p:graphicFrame>
        <p:nvGraphicFramePr>
          <p:cNvPr id="5" name="Table Placeholder 4">
            <a:extLst>
              <a:ext uri="{FF2B5EF4-FFF2-40B4-BE49-F238E27FC236}">
                <a16:creationId xmlns:a16="http://schemas.microsoft.com/office/drawing/2014/main" id="{DFB8AE22-0F4C-473D-B84A-D1ADA743516D}"/>
              </a:ext>
            </a:extLst>
          </p:cNvPr>
          <p:cNvGraphicFramePr>
            <a:graphicFrameLocks noGrp="1"/>
          </p:cNvGraphicFramePr>
          <p:nvPr>
            <p:ph type="tbl" sz="quarter" idx="13"/>
            <p:extLst>
              <p:ext uri="{D42A27DB-BD31-4B8C-83A1-F6EECF244321}">
                <p14:modId xmlns:p14="http://schemas.microsoft.com/office/powerpoint/2010/main" val="729976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7231708"/>
                    </a:ext>
                  </a:extLst>
                </a:gridCol>
                <a:gridCol w="493776">
                  <a:extLst>
                    <a:ext uri="{9D8B030D-6E8A-4147-A177-3AD203B41FA5}">
                      <a16:colId xmlns:a16="http://schemas.microsoft.com/office/drawing/2014/main" val="690784877"/>
                    </a:ext>
                  </a:extLst>
                </a:gridCol>
                <a:gridCol w="493776">
                  <a:extLst>
                    <a:ext uri="{9D8B030D-6E8A-4147-A177-3AD203B41FA5}">
                      <a16:colId xmlns:a16="http://schemas.microsoft.com/office/drawing/2014/main" val="2915628479"/>
                    </a:ext>
                  </a:extLst>
                </a:gridCol>
                <a:gridCol w="493776">
                  <a:extLst>
                    <a:ext uri="{9D8B030D-6E8A-4147-A177-3AD203B41FA5}">
                      <a16:colId xmlns:a16="http://schemas.microsoft.com/office/drawing/2014/main" val="2819917446"/>
                    </a:ext>
                  </a:extLst>
                </a:gridCol>
                <a:gridCol w="493776">
                  <a:extLst>
                    <a:ext uri="{9D8B030D-6E8A-4147-A177-3AD203B41FA5}">
                      <a16:colId xmlns:a16="http://schemas.microsoft.com/office/drawing/2014/main" val="2984160510"/>
                    </a:ext>
                  </a:extLst>
                </a:gridCol>
                <a:gridCol w="493776">
                  <a:extLst>
                    <a:ext uri="{9D8B030D-6E8A-4147-A177-3AD203B41FA5}">
                      <a16:colId xmlns:a16="http://schemas.microsoft.com/office/drawing/2014/main" val="3365074511"/>
                    </a:ext>
                  </a:extLst>
                </a:gridCol>
                <a:gridCol w="493776">
                  <a:extLst>
                    <a:ext uri="{9D8B030D-6E8A-4147-A177-3AD203B41FA5}">
                      <a16:colId xmlns:a16="http://schemas.microsoft.com/office/drawing/2014/main" val="1735701734"/>
                    </a:ext>
                  </a:extLst>
                </a:gridCol>
                <a:gridCol w="493776">
                  <a:extLst>
                    <a:ext uri="{9D8B030D-6E8A-4147-A177-3AD203B41FA5}">
                      <a16:colId xmlns:a16="http://schemas.microsoft.com/office/drawing/2014/main" val="4178366326"/>
                    </a:ext>
                  </a:extLst>
                </a:gridCol>
                <a:gridCol w="493776">
                  <a:extLst>
                    <a:ext uri="{9D8B030D-6E8A-4147-A177-3AD203B41FA5}">
                      <a16:colId xmlns:a16="http://schemas.microsoft.com/office/drawing/2014/main" val="3691165975"/>
                    </a:ext>
                  </a:extLst>
                </a:gridCol>
                <a:gridCol w="493776">
                  <a:extLst>
                    <a:ext uri="{9D8B030D-6E8A-4147-A177-3AD203B41FA5}">
                      <a16:colId xmlns:a16="http://schemas.microsoft.com/office/drawing/2014/main" val="2489697829"/>
                    </a:ext>
                  </a:extLst>
                </a:gridCol>
                <a:gridCol w="493776">
                  <a:extLst>
                    <a:ext uri="{9D8B030D-6E8A-4147-A177-3AD203B41FA5}">
                      <a16:colId xmlns:a16="http://schemas.microsoft.com/office/drawing/2014/main" val="3166365430"/>
                    </a:ext>
                  </a:extLst>
                </a:gridCol>
                <a:gridCol w="493776">
                  <a:extLst>
                    <a:ext uri="{9D8B030D-6E8A-4147-A177-3AD203B41FA5}">
                      <a16:colId xmlns:a16="http://schemas.microsoft.com/office/drawing/2014/main" val="2702892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6624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- 2021-06-01 13:18:06</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28319655"/>
                  </a:ext>
                </a:extLst>
              </a:tr>
            </a:tbl>
          </a:graphicData>
        </a:graphic>
      </p:graphicFrame>
      <p:sp>
        <p:nvSpPr>
          <p:cNvPr id="4" name="Text Placeholder 3">
            <a:extLst>
              <a:ext uri="{FF2B5EF4-FFF2-40B4-BE49-F238E27FC236}">
                <a16:creationId xmlns:a16="http://schemas.microsoft.com/office/drawing/2014/main" id="{278799E3-8C94-4A50-A2A2-8C2D25214E2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01406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4061A-CF6D-4963-BC6A-306EFC1A66DF}"/>
              </a:ext>
            </a:extLst>
          </p:cNvPr>
          <p:cNvSpPr>
            <a:spLocks noGrp="1"/>
          </p:cNvSpPr>
          <p:nvPr>
            <p:ph type="title"/>
          </p:nvPr>
        </p:nvSpPr>
        <p:spPr/>
        <p:txBody>
          <a:bodyPr/>
          <a:lstStyle/>
          <a:p>
            <a:r>
              <a:rPr lang="en-US"/>
              <a:t>Facebook Post Table + Reactions | La Emilia - 5 of 14</a:t>
            </a:r>
          </a:p>
        </p:txBody>
      </p:sp>
      <p:graphicFrame>
        <p:nvGraphicFramePr>
          <p:cNvPr id="5" name="Table Placeholder 4">
            <a:extLst>
              <a:ext uri="{FF2B5EF4-FFF2-40B4-BE49-F238E27FC236}">
                <a16:creationId xmlns:a16="http://schemas.microsoft.com/office/drawing/2014/main" id="{02868020-237F-494E-819B-FDA2E6EF5BC7}"/>
              </a:ext>
            </a:extLst>
          </p:cNvPr>
          <p:cNvGraphicFramePr>
            <a:graphicFrameLocks noGrp="1"/>
          </p:cNvGraphicFramePr>
          <p:nvPr>
            <p:ph type="tbl" sz="quarter" idx="13"/>
            <p:extLst>
              <p:ext uri="{D42A27DB-BD31-4B8C-83A1-F6EECF244321}">
                <p14:modId xmlns:p14="http://schemas.microsoft.com/office/powerpoint/2010/main" val="308531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0295187"/>
                    </a:ext>
                  </a:extLst>
                </a:gridCol>
                <a:gridCol w="493776">
                  <a:extLst>
                    <a:ext uri="{9D8B030D-6E8A-4147-A177-3AD203B41FA5}">
                      <a16:colId xmlns:a16="http://schemas.microsoft.com/office/drawing/2014/main" val="2078547014"/>
                    </a:ext>
                  </a:extLst>
                </a:gridCol>
                <a:gridCol w="493776">
                  <a:extLst>
                    <a:ext uri="{9D8B030D-6E8A-4147-A177-3AD203B41FA5}">
                      <a16:colId xmlns:a16="http://schemas.microsoft.com/office/drawing/2014/main" val="1617341188"/>
                    </a:ext>
                  </a:extLst>
                </a:gridCol>
                <a:gridCol w="493776">
                  <a:extLst>
                    <a:ext uri="{9D8B030D-6E8A-4147-A177-3AD203B41FA5}">
                      <a16:colId xmlns:a16="http://schemas.microsoft.com/office/drawing/2014/main" val="10938733"/>
                    </a:ext>
                  </a:extLst>
                </a:gridCol>
                <a:gridCol w="493776">
                  <a:extLst>
                    <a:ext uri="{9D8B030D-6E8A-4147-A177-3AD203B41FA5}">
                      <a16:colId xmlns:a16="http://schemas.microsoft.com/office/drawing/2014/main" val="4106680672"/>
                    </a:ext>
                  </a:extLst>
                </a:gridCol>
                <a:gridCol w="493776">
                  <a:extLst>
                    <a:ext uri="{9D8B030D-6E8A-4147-A177-3AD203B41FA5}">
                      <a16:colId xmlns:a16="http://schemas.microsoft.com/office/drawing/2014/main" val="739182563"/>
                    </a:ext>
                  </a:extLst>
                </a:gridCol>
                <a:gridCol w="493776">
                  <a:extLst>
                    <a:ext uri="{9D8B030D-6E8A-4147-A177-3AD203B41FA5}">
                      <a16:colId xmlns:a16="http://schemas.microsoft.com/office/drawing/2014/main" val="260280279"/>
                    </a:ext>
                  </a:extLst>
                </a:gridCol>
                <a:gridCol w="493776">
                  <a:extLst>
                    <a:ext uri="{9D8B030D-6E8A-4147-A177-3AD203B41FA5}">
                      <a16:colId xmlns:a16="http://schemas.microsoft.com/office/drawing/2014/main" val="1898348427"/>
                    </a:ext>
                  </a:extLst>
                </a:gridCol>
                <a:gridCol w="493776">
                  <a:extLst>
                    <a:ext uri="{9D8B030D-6E8A-4147-A177-3AD203B41FA5}">
                      <a16:colId xmlns:a16="http://schemas.microsoft.com/office/drawing/2014/main" val="202063356"/>
                    </a:ext>
                  </a:extLst>
                </a:gridCol>
                <a:gridCol w="493776">
                  <a:extLst>
                    <a:ext uri="{9D8B030D-6E8A-4147-A177-3AD203B41FA5}">
                      <a16:colId xmlns:a16="http://schemas.microsoft.com/office/drawing/2014/main" val="4233220499"/>
                    </a:ext>
                  </a:extLst>
                </a:gridCol>
                <a:gridCol w="493776">
                  <a:extLst>
                    <a:ext uri="{9D8B030D-6E8A-4147-A177-3AD203B41FA5}">
                      <a16:colId xmlns:a16="http://schemas.microsoft.com/office/drawing/2014/main" val="2523722663"/>
                    </a:ext>
                  </a:extLst>
                </a:gridCol>
                <a:gridCol w="493776">
                  <a:extLst>
                    <a:ext uri="{9D8B030D-6E8A-4147-A177-3AD203B41FA5}">
                      <a16:colId xmlns:a16="http://schemas.microsoft.com/office/drawing/2014/main" val="1469270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9492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- 2021-06-10 10:30:19</a:t>
                      </a:r>
                      <a:r>
                        <a:rPr kumimoji="0" lang="es-ES" sz="1000" b="0" i="0" u="none" strike="noStrike" kern="1200" cap="none" spc="0" normalizeH="0" baseline="0" noProof="0">
                          <a:ln>
                            <a:noFill/>
                          </a:ln>
                          <a:solidFill>
                            <a:prstClr val="black"/>
                          </a:solidFill>
                          <a:effectLst/>
                          <a:uLnTx/>
                          <a:uFillTx/>
                          <a:latin typeface="+mn-lt"/>
                          <a:ea typeface="+mn-ea"/>
                          <a:cs typeface="+mn-cs"/>
                        </a:rPr>
                        <a:t>
 En el día de la seguridad vial, nuestra academia YRA de manejo seguro inaugura una nueva sección con las recomendaciones más importantes a considerar para tu conducción diaria.
No te pierdas ninguna de las lecciones, participá con nosotros y contanos q recaudos tomas en tu manejo.
#viajaseguro #YRA #manejoseguroyamaha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99860245"/>
                  </a:ext>
                </a:extLst>
              </a:tr>
            </a:tbl>
          </a:graphicData>
        </a:graphic>
      </p:graphicFrame>
      <p:sp>
        <p:nvSpPr>
          <p:cNvPr id="4" name="Text Placeholder 3">
            <a:extLst>
              <a:ext uri="{FF2B5EF4-FFF2-40B4-BE49-F238E27FC236}">
                <a16:creationId xmlns:a16="http://schemas.microsoft.com/office/drawing/2014/main" id="{13652CDD-7AC6-426C-B4F3-62E94E591BE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08188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43BFF-15A3-49BF-B7FD-DA4D224BC7B5}"/>
              </a:ext>
            </a:extLst>
          </p:cNvPr>
          <p:cNvSpPr>
            <a:spLocks noGrp="1"/>
          </p:cNvSpPr>
          <p:nvPr>
            <p:ph type="title"/>
          </p:nvPr>
        </p:nvSpPr>
        <p:spPr/>
        <p:txBody>
          <a:bodyPr/>
          <a:lstStyle/>
          <a:p>
            <a:r>
              <a:rPr lang="en-US"/>
              <a:t>Facebook Post Table + Reactions | La Emilia - 6 of 14</a:t>
            </a:r>
          </a:p>
        </p:txBody>
      </p:sp>
      <p:graphicFrame>
        <p:nvGraphicFramePr>
          <p:cNvPr id="5" name="Table Placeholder 4">
            <a:extLst>
              <a:ext uri="{FF2B5EF4-FFF2-40B4-BE49-F238E27FC236}">
                <a16:creationId xmlns:a16="http://schemas.microsoft.com/office/drawing/2014/main" id="{EE8CF1BF-0E8D-4843-A668-C0C50B8C2199}"/>
              </a:ext>
            </a:extLst>
          </p:cNvPr>
          <p:cNvGraphicFramePr>
            <a:graphicFrameLocks noGrp="1"/>
          </p:cNvGraphicFramePr>
          <p:nvPr>
            <p:ph type="tbl" sz="quarter" idx="13"/>
            <p:extLst>
              <p:ext uri="{D42A27DB-BD31-4B8C-83A1-F6EECF244321}">
                <p14:modId xmlns:p14="http://schemas.microsoft.com/office/powerpoint/2010/main" val="3564065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6937203"/>
                    </a:ext>
                  </a:extLst>
                </a:gridCol>
                <a:gridCol w="493776">
                  <a:extLst>
                    <a:ext uri="{9D8B030D-6E8A-4147-A177-3AD203B41FA5}">
                      <a16:colId xmlns:a16="http://schemas.microsoft.com/office/drawing/2014/main" val="1834519210"/>
                    </a:ext>
                  </a:extLst>
                </a:gridCol>
                <a:gridCol w="493776">
                  <a:extLst>
                    <a:ext uri="{9D8B030D-6E8A-4147-A177-3AD203B41FA5}">
                      <a16:colId xmlns:a16="http://schemas.microsoft.com/office/drawing/2014/main" val="2638907714"/>
                    </a:ext>
                  </a:extLst>
                </a:gridCol>
                <a:gridCol w="493776">
                  <a:extLst>
                    <a:ext uri="{9D8B030D-6E8A-4147-A177-3AD203B41FA5}">
                      <a16:colId xmlns:a16="http://schemas.microsoft.com/office/drawing/2014/main" val="569456524"/>
                    </a:ext>
                  </a:extLst>
                </a:gridCol>
                <a:gridCol w="493776">
                  <a:extLst>
                    <a:ext uri="{9D8B030D-6E8A-4147-A177-3AD203B41FA5}">
                      <a16:colId xmlns:a16="http://schemas.microsoft.com/office/drawing/2014/main" val="1688435775"/>
                    </a:ext>
                  </a:extLst>
                </a:gridCol>
                <a:gridCol w="493776">
                  <a:extLst>
                    <a:ext uri="{9D8B030D-6E8A-4147-A177-3AD203B41FA5}">
                      <a16:colId xmlns:a16="http://schemas.microsoft.com/office/drawing/2014/main" val="346766065"/>
                    </a:ext>
                  </a:extLst>
                </a:gridCol>
                <a:gridCol w="493776">
                  <a:extLst>
                    <a:ext uri="{9D8B030D-6E8A-4147-A177-3AD203B41FA5}">
                      <a16:colId xmlns:a16="http://schemas.microsoft.com/office/drawing/2014/main" val="3758506070"/>
                    </a:ext>
                  </a:extLst>
                </a:gridCol>
                <a:gridCol w="493776">
                  <a:extLst>
                    <a:ext uri="{9D8B030D-6E8A-4147-A177-3AD203B41FA5}">
                      <a16:colId xmlns:a16="http://schemas.microsoft.com/office/drawing/2014/main" val="10900215"/>
                    </a:ext>
                  </a:extLst>
                </a:gridCol>
                <a:gridCol w="493776">
                  <a:extLst>
                    <a:ext uri="{9D8B030D-6E8A-4147-A177-3AD203B41FA5}">
                      <a16:colId xmlns:a16="http://schemas.microsoft.com/office/drawing/2014/main" val="512096097"/>
                    </a:ext>
                  </a:extLst>
                </a:gridCol>
                <a:gridCol w="493776">
                  <a:extLst>
                    <a:ext uri="{9D8B030D-6E8A-4147-A177-3AD203B41FA5}">
                      <a16:colId xmlns:a16="http://schemas.microsoft.com/office/drawing/2014/main" val="2957197326"/>
                    </a:ext>
                  </a:extLst>
                </a:gridCol>
                <a:gridCol w="493776">
                  <a:extLst>
                    <a:ext uri="{9D8B030D-6E8A-4147-A177-3AD203B41FA5}">
                      <a16:colId xmlns:a16="http://schemas.microsoft.com/office/drawing/2014/main" val="1633118510"/>
                    </a:ext>
                  </a:extLst>
                </a:gridCol>
                <a:gridCol w="493776">
                  <a:extLst>
                    <a:ext uri="{9D8B030D-6E8A-4147-A177-3AD203B41FA5}">
                      <a16:colId xmlns:a16="http://schemas.microsoft.com/office/drawing/2014/main" val="3758902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1406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- 2021-06-23 18:00:25</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2435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- 2021-06-02 21:05:02</a:t>
                      </a:r>
                      <a:r>
                        <a:rPr kumimoji="0" lang="es-ES" sz="1000" b="0" i="0" u="none" strike="noStrike" kern="1200" cap="none" spc="0" normalizeH="0" baseline="0" noProof="0">
                          <a:ln>
                            <a:noFill/>
                          </a:ln>
                          <a:solidFill>
                            <a:prstClr val="black"/>
                          </a:solidFill>
                          <a:effectLst/>
                          <a:uLnTx/>
                          <a:uFillTx/>
                          <a:latin typeface="+mn-lt"/>
                          <a:ea typeface="+mn-ea"/>
                          <a:cs typeface="+mn-cs"/>
                        </a:rPr>
                        <a:t>
 ﻿﻿Les presentamos la nueva #TRK502X color amarillo. Perfecta para viajar sin límites y conquistar todo tipo de terrenos.⁣
⁣
Un nuevo camino comienza. Subite 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6447781"/>
                  </a:ext>
                </a:extLst>
              </a:tr>
            </a:tbl>
          </a:graphicData>
        </a:graphic>
      </p:graphicFrame>
      <p:sp>
        <p:nvSpPr>
          <p:cNvPr id="4" name="Text Placeholder 3">
            <a:extLst>
              <a:ext uri="{FF2B5EF4-FFF2-40B4-BE49-F238E27FC236}">
                <a16:creationId xmlns:a16="http://schemas.microsoft.com/office/drawing/2014/main" id="{905EACDE-15D3-4663-AD19-F37A11A4250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05771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4BB1E-0CBB-49E4-A77F-C8CB5C5C859B}"/>
              </a:ext>
            </a:extLst>
          </p:cNvPr>
          <p:cNvSpPr>
            <a:spLocks noGrp="1"/>
          </p:cNvSpPr>
          <p:nvPr>
            <p:ph type="title"/>
          </p:nvPr>
        </p:nvSpPr>
        <p:spPr/>
        <p:txBody>
          <a:bodyPr/>
          <a:lstStyle/>
          <a:p>
            <a:r>
              <a:rPr lang="en-US"/>
              <a:t>Facebook Post Table + Reactions | La Emilia - 7 of 14</a:t>
            </a:r>
          </a:p>
        </p:txBody>
      </p:sp>
      <p:graphicFrame>
        <p:nvGraphicFramePr>
          <p:cNvPr id="5" name="Table Placeholder 4">
            <a:extLst>
              <a:ext uri="{FF2B5EF4-FFF2-40B4-BE49-F238E27FC236}">
                <a16:creationId xmlns:a16="http://schemas.microsoft.com/office/drawing/2014/main" id="{64336274-D408-4A72-BEBC-40F649FDF647}"/>
              </a:ext>
            </a:extLst>
          </p:cNvPr>
          <p:cNvGraphicFramePr>
            <a:graphicFrameLocks noGrp="1"/>
          </p:cNvGraphicFramePr>
          <p:nvPr>
            <p:ph type="tbl" sz="quarter" idx="13"/>
            <p:extLst>
              <p:ext uri="{D42A27DB-BD31-4B8C-83A1-F6EECF244321}">
                <p14:modId xmlns:p14="http://schemas.microsoft.com/office/powerpoint/2010/main" val="402275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7948633"/>
                    </a:ext>
                  </a:extLst>
                </a:gridCol>
                <a:gridCol w="493776">
                  <a:extLst>
                    <a:ext uri="{9D8B030D-6E8A-4147-A177-3AD203B41FA5}">
                      <a16:colId xmlns:a16="http://schemas.microsoft.com/office/drawing/2014/main" val="3536215363"/>
                    </a:ext>
                  </a:extLst>
                </a:gridCol>
                <a:gridCol w="493776">
                  <a:extLst>
                    <a:ext uri="{9D8B030D-6E8A-4147-A177-3AD203B41FA5}">
                      <a16:colId xmlns:a16="http://schemas.microsoft.com/office/drawing/2014/main" val="4174162956"/>
                    </a:ext>
                  </a:extLst>
                </a:gridCol>
                <a:gridCol w="493776">
                  <a:extLst>
                    <a:ext uri="{9D8B030D-6E8A-4147-A177-3AD203B41FA5}">
                      <a16:colId xmlns:a16="http://schemas.microsoft.com/office/drawing/2014/main" val="1500736892"/>
                    </a:ext>
                  </a:extLst>
                </a:gridCol>
                <a:gridCol w="493776">
                  <a:extLst>
                    <a:ext uri="{9D8B030D-6E8A-4147-A177-3AD203B41FA5}">
                      <a16:colId xmlns:a16="http://schemas.microsoft.com/office/drawing/2014/main" val="1394864873"/>
                    </a:ext>
                  </a:extLst>
                </a:gridCol>
                <a:gridCol w="493776">
                  <a:extLst>
                    <a:ext uri="{9D8B030D-6E8A-4147-A177-3AD203B41FA5}">
                      <a16:colId xmlns:a16="http://schemas.microsoft.com/office/drawing/2014/main" val="3018946136"/>
                    </a:ext>
                  </a:extLst>
                </a:gridCol>
                <a:gridCol w="493776">
                  <a:extLst>
                    <a:ext uri="{9D8B030D-6E8A-4147-A177-3AD203B41FA5}">
                      <a16:colId xmlns:a16="http://schemas.microsoft.com/office/drawing/2014/main" val="1376402577"/>
                    </a:ext>
                  </a:extLst>
                </a:gridCol>
                <a:gridCol w="493776">
                  <a:extLst>
                    <a:ext uri="{9D8B030D-6E8A-4147-A177-3AD203B41FA5}">
                      <a16:colId xmlns:a16="http://schemas.microsoft.com/office/drawing/2014/main" val="1762985556"/>
                    </a:ext>
                  </a:extLst>
                </a:gridCol>
                <a:gridCol w="493776">
                  <a:extLst>
                    <a:ext uri="{9D8B030D-6E8A-4147-A177-3AD203B41FA5}">
                      <a16:colId xmlns:a16="http://schemas.microsoft.com/office/drawing/2014/main" val="3255028695"/>
                    </a:ext>
                  </a:extLst>
                </a:gridCol>
                <a:gridCol w="493776">
                  <a:extLst>
                    <a:ext uri="{9D8B030D-6E8A-4147-A177-3AD203B41FA5}">
                      <a16:colId xmlns:a16="http://schemas.microsoft.com/office/drawing/2014/main" val="1417160913"/>
                    </a:ext>
                  </a:extLst>
                </a:gridCol>
                <a:gridCol w="493776">
                  <a:extLst>
                    <a:ext uri="{9D8B030D-6E8A-4147-A177-3AD203B41FA5}">
                      <a16:colId xmlns:a16="http://schemas.microsoft.com/office/drawing/2014/main" val="1918904962"/>
                    </a:ext>
                  </a:extLst>
                </a:gridCol>
                <a:gridCol w="493776">
                  <a:extLst>
                    <a:ext uri="{9D8B030D-6E8A-4147-A177-3AD203B41FA5}">
                      <a16:colId xmlns:a16="http://schemas.microsoft.com/office/drawing/2014/main" val="4266868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772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- 2021-06-04 11:36:20</a:t>
                      </a:r>
                      <a:r>
                        <a:rPr kumimoji="0" lang="es-ES" sz="1000" b="0" i="0" u="none" strike="noStrike" kern="1200" cap="none" spc="0" normalizeH="0" baseline="0" noProof="0">
                          <a:ln>
                            <a:noFill/>
                          </a:ln>
                          <a:solidFill>
                            <a:prstClr val="black"/>
                          </a:solidFill>
                          <a:effectLst/>
                          <a:uLnTx/>
                          <a:uFillTx/>
                          <a:latin typeface="+mn-lt"/>
                          <a:ea typeface="+mn-ea"/>
                          <a:cs typeface="+mn-cs"/>
                        </a:rPr>
                        <a:t>
 Después de una increíble victoria en Mugello, los pilotos de Yamaha se dirigen a Barcelona para el Gran Premio Monster Energy de Catalunya de este fin de semana. El team Monster Energy Yamaha MotoGP está más motivado para esta ronda, ya que comparten el patrocinador principal.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11380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- 2021-06-20 10:00:54</a:t>
                      </a:r>
                      <a:r>
                        <a:rPr kumimoji="0" lang="es-ES" sz="1000" b="0" i="0" u="none" strike="noStrike" kern="1200" cap="none" spc="0" normalizeH="0" baseline="0" noProof="0">
                          <a:ln>
                            <a:noFill/>
                          </a:ln>
                          <a:solidFill>
                            <a:prstClr val="black"/>
                          </a:solidFill>
                          <a:effectLst/>
                          <a:uLnTx/>
                          <a:uFillTx/>
                          <a:latin typeface="+mn-lt"/>
                          <a:ea typeface="+mn-ea"/>
                          <a:cs typeface="+mn-cs"/>
                        </a:rPr>
                        <a:t>
 Les queremos desear un muy feliz día a todos los padres que comparten esta pasión sobre ruedas 🙋‍♂️🙋‍♂️
#diadelpadre #fathersday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571751"/>
                  </a:ext>
                </a:extLst>
              </a:tr>
            </a:tbl>
          </a:graphicData>
        </a:graphic>
      </p:graphicFrame>
      <p:sp>
        <p:nvSpPr>
          <p:cNvPr id="4" name="Text Placeholder 3">
            <a:extLst>
              <a:ext uri="{FF2B5EF4-FFF2-40B4-BE49-F238E27FC236}">
                <a16:creationId xmlns:a16="http://schemas.microsoft.com/office/drawing/2014/main" id="{DF47DAA3-A6D9-4102-A11F-A7084E9553F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239819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77B89-69D1-4CB1-B604-37F13188DBB3}"/>
              </a:ext>
            </a:extLst>
          </p:cNvPr>
          <p:cNvSpPr>
            <a:spLocks noGrp="1"/>
          </p:cNvSpPr>
          <p:nvPr>
            <p:ph type="title"/>
          </p:nvPr>
        </p:nvSpPr>
        <p:spPr/>
        <p:txBody>
          <a:bodyPr/>
          <a:lstStyle/>
          <a:p>
            <a:r>
              <a:rPr lang="en-US"/>
              <a:t>Facebook Post Table + Reactions | La Emilia - 8 of 14</a:t>
            </a:r>
          </a:p>
        </p:txBody>
      </p:sp>
      <p:graphicFrame>
        <p:nvGraphicFramePr>
          <p:cNvPr id="5" name="Table Placeholder 4">
            <a:extLst>
              <a:ext uri="{FF2B5EF4-FFF2-40B4-BE49-F238E27FC236}">
                <a16:creationId xmlns:a16="http://schemas.microsoft.com/office/drawing/2014/main" id="{6C203AAF-F3AC-4EBC-BD03-5A94EE705AC0}"/>
              </a:ext>
            </a:extLst>
          </p:cNvPr>
          <p:cNvGraphicFramePr>
            <a:graphicFrameLocks noGrp="1"/>
          </p:cNvGraphicFramePr>
          <p:nvPr>
            <p:ph type="tbl" sz="quarter" idx="13"/>
            <p:extLst>
              <p:ext uri="{D42A27DB-BD31-4B8C-83A1-F6EECF244321}">
                <p14:modId xmlns:p14="http://schemas.microsoft.com/office/powerpoint/2010/main" val="2809989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3368375"/>
                    </a:ext>
                  </a:extLst>
                </a:gridCol>
                <a:gridCol w="493776">
                  <a:extLst>
                    <a:ext uri="{9D8B030D-6E8A-4147-A177-3AD203B41FA5}">
                      <a16:colId xmlns:a16="http://schemas.microsoft.com/office/drawing/2014/main" val="3968938422"/>
                    </a:ext>
                  </a:extLst>
                </a:gridCol>
                <a:gridCol w="493776">
                  <a:extLst>
                    <a:ext uri="{9D8B030D-6E8A-4147-A177-3AD203B41FA5}">
                      <a16:colId xmlns:a16="http://schemas.microsoft.com/office/drawing/2014/main" val="3293864106"/>
                    </a:ext>
                  </a:extLst>
                </a:gridCol>
                <a:gridCol w="493776">
                  <a:extLst>
                    <a:ext uri="{9D8B030D-6E8A-4147-A177-3AD203B41FA5}">
                      <a16:colId xmlns:a16="http://schemas.microsoft.com/office/drawing/2014/main" val="126114308"/>
                    </a:ext>
                  </a:extLst>
                </a:gridCol>
                <a:gridCol w="493776">
                  <a:extLst>
                    <a:ext uri="{9D8B030D-6E8A-4147-A177-3AD203B41FA5}">
                      <a16:colId xmlns:a16="http://schemas.microsoft.com/office/drawing/2014/main" val="1304988404"/>
                    </a:ext>
                  </a:extLst>
                </a:gridCol>
                <a:gridCol w="493776">
                  <a:extLst>
                    <a:ext uri="{9D8B030D-6E8A-4147-A177-3AD203B41FA5}">
                      <a16:colId xmlns:a16="http://schemas.microsoft.com/office/drawing/2014/main" val="1254972083"/>
                    </a:ext>
                  </a:extLst>
                </a:gridCol>
                <a:gridCol w="493776">
                  <a:extLst>
                    <a:ext uri="{9D8B030D-6E8A-4147-A177-3AD203B41FA5}">
                      <a16:colId xmlns:a16="http://schemas.microsoft.com/office/drawing/2014/main" val="2812829254"/>
                    </a:ext>
                  </a:extLst>
                </a:gridCol>
                <a:gridCol w="493776">
                  <a:extLst>
                    <a:ext uri="{9D8B030D-6E8A-4147-A177-3AD203B41FA5}">
                      <a16:colId xmlns:a16="http://schemas.microsoft.com/office/drawing/2014/main" val="674875358"/>
                    </a:ext>
                  </a:extLst>
                </a:gridCol>
                <a:gridCol w="493776">
                  <a:extLst>
                    <a:ext uri="{9D8B030D-6E8A-4147-A177-3AD203B41FA5}">
                      <a16:colId xmlns:a16="http://schemas.microsoft.com/office/drawing/2014/main" val="2644122343"/>
                    </a:ext>
                  </a:extLst>
                </a:gridCol>
                <a:gridCol w="493776">
                  <a:extLst>
                    <a:ext uri="{9D8B030D-6E8A-4147-A177-3AD203B41FA5}">
                      <a16:colId xmlns:a16="http://schemas.microsoft.com/office/drawing/2014/main" val="69208849"/>
                    </a:ext>
                  </a:extLst>
                </a:gridCol>
                <a:gridCol w="493776">
                  <a:extLst>
                    <a:ext uri="{9D8B030D-6E8A-4147-A177-3AD203B41FA5}">
                      <a16:colId xmlns:a16="http://schemas.microsoft.com/office/drawing/2014/main" val="122808081"/>
                    </a:ext>
                  </a:extLst>
                </a:gridCol>
                <a:gridCol w="493776">
                  <a:extLst>
                    <a:ext uri="{9D8B030D-6E8A-4147-A177-3AD203B41FA5}">
                      <a16:colId xmlns:a16="http://schemas.microsoft.com/office/drawing/2014/main" val="3455176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4418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- 2021-06-26 16:20:02</a:t>
                      </a:r>
                      <a:r>
                        <a:rPr kumimoji="0" lang="es-ES" sz="1000" b="0" i="0" u="none" strike="noStrike" kern="1200" cap="none" spc="0" normalizeH="0" baseline="0" noProof="0">
                          <a:ln>
                            <a:noFill/>
                          </a:ln>
                          <a:solidFill>
                            <a:prstClr val="black"/>
                          </a:solidFill>
                          <a:effectLst/>
                          <a:uLnTx/>
                          <a:uFillTx/>
                          <a:latin typeface="+mn-lt"/>
                          <a:ea typeface="+mn-ea"/>
                          <a:cs typeface="+mn-cs"/>
                        </a:rPr>
                        <a:t>
 Viví la aventura con la #TRK502 ahora el color 𝐚𝐳𝐮𝐥. La compañera ideal para las almas turísticas y largas travesías.⁣
⁣
Un nuevo camino comienza. Descubrilo con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136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- 2021-06-29 09:53:40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6431004"/>
                  </a:ext>
                </a:extLst>
              </a:tr>
            </a:tbl>
          </a:graphicData>
        </a:graphic>
      </p:graphicFrame>
      <p:sp>
        <p:nvSpPr>
          <p:cNvPr id="4" name="Text Placeholder 3">
            <a:extLst>
              <a:ext uri="{FF2B5EF4-FFF2-40B4-BE49-F238E27FC236}">
                <a16:creationId xmlns:a16="http://schemas.microsoft.com/office/drawing/2014/main" id="{B3ED6EED-6B3D-4F3C-9717-42366909428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81112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2B936-6D59-4192-8EE3-1659E5008C61}"/>
              </a:ext>
            </a:extLst>
          </p:cNvPr>
          <p:cNvSpPr>
            <a:spLocks noGrp="1"/>
          </p:cNvSpPr>
          <p:nvPr>
            <p:ph type="title"/>
          </p:nvPr>
        </p:nvSpPr>
        <p:spPr/>
        <p:txBody>
          <a:bodyPr/>
          <a:lstStyle/>
          <a:p>
            <a:r>
              <a:rPr lang="en-US"/>
              <a:t>Facebook Post Table + Reactions | La Emilia - 9 of 14</a:t>
            </a:r>
          </a:p>
        </p:txBody>
      </p:sp>
      <p:graphicFrame>
        <p:nvGraphicFramePr>
          <p:cNvPr id="5" name="Table Placeholder 4">
            <a:extLst>
              <a:ext uri="{FF2B5EF4-FFF2-40B4-BE49-F238E27FC236}">
                <a16:creationId xmlns:a16="http://schemas.microsoft.com/office/drawing/2014/main" id="{AEA42F45-4DB3-4488-A2BE-DBBFD833A908}"/>
              </a:ext>
            </a:extLst>
          </p:cNvPr>
          <p:cNvGraphicFramePr>
            <a:graphicFrameLocks noGrp="1"/>
          </p:cNvGraphicFramePr>
          <p:nvPr>
            <p:ph type="tbl" sz="quarter" idx="13"/>
            <p:extLst>
              <p:ext uri="{D42A27DB-BD31-4B8C-83A1-F6EECF244321}">
                <p14:modId xmlns:p14="http://schemas.microsoft.com/office/powerpoint/2010/main" val="2920108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2740960"/>
                    </a:ext>
                  </a:extLst>
                </a:gridCol>
                <a:gridCol w="493776">
                  <a:extLst>
                    <a:ext uri="{9D8B030D-6E8A-4147-A177-3AD203B41FA5}">
                      <a16:colId xmlns:a16="http://schemas.microsoft.com/office/drawing/2014/main" val="3949801856"/>
                    </a:ext>
                  </a:extLst>
                </a:gridCol>
                <a:gridCol w="493776">
                  <a:extLst>
                    <a:ext uri="{9D8B030D-6E8A-4147-A177-3AD203B41FA5}">
                      <a16:colId xmlns:a16="http://schemas.microsoft.com/office/drawing/2014/main" val="3380159067"/>
                    </a:ext>
                  </a:extLst>
                </a:gridCol>
                <a:gridCol w="493776">
                  <a:extLst>
                    <a:ext uri="{9D8B030D-6E8A-4147-A177-3AD203B41FA5}">
                      <a16:colId xmlns:a16="http://schemas.microsoft.com/office/drawing/2014/main" val="1116299495"/>
                    </a:ext>
                  </a:extLst>
                </a:gridCol>
                <a:gridCol w="493776">
                  <a:extLst>
                    <a:ext uri="{9D8B030D-6E8A-4147-A177-3AD203B41FA5}">
                      <a16:colId xmlns:a16="http://schemas.microsoft.com/office/drawing/2014/main" val="26100985"/>
                    </a:ext>
                  </a:extLst>
                </a:gridCol>
                <a:gridCol w="493776">
                  <a:extLst>
                    <a:ext uri="{9D8B030D-6E8A-4147-A177-3AD203B41FA5}">
                      <a16:colId xmlns:a16="http://schemas.microsoft.com/office/drawing/2014/main" val="1804695898"/>
                    </a:ext>
                  </a:extLst>
                </a:gridCol>
                <a:gridCol w="493776">
                  <a:extLst>
                    <a:ext uri="{9D8B030D-6E8A-4147-A177-3AD203B41FA5}">
                      <a16:colId xmlns:a16="http://schemas.microsoft.com/office/drawing/2014/main" val="146956206"/>
                    </a:ext>
                  </a:extLst>
                </a:gridCol>
                <a:gridCol w="493776">
                  <a:extLst>
                    <a:ext uri="{9D8B030D-6E8A-4147-A177-3AD203B41FA5}">
                      <a16:colId xmlns:a16="http://schemas.microsoft.com/office/drawing/2014/main" val="2405243186"/>
                    </a:ext>
                  </a:extLst>
                </a:gridCol>
                <a:gridCol w="493776">
                  <a:extLst>
                    <a:ext uri="{9D8B030D-6E8A-4147-A177-3AD203B41FA5}">
                      <a16:colId xmlns:a16="http://schemas.microsoft.com/office/drawing/2014/main" val="1970644143"/>
                    </a:ext>
                  </a:extLst>
                </a:gridCol>
                <a:gridCol w="493776">
                  <a:extLst>
                    <a:ext uri="{9D8B030D-6E8A-4147-A177-3AD203B41FA5}">
                      <a16:colId xmlns:a16="http://schemas.microsoft.com/office/drawing/2014/main" val="362316469"/>
                    </a:ext>
                  </a:extLst>
                </a:gridCol>
                <a:gridCol w="493776">
                  <a:extLst>
                    <a:ext uri="{9D8B030D-6E8A-4147-A177-3AD203B41FA5}">
                      <a16:colId xmlns:a16="http://schemas.microsoft.com/office/drawing/2014/main" val="335098277"/>
                    </a:ext>
                  </a:extLst>
                </a:gridCol>
                <a:gridCol w="493776">
                  <a:extLst>
                    <a:ext uri="{9D8B030D-6E8A-4147-A177-3AD203B41FA5}">
                      <a16:colId xmlns:a16="http://schemas.microsoft.com/office/drawing/2014/main" val="1054948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614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- 2021-06-25 12:00:18</a:t>
                      </a:r>
                      <a:r>
                        <a:rPr kumimoji="0" lang="es-ES" sz="1000" b="0" i="0" u="none" strike="noStrike" kern="1200" cap="none" spc="0" normalizeH="0" baseline="0" noProof="0">
                          <a:ln>
                            <a:noFill/>
                          </a:ln>
                          <a:solidFill>
                            <a:prstClr val="black"/>
                          </a:solidFill>
                          <a:effectLst/>
                          <a:uLnTx/>
                          <a:uFillTx/>
                          <a:latin typeface="+mn-lt"/>
                          <a:ea typeface="+mn-ea"/>
                          <a:cs typeface="+mn-cs"/>
                        </a:rPr>
                        <a:t>
 Los pilotos de Yamaha está impacientes por la novena ronda en el TT Circuit Assen este fin de semana, que marca la mitad de la etapa del Campeonato del Mundo de MotoGP 2021. Viñales se queda con el 1° lugar en las prácticas libres y Quartararo, 4°.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558802"/>
                  </a:ext>
                </a:extLst>
              </a:tr>
            </a:tbl>
          </a:graphicData>
        </a:graphic>
      </p:graphicFrame>
      <p:sp>
        <p:nvSpPr>
          <p:cNvPr id="4" name="Text Placeholder 3">
            <a:extLst>
              <a:ext uri="{FF2B5EF4-FFF2-40B4-BE49-F238E27FC236}">
                <a16:creationId xmlns:a16="http://schemas.microsoft.com/office/drawing/2014/main" id="{CFF67CF2-2BE0-4F66-89F9-04D0712DD3F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725478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36C7-AC34-4438-8F5B-002180D21242}"/>
              </a:ext>
            </a:extLst>
          </p:cNvPr>
          <p:cNvSpPr>
            <a:spLocks noGrp="1"/>
          </p:cNvSpPr>
          <p:nvPr>
            <p:ph type="title"/>
          </p:nvPr>
        </p:nvSpPr>
        <p:spPr/>
        <p:txBody>
          <a:bodyPr/>
          <a:lstStyle/>
          <a:p>
            <a:r>
              <a:rPr lang="en-US"/>
              <a:t>Facebook Post Table + Reactions | La Emilia - 10 of 14</a:t>
            </a:r>
          </a:p>
        </p:txBody>
      </p:sp>
      <p:graphicFrame>
        <p:nvGraphicFramePr>
          <p:cNvPr id="5" name="Table Placeholder 4">
            <a:extLst>
              <a:ext uri="{FF2B5EF4-FFF2-40B4-BE49-F238E27FC236}">
                <a16:creationId xmlns:a16="http://schemas.microsoft.com/office/drawing/2014/main" id="{53C814C0-E59B-4648-B7A0-70A989723F5D}"/>
              </a:ext>
            </a:extLst>
          </p:cNvPr>
          <p:cNvGraphicFramePr>
            <a:graphicFrameLocks noGrp="1"/>
          </p:cNvGraphicFramePr>
          <p:nvPr>
            <p:ph type="tbl" sz="quarter" idx="13"/>
            <p:extLst>
              <p:ext uri="{D42A27DB-BD31-4B8C-83A1-F6EECF244321}">
                <p14:modId xmlns:p14="http://schemas.microsoft.com/office/powerpoint/2010/main" val="1415602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1490257"/>
                    </a:ext>
                  </a:extLst>
                </a:gridCol>
                <a:gridCol w="493776">
                  <a:extLst>
                    <a:ext uri="{9D8B030D-6E8A-4147-A177-3AD203B41FA5}">
                      <a16:colId xmlns:a16="http://schemas.microsoft.com/office/drawing/2014/main" val="1835351374"/>
                    </a:ext>
                  </a:extLst>
                </a:gridCol>
                <a:gridCol w="493776">
                  <a:extLst>
                    <a:ext uri="{9D8B030D-6E8A-4147-A177-3AD203B41FA5}">
                      <a16:colId xmlns:a16="http://schemas.microsoft.com/office/drawing/2014/main" val="3302237381"/>
                    </a:ext>
                  </a:extLst>
                </a:gridCol>
                <a:gridCol w="493776">
                  <a:extLst>
                    <a:ext uri="{9D8B030D-6E8A-4147-A177-3AD203B41FA5}">
                      <a16:colId xmlns:a16="http://schemas.microsoft.com/office/drawing/2014/main" val="2549649895"/>
                    </a:ext>
                  </a:extLst>
                </a:gridCol>
                <a:gridCol w="493776">
                  <a:extLst>
                    <a:ext uri="{9D8B030D-6E8A-4147-A177-3AD203B41FA5}">
                      <a16:colId xmlns:a16="http://schemas.microsoft.com/office/drawing/2014/main" val="125817360"/>
                    </a:ext>
                  </a:extLst>
                </a:gridCol>
                <a:gridCol w="493776">
                  <a:extLst>
                    <a:ext uri="{9D8B030D-6E8A-4147-A177-3AD203B41FA5}">
                      <a16:colId xmlns:a16="http://schemas.microsoft.com/office/drawing/2014/main" val="135964993"/>
                    </a:ext>
                  </a:extLst>
                </a:gridCol>
                <a:gridCol w="493776">
                  <a:extLst>
                    <a:ext uri="{9D8B030D-6E8A-4147-A177-3AD203B41FA5}">
                      <a16:colId xmlns:a16="http://schemas.microsoft.com/office/drawing/2014/main" val="3207128872"/>
                    </a:ext>
                  </a:extLst>
                </a:gridCol>
                <a:gridCol w="493776">
                  <a:extLst>
                    <a:ext uri="{9D8B030D-6E8A-4147-A177-3AD203B41FA5}">
                      <a16:colId xmlns:a16="http://schemas.microsoft.com/office/drawing/2014/main" val="1172548875"/>
                    </a:ext>
                  </a:extLst>
                </a:gridCol>
                <a:gridCol w="493776">
                  <a:extLst>
                    <a:ext uri="{9D8B030D-6E8A-4147-A177-3AD203B41FA5}">
                      <a16:colId xmlns:a16="http://schemas.microsoft.com/office/drawing/2014/main" val="2045825577"/>
                    </a:ext>
                  </a:extLst>
                </a:gridCol>
                <a:gridCol w="493776">
                  <a:extLst>
                    <a:ext uri="{9D8B030D-6E8A-4147-A177-3AD203B41FA5}">
                      <a16:colId xmlns:a16="http://schemas.microsoft.com/office/drawing/2014/main" val="3015522365"/>
                    </a:ext>
                  </a:extLst>
                </a:gridCol>
                <a:gridCol w="493776">
                  <a:extLst>
                    <a:ext uri="{9D8B030D-6E8A-4147-A177-3AD203B41FA5}">
                      <a16:colId xmlns:a16="http://schemas.microsoft.com/office/drawing/2014/main" val="3817732526"/>
                    </a:ext>
                  </a:extLst>
                </a:gridCol>
                <a:gridCol w="493776">
                  <a:extLst>
                    <a:ext uri="{9D8B030D-6E8A-4147-A177-3AD203B41FA5}">
                      <a16:colId xmlns:a16="http://schemas.microsoft.com/office/drawing/2014/main" val="3661366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227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- 2021-06-25 18:00:27</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Esta nueva versión crea una combinación perfecta entre estética, tecnología y prestaciones de excelente nivel, reafirmando que el MT-09 es un ícono de la marca y un líder dentro de su segmento.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8422943"/>
                  </a:ext>
                </a:extLst>
              </a:tr>
            </a:tbl>
          </a:graphicData>
        </a:graphic>
      </p:graphicFrame>
      <p:sp>
        <p:nvSpPr>
          <p:cNvPr id="4" name="Text Placeholder 3">
            <a:extLst>
              <a:ext uri="{FF2B5EF4-FFF2-40B4-BE49-F238E27FC236}">
                <a16:creationId xmlns:a16="http://schemas.microsoft.com/office/drawing/2014/main" id="{D36DD9C7-7084-4DD6-A7B3-8B8A905EE2B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188865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647CA-E0DF-4755-BD2B-F4ABD0E78E4A}"/>
              </a:ext>
            </a:extLst>
          </p:cNvPr>
          <p:cNvSpPr>
            <a:spLocks noGrp="1"/>
          </p:cNvSpPr>
          <p:nvPr>
            <p:ph type="title"/>
          </p:nvPr>
        </p:nvSpPr>
        <p:spPr/>
        <p:txBody>
          <a:bodyPr/>
          <a:lstStyle/>
          <a:p>
            <a:r>
              <a:rPr lang="en-US"/>
              <a:t>Facebook Post Table + Reactions | La Emilia - 11 of 14</a:t>
            </a:r>
          </a:p>
        </p:txBody>
      </p:sp>
      <p:graphicFrame>
        <p:nvGraphicFramePr>
          <p:cNvPr id="5" name="Table Placeholder 4">
            <a:extLst>
              <a:ext uri="{FF2B5EF4-FFF2-40B4-BE49-F238E27FC236}">
                <a16:creationId xmlns:a16="http://schemas.microsoft.com/office/drawing/2014/main" id="{BDE1EBB0-384C-4A35-9CAD-7B5F52C51DAF}"/>
              </a:ext>
            </a:extLst>
          </p:cNvPr>
          <p:cNvGraphicFramePr>
            <a:graphicFrameLocks noGrp="1"/>
          </p:cNvGraphicFramePr>
          <p:nvPr>
            <p:ph type="tbl" sz="quarter" idx="13"/>
            <p:extLst>
              <p:ext uri="{D42A27DB-BD31-4B8C-83A1-F6EECF244321}">
                <p14:modId xmlns:p14="http://schemas.microsoft.com/office/powerpoint/2010/main" val="1430361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9970215"/>
                    </a:ext>
                  </a:extLst>
                </a:gridCol>
                <a:gridCol w="493776">
                  <a:extLst>
                    <a:ext uri="{9D8B030D-6E8A-4147-A177-3AD203B41FA5}">
                      <a16:colId xmlns:a16="http://schemas.microsoft.com/office/drawing/2014/main" val="624686368"/>
                    </a:ext>
                  </a:extLst>
                </a:gridCol>
                <a:gridCol w="493776">
                  <a:extLst>
                    <a:ext uri="{9D8B030D-6E8A-4147-A177-3AD203B41FA5}">
                      <a16:colId xmlns:a16="http://schemas.microsoft.com/office/drawing/2014/main" val="3765818197"/>
                    </a:ext>
                  </a:extLst>
                </a:gridCol>
                <a:gridCol w="493776">
                  <a:extLst>
                    <a:ext uri="{9D8B030D-6E8A-4147-A177-3AD203B41FA5}">
                      <a16:colId xmlns:a16="http://schemas.microsoft.com/office/drawing/2014/main" val="3359924302"/>
                    </a:ext>
                  </a:extLst>
                </a:gridCol>
                <a:gridCol w="493776">
                  <a:extLst>
                    <a:ext uri="{9D8B030D-6E8A-4147-A177-3AD203B41FA5}">
                      <a16:colId xmlns:a16="http://schemas.microsoft.com/office/drawing/2014/main" val="981883176"/>
                    </a:ext>
                  </a:extLst>
                </a:gridCol>
                <a:gridCol w="493776">
                  <a:extLst>
                    <a:ext uri="{9D8B030D-6E8A-4147-A177-3AD203B41FA5}">
                      <a16:colId xmlns:a16="http://schemas.microsoft.com/office/drawing/2014/main" val="3707916347"/>
                    </a:ext>
                  </a:extLst>
                </a:gridCol>
                <a:gridCol w="493776">
                  <a:extLst>
                    <a:ext uri="{9D8B030D-6E8A-4147-A177-3AD203B41FA5}">
                      <a16:colId xmlns:a16="http://schemas.microsoft.com/office/drawing/2014/main" val="2363986570"/>
                    </a:ext>
                  </a:extLst>
                </a:gridCol>
                <a:gridCol w="493776">
                  <a:extLst>
                    <a:ext uri="{9D8B030D-6E8A-4147-A177-3AD203B41FA5}">
                      <a16:colId xmlns:a16="http://schemas.microsoft.com/office/drawing/2014/main" val="4199737588"/>
                    </a:ext>
                  </a:extLst>
                </a:gridCol>
                <a:gridCol w="493776">
                  <a:extLst>
                    <a:ext uri="{9D8B030D-6E8A-4147-A177-3AD203B41FA5}">
                      <a16:colId xmlns:a16="http://schemas.microsoft.com/office/drawing/2014/main" val="2071628784"/>
                    </a:ext>
                  </a:extLst>
                </a:gridCol>
                <a:gridCol w="493776">
                  <a:extLst>
                    <a:ext uri="{9D8B030D-6E8A-4147-A177-3AD203B41FA5}">
                      <a16:colId xmlns:a16="http://schemas.microsoft.com/office/drawing/2014/main" val="3288865174"/>
                    </a:ext>
                  </a:extLst>
                </a:gridCol>
                <a:gridCol w="493776">
                  <a:extLst>
                    <a:ext uri="{9D8B030D-6E8A-4147-A177-3AD203B41FA5}">
                      <a16:colId xmlns:a16="http://schemas.microsoft.com/office/drawing/2014/main" val="1974332254"/>
                    </a:ext>
                  </a:extLst>
                </a:gridCol>
                <a:gridCol w="493776">
                  <a:extLst>
                    <a:ext uri="{9D8B030D-6E8A-4147-A177-3AD203B41FA5}">
                      <a16:colId xmlns:a16="http://schemas.microsoft.com/office/drawing/2014/main" val="1158580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3688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- 2021-06-02 13:00:38</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944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- 2021-06-28 14:00:43</a:t>
                      </a:r>
                      <a:r>
                        <a:rPr kumimoji="0" lang="es-ES" sz="1000" b="0" i="0" u="none" strike="noStrike" kern="1200" cap="none" spc="0" normalizeH="0" baseline="0" noProof="0">
                          <a:ln>
                            <a:noFill/>
                          </a:ln>
                          <a:solidFill>
                            <a:prstClr val="black"/>
                          </a:solidFill>
                          <a:effectLst/>
                          <a:uLnTx/>
                          <a:uFillTx/>
                          <a:latin typeface="+mn-lt"/>
                          <a:ea typeface="+mn-ea"/>
                          <a:cs typeface="+mn-cs"/>
                        </a:rPr>
                        <a:t>
 Yamaha y Maverick Viñales han decidido, de mutuo acuerdo, rescindir su actual acuerdo 2021-2022 al cierre de esta temporada.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- 2021-06-29 21:30:03</a:t>
                      </a:r>
                      <a:r>
                        <a:rPr kumimoji="0" lang="es-ES" sz="1000" b="0" i="0" u="none" strike="noStrike" kern="1200" cap="none" spc="0" normalizeH="0" baseline="0" noProof="0">
                          <a:ln>
                            <a:noFill/>
                          </a:ln>
                          <a:solidFill>
                            <a:prstClr val="black"/>
                          </a:solidFill>
                          <a:effectLst/>
                          <a:uLnTx/>
                          <a:uFillTx/>
                          <a:latin typeface="+mn-lt"/>
                          <a:ea typeface="+mn-ea"/>
                          <a:cs typeface="+mn-cs"/>
                        </a:rPr>
                        <a:t>
 Reencontrate con la potencia de la #TRK502 ahora en un nuevo color 𝐚𝐳𝐮𝐥. Potencia, calidad. Un nuevo camino comienza, ¿cuál es el tuyo?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266416"/>
                  </a:ext>
                </a:extLst>
              </a:tr>
            </a:tbl>
          </a:graphicData>
        </a:graphic>
      </p:graphicFrame>
      <p:sp>
        <p:nvSpPr>
          <p:cNvPr id="4" name="Text Placeholder 3">
            <a:extLst>
              <a:ext uri="{FF2B5EF4-FFF2-40B4-BE49-F238E27FC236}">
                <a16:creationId xmlns:a16="http://schemas.microsoft.com/office/drawing/2014/main" id="{DB7EE3A4-9F60-4A9D-A162-CCE618EE66E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70251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5BEBA-D990-4D53-8348-12002A7F2A0B}"/>
              </a:ext>
            </a:extLst>
          </p:cNvPr>
          <p:cNvSpPr>
            <a:spLocks noGrp="1"/>
          </p:cNvSpPr>
          <p:nvPr>
            <p:ph type="title"/>
          </p:nvPr>
        </p:nvSpPr>
        <p:spPr/>
        <p:txBody>
          <a:bodyPr/>
          <a:lstStyle/>
          <a:p>
            <a:r>
              <a:rPr lang="en-US"/>
              <a:t>Facebook Post Table + Reactions | La Emilia - 12 of 14</a:t>
            </a:r>
          </a:p>
        </p:txBody>
      </p:sp>
      <p:graphicFrame>
        <p:nvGraphicFramePr>
          <p:cNvPr id="5" name="Table Placeholder 4">
            <a:extLst>
              <a:ext uri="{FF2B5EF4-FFF2-40B4-BE49-F238E27FC236}">
                <a16:creationId xmlns:a16="http://schemas.microsoft.com/office/drawing/2014/main" id="{95152E22-D740-403A-AF8F-7B8ED1ECA856}"/>
              </a:ext>
            </a:extLst>
          </p:cNvPr>
          <p:cNvGraphicFramePr>
            <a:graphicFrameLocks noGrp="1"/>
          </p:cNvGraphicFramePr>
          <p:nvPr>
            <p:ph type="tbl" sz="quarter" idx="13"/>
            <p:extLst>
              <p:ext uri="{D42A27DB-BD31-4B8C-83A1-F6EECF244321}">
                <p14:modId xmlns:p14="http://schemas.microsoft.com/office/powerpoint/2010/main" val="469414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397263"/>
                    </a:ext>
                  </a:extLst>
                </a:gridCol>
                <a:gridCol w="493776">
                  <a:extLst>
                    <a:ext uri="{9D8B030D-6E8A-4147-A177-3AD203B41FA5}">
                      <a16:colId xmlns:a16="http://schemas.microsoft.com/office/drawing/2014/main" val="126642638"/>
                    </a:ext>
                  </a:extLst>
                </a:gridCol>
                <a:gridCol w="493776">
                  <a:extLst>
                    <a:ext uri="{9D8B030D-6E8A-4147-A177-3AD203B41FA5}">
                      <a16:colId xmlns:a16="http://schemas.microsoft.com/office/drawing/2014/main" val="1085453862"/>
                    </a:ext>
                  </a:extLst>
                </a:gridCol>
                <a:gridCol w="493776">
                  <a:extLst>
                    <a:ext uri="{9D8B030D-6E8A-4147-A177-3AD203B41FA5}">
                      <a16:colId xmlns:a16="http://schemas.microsoft.com/office/drawing/2014/main" val="1817256510"/>
                    </a:ext>
                  </a:extLst>
                </a:gridCol>
                <a:gridCol w="493776">
                  <a:extLst>
                    <a:ext uri="{9D8B030D-6E8A-4147-A177-3AD203B41FA5}">
                      <a16:colId xmlns:a16="http://schemas.microsoft.com/office/drawing/2014/main" val="822246255"/>
                    </a:ext>
                  </a:extLst>
                </a:gridCol>
                <a:gridCol w="493776">
                  <a:extLst>
                    <a:ext uri="{9D8B030D-6E8A-4147-A177-3AD203B41FA5}">
                      <a16:colId xmlns:a16="http://schemas.microsoft.com/office/drawing/2014/main" val="1803914786"/>
                    </a:ext>
                  </a:extLst>
                </a:gridCol>
                <a:gridCol w="493776">
                  <a:extLst>
                    <a:ext uri="{9D8B030D-6E8A-4147-A177-3AD203B41FA5}">
                      <a16:colId xmlns:a16="http://schemas.microsoft.com/office/drawing/2014/main" val="2522248767"/>
                    </a:ext>
                  </a:extLst>
                </a:gridCol>
                <a:gridCol w="493776">
                  <a:extLst>
                    <a:ext uri="{9D8B030D-6E8A-4147-A177-3AD203B41FA5}">
                      <a16:colId xmlns:a16="http://schemas.microsoft.com/office/drawing/2014/main" val="1477059719"/>
                    </a:ext>
                  </a:extLst>
                </a:gridCol>
                <a:gridCol w="493776">
                  <a:extLst>
                    <a:ext uri="{9D8B030D-6E8A-4147-A177-3AD203B41FA5}">
                      <a16:colId xmlns:a16="http://schemas.microsoft.com/office/drawing/2014/main" val="3361826197"/>
                    </a:ext>
                  </a:extLst>
                </a:gridCol>
                <a:gridCol w="493776">
                  <a:extLst>
                    <a:ext uri="{9D8B030D-6E8A-4147-A177-3AD203B41FA5}">
                      <a16:colId xmlns:a16="http://schemas.microsoft.com/office/drawing/2014/main" val="3726079542"/>
                    </a:ext>
                  </a:extLst>
                </a:gridCol>
                <a:gridCol w="493776">
                  <a:extLst>
                    <a:ext uri="{9D8B030D-6E8A-4147-A177-3AD203B41FA5}">
                      <a16:colId xmlns:a16="http://schemas.microsoft.com/office/drawing/2014/main" val="1081115617"/>
                    </a:ext>
                  </a:extLst>
                </a:gridCol>
                <a:gridCol w="493776">
                  <a:extLst>
                    <a:ext uri="{9D8B030D-6E8A-4147-A177-3AD203B41FA5}">
                      <a16:colId xmlns:a16="http://schemas.microsoft.com/office/drawing/2014/main" val="82104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462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- 2021-06-03 17:26:16</a:t>
                      </a:r>
                      <a:r>
                        <a:rPr kumimoji="0" lang="es-ES" sz="1000" b="0" i="0" u="none" strike="noStrike" kern="1200" cap="none" spc="0" normalizeH="0" baseline="0" noProof="0">
                          <a:ln>
                            <a:noFill/>
                          </a:ln>
                          <a:solidFill>
                            <a:prstClr val="black"/>
                          </a:solidFill>
                          <a:effectLst/>
                          <a:uLnTx/>
                          <a:uFillTx/>
                          <a:latin typeface="+mn-lt"/>
                          <a:ea typeface="+mn-ea"/>
                          <a:cs typeface="+mn-cs"/>
                        </a:rPr>
                        <a:t>
 Con una óptica completamente rediseñada y actualizada que utiliza tecnología LED y función DRL de encendido automático y un tablero digital, mas fácil de leer, gracias al sensor crepuscular que cambia el diseño para mejorar la visibilidad.
﻿
﻿Con #Benelli un nuevo camino comienza. ¿Estás listo?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4640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- 2021-06-10 17:00:21</a:t>
                      </a:r>
                      <a:r>
                        <a:rPr kumimoji="0" lang="en-US" sz="1000" b="0" i="0" u="none" strike="noStrike" kern="1200" cap="none" spc="0" normalizeH="0" baseline="0" noProof="0">
                          <a:ln>
                            <a:noFill/>
                          </a:ln>
                          <a:solidFill>
                            <a:prstClr val="black"/>
                          </a:solidFill>
                          <a:effectLst/>
                          <a:uLnTx/>
                          <a:uFillTx/>
                          <a:latin typeface="+mn-lt"/>
                          <a:ea typeface="+mn-ea"/>
                          <a:cs typeface="+mn-cs"/>
                        </a:rPr>
                        <a:t>
 XT1200ZE Super Ténéré: diseñada para convertirse en la motocicleta de aventura más completa. Descubrila por completo y pedí cotización en: bit.ly/SuperTénéréXT1200ZE
#yamaha #supertenere #aventura #xt1200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76383247"/>
                  </a:ext>
                </a:extLst>
              </a:tr>
            </a:tbl>
          </a:graphicData>
        </a:graphic>
      </p:graphicFrame>
      <p:sp>
        <p:nvSpPr>
          <p:cNvPr id="4" name="Text Placeholder 3">
            <a:extLst>
              <a:ext uri="{FF2B5EF4-FFF2-40B4-BE49-F238E27FC236}">
                <a16:creationId xmlns:a16="http://schemas.microsoft.com/office/drawing/2014/main" id="{5D638E74-F715-45D5-8D36-E2C9036C3BB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05858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F3758-C37C-488B-B29F-1C3988F16C59}"/>
              </a:ext>
            </a:extLst>
          </p:cNvPr>
          <p:cNvSpPr>
            <a:spLocks noGrp="1"/>
          </p:cNvSpPr>
          <p:nvPr>
            <p:ph type="title"/>
          </p:nvPr>
        </p:nvSpPr>
        <p:spPr/>
        <p:txBody>
          <a:bodyPr/>
          <a:lstStyle/>
          <a:p>
            <a:r>
              <a:rPr lang="en-US"/>
              <a:t>Facebook Post Table + Reactions | La Emilia - 13 of 14</a:t>
            </a:r>
          </a:p>
        </p:txBody>
      </p:sp>
      <p:graphicFrame>
        <p:nvGraphicFramePr>
          <p:cNvPr id="5" name="Table Placeholder 4">
            <a:extLst>
              <a:ext uri="{FF2B5EF4-FFF2-40B4-BE49-F238E27FC236}">
                <a16:creationId xmlns:a16="http://schemas.microsoft.com/office/drawing/2014/main" id="{E9FFA994-5C78-44C0-861F-820BA1898F6C}"/>
              </a:ext>
            </a:extLst>
          </p:cNvPr>
          <p:cNvGraphicFramePr>
            <a:graphicFrameLocks noGrp="1"/>
          </p:cNvGraphicFramePr>
          <p:nvPr>
            <p:ph type="tbl" sz="quarter" idx="13"/>
            <p:extLst>
              <p:ext uri="{D42A27DB-BD31-4B8C-83A1-F6EECF244321}">
                <p14:modId xmlns:p14="http://schemas.microsoft.com/office/powerpoint/2010/main" val="4004895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7996033"/>
                    </a:ext>
                  </a:extLst>
                </a:gridCol>
                <a:gridCol w="493776">
                  <a:extLst>
                    <a:ext uri="{9D8B030D-6E8A-4147-A177-3AD203B41FA5}">
                      <a16:colId xmlns:a16="http://schemas.microsoft.com/office/drawing/2014/main" val="2148080814"/>
                    </a:ext>
                  </a:extLst>
                </a:gridCol>
                <a:gridCol w="493776">
                  <a:extLst>
                    <a:ext uri="{9D8B030D-6E8A-4147-A177-3AD203B41FA5}">
                      <a16:colId xmlns:a16="http://schemas.microsoft.com/office/drawing/2014/main" val="4223842112"/>
                    </a:ext>
                  </a:extLst>
                </a:gridCol>
                <a:gridCol w="493776">
                  <a:extLst>
                    <a:ext uri="{9D8B030D-6E8A-4147-A177-3AD203B41FA5}">
                      <a16:colId xmlns:a16="http://schemas.microsoft.com/office/drawing/2014/main" val="2243612906"/>
                    </a:ext>
                  </a:extLst>
                </a:gridCol>
                <a:gridCol w="493776">
                  <a:extLst>
                    <a:ext uri="{9D8B030D-6E8A-4147-A177-3AD203B41FA5}">
                      <a16:colId xmlns:a16="http://schemas.microsoft.com/office/drawing/2014/main" val="399295847"/>
                    </a:ext>
                  </a:extLst>
                </a:gridCol>
                <a:gridCol w="493776">
                  <a:extLst>
                    <a:ext uri="{9D8B030D-6E8A-4147-A177-3AD203B41FA5}">
                      <a16:colId xmlns:a16="http://schemas.microsoft.com/office/drawing/2014/main" val="3538631910"/>
                    </a:ext>
                  </a:extLst>
                </a:gridCol>
                <a:gridCol w="493776">
                  <a:extLst>
                    <a:ext uri="{9D8B030D-6E8A-4147-A177-3AD203B41FA5}">
                      <a16:colId xmlns:a16="http://schemas.microsoft.com/office/drawing/2014/main" val="4033757904"/>
                    </a:ext>
                  </a:extLst>
                </a:gridCol>
                <a:gridCol w="493776">
                  <a:extLst>
                    <a:ext uri="{9D8B030D-6E8A-4147-A177-3AD203B41FA5}">
                      <a16:colId xmlns:a16="http://schemas.microsoft.com/office/drawing/2014/main" val="61925462"/>
                    </a:ext>
                  </a:extLst>
                </a:gridCol>
                <a:gridCol w="493776">
                  <a:extLst>
                    <a:ext uri="{9D8B030D-6E8A-4147-A177-3AD203B41FA5}">
                      <a16:colId xmlns:a16="http://schemas.microsoft.com/office/drawing/2014/main" val="752664353"/>
                    </a:ext>
                  </a:extLst>
                </a:gridCol>
                <a:gridCol w="493776">
                  <a:extLst>
                    <a:ext uri="{9D8B030D-6E8A-4147-A177-3AD203B41FA5}">
                      <a16:colId xmlns:a16="http://schemas.microsoft.com/office/drawing/2014/main" val="719024721"/>
                    </a:ext>
                  </a:extLst>
                </a:gridCol>
                <a:gridCol w="493776">
                  <a:extLst>
                    <a:ext uri="{9D8B030D-6E8A-4147-A177-3AD203B41FA5}">
                      <a16:colId xmlns:a16="http://schemas.microsoft.com/office/drawing/2014/main" val="2498282894"/>
                    </a:ext>
                  </a:extLst>
                </a:gridCol>
                <a:gridCol w="493776">
                  <a:extLst>
                    <a:ext uri="{9D8B030D-6E8A-4147-A177-3AD203B41FA5}">
                      <a16:colId xmlns:a16="http://schemas.microsoft.com/office/drawing/2014/main" val="123159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724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- 2021-06-01 15:00:21</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244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- 2021-06-20 12:00:41</a:t>
                      </a:r>
                      <a:r>
                        <a:rPr kumimoji="0" lang="es-ES" sz="1000" b="0" i="0" u="none" strike="noStrike" kern="1200" cap="none" spc="0" normalizeH="0" baseline="0" noProof="0">
                          <a:ln>
                            <a:noFill/>
                          </a:ln>
                          <a:solidFill>
                            <a:prstClr val="black"/>
                          </a:solidFill>
                          <a:effectLst/>
                          <a:uLnTx/>
                          <a:uFillTx/>
                          <a:latin typeface="+mn-lt"/>
                          <a:ea typeface="+mn-ea"/>
                          <a:cs typeface="+mn-cs"/>
                        </a:rPr>
                        <a:t>
 Porque la pasión que sentimos por Yamaha y nuestra bandera, es la misma. ¡Feliz Día de la Bandera! 🇦🇷 🇦🇷
#diadelabandera #banderaargentina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3949459"/>
                  </a:ext>
                </a:extLst>
              </a:tr>
            </a:tbl>
          </a:graphicData>
        </a:graphic>
      </p:graphicFrame>
      <p:sp>
        <p:nvSpPr>
          <p:cNvPr id="4" name="Text Placeholder 3">
            <a:extLst>
              <a:ext uri="{FF2B5EF4-FFF2-40B4-BE49-F238E27FC236}">
                <a16:creationId xmlns:a16="http://schemas.microsoft.com/office/drawing/2014/main" id="{1D3B3845-29F3-4B9E-8C69-A12F090947A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91980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7B40-C890-4E4F-9D2E-7E6015733F64}"/>
              </a:ext>
            </a:extLst>
          </p:cNvPr>
          <p:cNvSpPr>
            <a:spLocks noGrp="1"/>
          </p:cNvSpPr>
          <p:nvPr>
            <p:ph type="title"/>
          </p:nvPr>
        </p:nvSpPr>
        <p:spPr/>
        <p:txBody>
          <a:bodyPr/>
          <a:lstStyle/>
          <a:p>
            <a:r>
              <a:rPr lang="en-US"/>
              <a:t>Facebook Post Table + Reactions | La Emilia - 14 of 14</a:t>
            </a:r>
          </a:p>
        </p:txBody>
      </p:sp>
      <p:graphicFrame>
        <p:nvGraphicFramePr>
          <p:cNvPr id="5" name="Table Placeholder 4">
            <a:extLst>
              <a:ext uri="{FF2B5EF4-FFF2-40B4-BE49-F238E27FC236}">
                <a16:creationId xmlns:a16="http://schemas.microsoft.com/office/drawing/2014/main" id="{A12E8693-0F1E-4B97-B7D1-EF7AC5BC34DF}"/>
              </a:ext>
            </a:extLst>
          </p:cNvPr>
          <p:cNvGraphicFramePr>
            <a:graphicFrameLocks noGrp="1"/>
          </p:cNvGraphicFramePr>
          <p:nvPr>
            <p:ph type="tbl" sz="quarter" idx="13"/>
            <p:extLst>
              <p:ext uri="{D42A27DB-BD31-4B8C-83A1-F6EECF244321}">
                <p14:modId xmlns:p14="http://schemas.microsoft.com/office/powerpoint/2010/main" val="1419352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3301355"/>
                    </a:ext>
                  </a:extLst>
                </a:gridCol>
                <a:gridCol w="493776">
                  <a:extLst>
                    <a:ext uri="{9D8B030D-6E8A-4147-A177-3AD203B41FA5}">
                      <a16:colId xmlns:a16="http://schemas.microsoft.com/office/drawing/2014/main" val="1356183734"/>
                    </a:ext>
                  </a:extLst>
                </a:gridCol>
                <a:gridCol w="493776">
                  <a:extLst>
                    <a:ext uri="{9D8B030D-6E8A-4147-A177-3AD203B41FA5}">
                      <a16:colId xmlns:a16="http://schemas.microsoft.com/office/drawing/2014/main" val="2108400438"/>
                    </a:ext>
                  </a:extLst>
                </a:gridCol>
                <a:gridCol w="493776">
                  <a:extLst>
                    <a:ext uri="{9D8B030D-6E8A-4147-A177-3AD203B41FA5}">
                      <a16:colId xmlns:a16="http://schemas.microsoft.com/office/drawing/2014/main" val="1786563663"/>
                    </a:ext>
                  </a:extLst>
                </a:gridCol>
                <a:gridCol w="493776">
                  <a:extLst>
                    <a:ext uri="{9D8B030D-6E8A-4147-A177-3AD203B41FA5}">
                      <a16:colId xmlns:a16="http://schemas.microsoft.com/office/drawing/2014/main" val="527815297"/>
                    </a:ext>
                  </a:extLst>
                </a:gridCol>
                <a:gridCol w="493776">
                  <a:extLst>
                    <a:ext uri="{9D8B030D-6E8A-4147-A177-3AD203B41FA5}">
                      <a16:colId xmlns:a16="http://schemas.microsoft.com/office/drawing/2014/main" val="2166927448"/>
                    </a:ext>
                  </a:extLst>
                </a:gridCol>
                <a:gridCol w="493776">
                  <a:extLst>
                    <a:ext uri="{9D8B030D-6E8A-4147-A177-3AD203B41FA5}">
                      <a16:colId xmlns:a16="http://schemas.microsoft.com/office/drawing/2014/main" val="3174711060"/>
                    </a:ext>
                  </a:extLst>
                </a:gridCol>
                <a:gridCol w="493776">
                  <a:extLst>
                    <a:ext uri="{9D8B030D-6E8A-4147-A177-3AD203B41FA5}">
                      <a16:colId xmlns:a16="http://schemas.microsoft.com/office/drawing/2014/main" val="3655617887"/>
                    </a:ext>
                  </a:extLst>
                </a:gridCol>
                <a:gridCol w="493776">
                  <a:extLst>
                    <a:ext uri="{9D8B030D-6E8A-4147-A177-3AD203B41FA5}">
                      <a16:colId xmlns:a16="http://schemas.microsoft.com/office/drawing/2014/main" val="1262078520"/>
                    </a:ext>
                  </a:extLst>
                </a:gridCol>
                <a:gridCol w="493776">
                  <a:extLst>
                    <a:ext uri="{9D8B030D-6E8A-4147-A177-3AD203B41FA5}">
                      <a16:colId xmlns:a16="http://schemas.microsoft.com/office/drawing/2014/main" val="1094425147"/>
                    </a:ext>
                  </a:extLst>
                </a:gridCol>
                <a:gridCol w="493776">
                  <a:extLst>
                    <a:ext uri="{9D8B030D-6E8A-4147-A177-3AD203B41FA5}">
                      <a16:colId xmlns:a16="http://schemas.microsoft.com/office/drawing/2014/main" val="2696793646"/>
                    </a:ext>
                  </a:extLst>
                </a:gridCol>
                <a:gridCol w="493776">
                  <a:extLst>
                    <a:ext uri="{9D8B030D-6E8A-4147-A177-3AD203B41FA5}">
                      <a16:colId xmlns:a16="http://schemas.microsoft.com/office/drawing/2014/main" val="2057193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152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- 2021-06-24 12:00:31</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3824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- 2021-06-29 16:01:46</a:t>
                      </a:r>
                      <a:r>
                        <a:rPr kumimoji="0" lang="es-ES" sz="1000" b="0" i="0" u="none" strike="noStrike" kern="1200" cap="none" spc="0" normalizeH="0" baseline="0" noProof="0">
                          <a:ln>
                            <a:noFill/>
                          </a:ln>
                          <a:solidFill>
                            <a:prstClr val="black"/>
                          </a:solidFill>
                          <a:effectLst/>
                          <a:uLnTx/>
                          <a:uFillTx/>
                          <a:latin typeface="+mn-lt"/>
                          <a:ea typeface="+mn-ea"/>
                          <a:cs typeface="+mn-cs"/>
                        </a:rPr>
                        <a:t>
 Yamaha presenta la renovación de la increíble MT-09 con un diseño radical y tecnología que traspasa los límites.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0821624"/>
                  </a:ext>
                </a:extLst>
              </a:tr>
            </a:tbl>
          </a:graphicData>
        </a:graphic>
      </p:graphicFrame>
      <p:sp>
        <p:nvSpPr>
          <p:cNvPr id="4" name="Text Placeholder 3">
            <a:extLst>
              <a:ext uri="{FF2B5EF4-FFF2-40B4-BE49-F238E27FC236}">
                <a16:creationId xmlns:a16="http://schemas.microsoft.com/office/drawing/2014/main" id="{D4AD6B4E-032D-466F-924A-D1A146D7FBD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97838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45649-BB41-485A-B906-B5A527D7F38D}"/>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EA9FDD11-9D85-4929-B7E6-D13D53E6B442}"/>
              </a:ext>
            </a:extLst>
          </p:cNvPr>
          <p:cNvGraphicFramePr>
            <a:graphicFrameLocks noGrp="1"/>
          </p:cNvGraphicFramePr>
          <p:nvPr>
            <p:ph type="chart" sz="quarter" idx="13"/>
            <p:extLst>
              <p:ext uri="{D42A27DB-BD31-4B8C-83A1-F6EECF244321}">
                <p14:modId xmlns:p14="http://schemas.microsoft.com/office/powerpoint/2010/main" val="516193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E1178B-3356-42A4-88BE-26F742A7ECE7}"/>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B4326BE-C218-426D-81BD-FD8135AC4A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860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AC0E5-E2BA-47C2-8995-B112105603BC}"/>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04B8B22D-57CF-4BD8-BB81-C5756F1AF950}"/>
              </a:ext>
            </a:extLst>
          </p:cNvPr>
          <p:cNvGraphicFramePr>
            <a:graphicFrameLocks noGrp="1"/>
          </p:cNvGraphicFramePr>
          <p:nvPr>
            <p:ph type="tbl" sz="quarter" idx="13"/>
            <p:extLst>
              <p:ext uri="{D42A27DB-BD31-4B8C-83A1-F6EECF244321}">
                <p14:modId xmlns:p14="http://schemas.microsoft.com/office/powerpoint/2010/main" val="186948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485143100"/>
                    </a:ext>
                  </a:extLst>
                </a:gridCol>
                <a:gridCol w="1152144">
                  <a:extLst>
                    <a:ext uri="{9D8B030D-6E8A-4147-A177-3AD203B41FA5}">
                      <a16:colId xmlns:a16="http://schemas.microsoft.com/office/drawing/2014/main" val="3961992901"/>
                    </a:ext>
                  </a:extLst>
                </a:gridCol>
                <a:gridCol w="1152144">
                  <a:extLst>
                    <a:ext uri="{9D8B030D-6E8A-4147-A177-3AD203B41FA5}">
                      <a16:colId xmlns:a16="http://schemas.microsoft.com/office/drawing/2014/main" val="3244136164"/>
                    </a:ext>
                  </a:extLst>
                </a:gridCol>
                <a:gridCol w="1152144">
                  <a:extLst>
                    <a:ext uri="{9D8B030D-6E8A-4147-A177-3AD203B41FA5}">
                      <a16:colId xmlns:a16="http://schemas.microsoft.com/office/drawing/2014/main" val="553504198"/>
                    </a:ext>
                  </a:extLst>
                </a:gridCol>
                <a:gridCol w="1152144">
                  <a:extLst>
                    <a:ext uri="{9D8B030D-6E8A-4147-A177-3AD203B41FA5}">
                      <a16:colId xmlns:a16="http://schemas.microsoft.com/office/drawing/2014/main" val="90598594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459437451"/>
                  </a:ext>
                </a:extLst>
              </a:tr>
              <a:tr h="370840">
                <a:tc>
                  <a:txBody>
                    <a:bodyPr/>
                    <a:lstStyle/>
                    <a:p>
                      <a:r>
                        <a:rPr lang="es-ES" sz="1000" b="1"/>
                        <a:t>Bajaj Argentina - 2021-06-17 13:00:49</a:t>
                      </a:r>
                      <a:r>
                        <a:rPr lang="es-ES" sz="1000"/>
                        <a:t>
 La nueva Dominar 250 de Bajaj es la hermana menor de la D400.
▪ Motor de 249cc con inyección electrónica
▪ ABS de doble canal
▪ Embrague antirrebote
▪ Escape de doble salida
Mirá la review en mi programa: https://bit.ly/2SEl5oY
Bajaj Argentina</a:t>
                      </a:r>
                      <a:endParaRPr lang="en-US" sz="1000"/>
                    </a:p>
                  </a:txBody>
                  <a:tcPr/>
                </a:tc>
                <a:tc>
                  <a:txBody>
                    <a:bodyPr/>
                    <a:lstStyle/>
                    <a:p>
                      <a:r>
                        <a:rPr lang="en-US" sz="1000"/>
                        <a:t>941</a:t>
                      </a:r>
                    </a:p>
                  </a:txBody>
                  <a:tcPr/>
                </a:tc>
                <a:tc>
                  <a:txBody>
                    <a:bodyPr/>
                    <a:lstStyle/>
                    <a:p>
                      <a:r>
                        <a:rPr lang="en-US" sz="1000"/>
                        <a:t>37</a:t>
                      </a:r>
                    </a:p>
                  </a:txBody>
                  <a:tcPr/>
                </a:tc>
                <a:tc>
                  <a:txBody>
                    <a:bodyPr/>
                    <a:lstStyle/>
                    <a:p>
                      <a:r>
                        <a:rPr lang="en-US" sz="1000"/>
                        <a:t>38</a:t>
                      </a:r>
                    </a:p>
                  </a:txBody>
                  <a:tcPr/>
                </a:tc>
                <a:tc>
                  <a:txBody>
                    <a:bodyPr/>
                    <a:lstStyle/>
                    <a:p>
                      <a:r>
                        <a:rPr lang="en-US" sz="1000"/>
                        <a:t>Photo</a:t>
                      </a:r>
                    </a:p>
                  </a:txBody>
                  <a:tcPr/>
                </a:tc>
                <a:extLst>
                  <a:ext uri="{0D108BD9-81ED-4DB2-BD59-A6C34878D82A}">
                    <a16:rowId xmlns:a16="http://schemas.microsoft.com/office/drawing/2014/main" val="2513484832"/>
                  </a:ext>
                </a:extLst>
              </a:tr>
              <a:tr h="370840">
                <a:tc>
                  <a:txBody>
                    <a:bodyPr/>
                    <a:lstStyle/>
                    <a:p>
                      <a:r>
                        <a:rPr lang="es-ES" sz="1000" b="1"/>
                        <a:t>Bajaj Argentina - 2021-06-03 11:11:00</a:t>
                      </a:r>
                      <a:r>
                        <a:rPr lang="es-ES" sz="1000"/>
                        <a:t>
 La 250 ya se unió a la familia Dominar. Preparate para vivir nuevas historias y nuevos caminos.
Bajaj Argentina</a:t>
                      </a:r>
                      <a:endParaRPr lang="en-US" sz="1000"/>
                    </a:p>
                  </a:txBody>
                  <a:tcPr/>
                </a:tc>
                <a:tc>
                  <a:txBody>
                    <a:bodyPr/>
                    <a:lstStyle/>
                    <a:p>
                      <a:r>
                        <a:rPr lang="en-US" sz="1000"/>
                        <a:t>223</a:t>
                      </a:r>
                    </a:p>
                  </a:txBody>
                  <a:tcPr/>
                </a:tc>
                <a:tc>
                  <a:txBody>
                    <a:bodyPr/>
                    <a:lstStyle/>
                    <a:p>
                      <a:r>
                        <a:rPr lang="en-US" sz="1000"/>
                        <a:t>11</a:t>
                      </a:r>
                    </a:p>
                  </a:txBody>
                  <a:tcPr/>
                </a:tc>
                <a:tc>
                  <a:txBody>
                    <a:bodyPr/>
                    <a:lstStyle/>
                    <a:p>
                      <a:r>
                        <a:rPr lang="en-US" sz="1000"/>
                        <a:t>32</a:t>
                      </a:r>
                    </a:p>
                  </a:txBody>
                  <a:tcPr/>
                </a:tc>
                <a:tc>
                  <a:txBody>
                    <a:bodyPr/>
                    <a:lstStyle/>
                    <a:p>
                      <a:r>
                        <a:rPr lang="en-US" sz="1000"/>
                        <a:t>Video</a:t>
                      </a:r>
                    </a:p>
                  </a:txBody>
                  <a:tcPr/>
                </a:tc>
                <a:extLst>
                  <a:ext uri="{0D108BD9-81ED-4DB2-BD59-A6C34878D82A}">
                    <a16:rowId xmlns:a16="http://schemas.microsoft.com/office/drawing/2014/main" val="89717522"/>
                  </a:ext>
                </a:extLst>
              </a:tr>
              <a:tr h="370840">
                <a:tc>
                  <a:txBody>
                    <a:bodyPr/>
                    <a:lstStyle/>
                    <a:p>
                      <a:r>
                        <a:rPr lang="es-ES" sz="1000" b="1"/>
                        <a:t>Bajaj Argentina - 2021-06-16 22:45:55</a:t>
                      </a:r>
                      <a:r>
                        <a:rPr lang="es-ES" sz="1000"/>
                        <a:t>
 Hola, necesitaría por favor, si alguien sabe que batería lleva la BAJAJ V15. Gracias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429699938"/>
                  </a:ext>
                </a:extLst>
              </a:tr>
            </a:tbl>
          </a:graphicData>
        </a:graphic>
      </p:graphicFrame>
      <p:sp>
        <p:nvSpPr>
          <p:cNvPr id="4" name="Text Placeholder 3">
            <a:extLst>
              <a:ext uri="{FF2B5EF4-FFF2-40B4-BE49-F238E27FC236}">
                <a16:creationId xmlns:a16="http://schemas.microsoft.com/office/drawing/2014/main" id="{0E70F8DE-25A3-4DBC-B26D-85D02D18593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59088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1356</Words>
  <Application>Microsoft Office PowerPoint</Application>
  <PresentationFormat>On-screen Show (4:3)</PresentationFormat>
  <Paragraphs>692</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14</vt:lpstr>
      <vt:lpstr>Facebook Post Table + Reactions | La Emilia - 2 of 14</vt:lpstr>
      <vt:lpstr>Facebook Post Table + Reactions | La Emilia - 3 of 14</vt:lpstr>
      <vt:lpstr>Facebook Post Table + Reactions | La Emilia - 4 of 14</vt:lpstr>
      <vt:lpstr>Facebook Post Table + Reactions | La Emilia - 5 of 14</vt:lpstr>
      <vt:lpstr>Facebook Post Table + Reactions | La Emilia - 6 of 14</vt:lpstr>
      <vt:lpstr>Facebook Post Table + Reactions | La Emilia - 7 of 14</vt:lpstr>
      <vt:lpstr>Facebook Post Table + Reactions | La Emilia - 8 of 14</vt:lpstr>
      <vt:lpstr>Facebook Post Table + Reactions | La Emilia - 9 of 14</vt:lpstr>
      <vt:lpstr>Facebook Post Table + Reactions | La Emilia - 10 of 14</vt:lpstr>
      <vt:lpstr>Facebook Post Table + Reactions | La Emilia - 11 of 14</vt:lpstr>
      <vt:lpstr>Facebook Post Table + Reactions | La Emilia - 12 of 14</vt:lpstr>
      <vt:lpstr>Facebook Post Table + Reactions | La Emilia - 13 of 14</vt:lpstr>
      <vt:lpstr>Facebook Post Table + Reactions | La Emilia - 14 of 14</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2021-07-01T15:30:58Z</dcterms:created>
  <dcterms:modified xsi:type="dcterms:W3CDTF">2021-07-01T15:31:58Z</dcterms:modified>
</cp:coreProperties>
</file>