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62.830599999999997</c:v>
                </c:pt>
                <c:pt idx="1">
                  <c:v>16.049399999999999</c:v>
                </c:pt>
                <c:pt idx="2">
                  <c:v>23.593399999999999</c:v>
                </c:pt>
                <c:pt idx="3">
                  <c:v>0</c:v>
                </c:pt>
                <c:pt idx="4">
                  <c:v>100</c:v>
                </c:pt>
                <c:pt idx="5">
                  <c:v>-7.6529999999999996</c:v>
                </c:pt>
              </c:numCache>
            </c:numRef>
          </c:val>
          <c:extLst>
            <c:ext xmlns:c16="http://schemas.microsoft.com/office/drawing/2014/chart" uri="{C3380CC4-5D6E-409C-BE32-E72D297353CC}">
              <c16:uniqueId val="{00000000-1951-4D7B-82B8-87B760B6584B}"/>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61.502099999999999</c:v>
                </c:pt>
                <c:pt idx="1">
                  <c:v>100</c:v>
                </c:pt>
                <c:pt idx="2">
                  <c:v>100</c:v>
                </c:pt>
                <c:pt idx="3">
                  <c:v>0</c:v>
                </c:pt>
                <c:pt idx="4">
                  <c:v>69.523200000000003</c:v>
                </c:pt>
                <c:pt idx="5">
                  <c:v>1.8499999999999999E-2</c:v>
                </c:pt>
              </c:numCache>
            </c:numRef>
          </c:val>
          <c:extLst>
            <c:ext xmlns:c16="http://schemas.microsoft.com/office/drawing/2014/chart" uri="{C3380CC4-5D6E-409C-BE32-E72D297353CC}">
              <c16:uniqueId val="{00000001-1951-4D7B-82B8-87B760B6584B}"/>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9.4420999999999999</c:v>
                </c:pt>
                <c:pt idx="1">
                  <c:v>13.5802</c:v>
                </c:pt>
                <c:pt idx="2">
                  <c:v>2.6831999999999998</c:v>
                </c:pt>
                <c:pt idx="3">
                  <c:v>0</c:v>
                </c:pt>
                <c:pt idx="4">
                  <c:v>89.452399999999997</c:v>
                </c:pt>
                <c:pt idx="5">
                  <c:v>-4.4508000000000001</c:v>
                </c:pt>
              </c:numCache>
            </c:numRef>
          </c:val>
          <c:extLst>
            <c:ext xmlns:c16="http://schemas.microsoft.com/office/drawing/2014/chart" uri="{C3380CC4-5D6E-409C-BE32-E72D297353CC}">
              <c16:uniqueId val="{00000002-1951-4D7B-82B8-87B760B6584B}"/>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27.160499999999999</c:v>
                </c:pt>
                <c:pt idx="2">
                  <c:v>12.435</c:v>
                </c:pt>
                <c:pt idx="3">
                  <c:v>0</c:v>
                </c:pt>
                <c:pt idx="4">
                  <c:v>19.6814</c:v>
                </c:pt>
                <c:pt idx="5">
                  <c:v>100</c:v>
                </c:pt>
              </c:numCache>
            </c:numRef>
          </c:val>
          <c:extLst>
            <c:ext xmlns:c16="http://schemas.microsoft.com/office/drawing/2014/chart" uri="{C3380CC4-5D6E-409C-BE32-E72D297353CC}">
              <c16:uniqueId val="{00000003-1951-4D7B-82B8-87B760B6584B}"/>
            </c:ext>
          </c:extLst>
        </c:ser>
        <c:dLbls>
          <c:showLegendKey val="0"/>
          <c:showVal val="0"/>
          <c:showCatName val="0"/>
          <c:showSerName val="0"/>
          <c:showPercent val="0"/>
          <c:showBubbleSize val="0"/>
        </c:dLbls>
        <c:axId val="338590024"/>
        <c:axId val="338593960"/>
      </c:radarChart>
      <c:catAx>
        <c:axId val="33859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93960"/>
        <c:crosses val="autoZero"/>
        <c:auto val="1"/>
        <c:lblAlgn val="ctr"/>
        <c:lblOffset val="100"/>
        <c:noMultiLvlLbl val="0"/>
      </c:catAx>
      <c:valAx>
        <c:axId val="338593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9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1627778</c:v>
                </c:pt>
                <c:pt idx="1">
                  <c:v>1022743</c:v>
                </c:pt>
                <c:pt idx="2">
                  <c:v>1001117</c:v>
                </c:pt>
                <c:pt idx="3">
                  <c:v>153697</c:v>
                </c:pt>
              </c:numCache>
            </c:numRef>
          </c:val>
          <c:extLst>
            <c:ext xmlns:c16="http://schemas.microsoft.com/office/drawing/2014/chart" uri="{C3380CC4-5D6E-409C-BE32-E72D297353CC}">
              <c16:uniqueId val="{00000000-C901-43EC-B9D2-09BA837F867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17412</c:v>
                </c:pt>
                <c:pt idx="1">
                  <c:v>-847</c:v>
                </c:pt>
                <c:pt idx="2">
                  <c:v>2</c:v>
                </c:pt>
                <c:pt idx="3">
                  <c:v>-74</c:v>
                </c:pt>
              </c:numCache>
            </c:numRef>
          </c:val>
          <c:extLst>
            <c:ext xmlns:c16="http://schemas.microsoft.com/office/drawing/2014/chart" uri="{C3380CC4-5D6E-409C-BE32-E72D297353CC}">
              <c16:uniqueId val="{00000000-2A19-4913-9706-30FBC6801C3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22</c:v>
                </c:pt>
                <c:pt idx="1">
                  <c:v>13</c:v>
                </c:pt>
                <c:pt idx="2">
                  <c:v>81</c:v>
                </c:pt>
                <c:pt idx="3">
                  <c:v>11</c:v>
                </c:pt>
              </c:numCache>
            </c:numRef>
          </c:val>
          <c:extLst>
            <c:ext xmlns:c16="http://schemas.microsoft.com/office/drawing/2014/chart" uri="{C3380CC4-5D6E-409C-BE32-E72D297353CC}">
              <c16:uniqueId val="{00000000-1D12-4869-AA7E-4C111D4CA27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1052</c:v>
                </c:pt>
                <c:pt idx="1">
                  <c:v>1996</c:v>
                </c:pt>
                <c:pt idx="2">
                  <c:v>8460</c:v>
                </c:pt>
                <c:pt idx="3">
                  <c:v>227</c:v>
                </c:pt>
              </c:numCache>
            </c:numRef>
          </c:val>
          <c:extLst>
            <c:ext xmlns:c16="http://schemas.microsoft.com/office/drawing/2014/chart" uri="{C3380CC4-5D6E-409C-BE32-E72D297353CC}">
              <c16:uniqueId val="{00000000-315D-4138-903B-D33F262AF06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1023552</c:v>
                </c:pt>
                <c:pt idx="1">
                  <c:v>1023521</c:v>
                </c:pt>
                <c:pt idx="2">
                  <c:v>1023481</c:v>
                </c:pt>
                <c:pt idx="3">
                  <c:v>1023443</c:v>
                </c:pt>
                <c:pt idx="4">
                  <c:v>1023400</c:v>
                </c:pt>
                <c:pt idx="5">
                  <c:v>1023356</c:v>
                </c:pt>
                <c:pt idx="6">
                  <c:v>1023351</c:v>
                </c:pt>
                <c:pt idx="7">
                  <c:v>1023327</c:v>
                </c:pt>
                <c:pt idx="8">
                  <c:v>1023312</c:v>
                </c:pt>
                <c:pt idx="9">
                  <c:v>1023282</c:v>
                </c:pt>
                <c:pt idx="10">
                  <c:v>1023250</c:v>
                </c:pt>
                <c:pt idx="11">
                  <c:v>1023240</c:v>
                </c:pt>
                <c:pt idx="12">
                  <c:v>1023217</c:v>
                </c:pt>
                <c:pt idx="13">
                  <c:v>1023199</c:v>
                </c:pt>
                <c:pt idx="14">
                  <c:v>1023196</c:v>
                </c:pt>
                <c:pt idx="15">
                  <c:v>1023177</c:v>
                </c:pt>
                <c:pt idx="16">
                  <c:v>1023138</c:v>
                </c:pt>
                <c:pt idx="17">
                  <c:v>1023117</c:v>
                </c:pt>
                <c:pt idx="18">
                  <c:v>1023084</c:v>
                </c:pt>
                <c:pt idx="19">
                  <c:v>1023064</c:v>
                </c:pt>
                <c:pt idx="20">
                  <c:v>1023037</c:v>
                </c:pt>
                <c:pt idx="21">
                  <c:v>1023002</c:v>
                </c:pt>
                <c:pt idx="22">
                  <c:v>1022959</c:v>
                </c:pt>
                <c:pt idx="23">
                  <c:v>1022908</c:v>
                </c:pt>
                <c:pt idx="24">
                  <c:v>1022889</c:v>
                </c:pt>
                <c:pt idx="25">
                  <c:v>1022864</c:v>
                </c:pt>
                <c:pt idx="26">
                  <c:v>1022842</c:v>
                </c:pt>
                <c:pt idx="27">
                  <c:v>1022820</c:v>
                </c:pt>
                <c:pt idx="28">
                  <c:v>1022783</c:v>
                </c:pt>
                <c:pt idx="29">
                  <c:v>1022743</c:v>
                </c:pt>
              </c:numCache>
            </c:numRef>
          </c:val>
          <c:smooth val="0"/>
          <c:extLst>
            <c:ext xmlns:c16="http://schemas.microsoft.com/office/drawing/2014/chart" uri="{C3380CC4-5D6E-409C-BE32-E72D297353CC}">
              <c16:uniqueId val="{00000000-191C-4C29-BE13-6CC52D3298A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1001089</c:v>
                </c:pt>
                <c:pt idx="1">
                  <c:v>1001052</c:v>
                </c:pt>
                <c:pt idx="2">
                  <c:v>1001015</c:v>
                </c:pt>
                <c:pt idx="3">
                  <c:v>1000972</c:v>
                </c:pt>
                <c:pt idx="4">
                  <c:v>1000977</c:v>
                </c:pt>
                <c:pt idx="5">
                  <c:v>1000975</c:v>
                </c:pt>
                <c:pt idx="6">
                  <c:v>1001002</c:v>
                </c:pt>
                <c:pt idx="7">
                  <c:v>1001024</c:v>
                </c:pt>
                <c:pt idx="8">
                  <c:v>1001027</c:v>
                </c:pt>
                <c:pt idx="9">
                  <c:v>1001019</c:v>
                </c:pt>
                <c:pt idx="10">
                  <c:v>1001027</c:v>
                </c:pt>
                <c:pt idx="11">
                  <c:v>1001038</c:v>
                </c:pt>
                <c:pt idx="12">
                  <c:v>1001054</c:v>
                </c:pt>
                <c:pt idx="13">
                  <c:v>1001079</c:v>
                </c:pt>
                <c:pt idx="14">
                  <c:v>1001099</c:v>
                </c:pt>
                <c:pt idx="15">
                  <c:v>1001106</c:v>
                </c:pt>
                <c:pt idx="16">
                  <c:v>1001106</c:v>
                </c:pt>
                <c:pt idx="17">
                  <c:v>1001084</c:v>
                </c:pt>
                <c:pt idx="18">
                  <c:v>1001063</c:v>
                </c:pt>
                <c:pt idx="19">
                  <c:v>1001078</c:v>
                </c:pt>
                <c:pt idx="20">
                  <c:v>1001087</c:v>
                </c:pt>
                <c:pt idx="21">
                  <c:v>1001103</c:v>
                </c:pt>
                <c:pt idx="22">
                  <c:v>1001106</c:v>
                </c:pt>
                <c:pt idx="23">
                  <c:v>1001110</c:v>
                </c:pt>
                <c:pt idx="24">
                  <c:v>1001104</c:v>
                </c:pt>
                <c:pt idx="25">
                  <c:v>1001130</c:v>
                </c:pt>
                <c:pt idx="26">
                  <c:v>1001134</c:v>
                </c:pt>
                <c:pt idx="27">
                  <c:v>1001123</c:v>
                </c:pt>
                <c:pt idx="28">
                  <c:v>1001115</c:v>
                </c:pt>
                <c:pt idx="29">
                  <c:v>1001117</c:v>
                </c:pt>
              </c:numCache>
            </c:numRef>
          </c:val>
          <c:smooth val="0"/>
          <c:extLst>
            <c:ext xmlns:c16="http://schemas.microsoft.com/office/drawing/2014/chart" uri="{C3380CC4-5D6E-409C-BE32-E72D297353CC}">
              <c16:uniqueId val="{00000001-191C-4C29-BE13-6CC52D3298A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153765</c:v>
                </c:pt>
                <c:pt idx="1">
                  <c:v>153760</c:v>
                </c:pt>
                <c:pt idx="2">
                  <c:v>153758</c:v>
                </c:pt>
                <c:pt idx="3">
                  <c:v>153757</c:v>
                </c:pt>
                <c:pt idx="4">
                  <c:v>153753</c:v>
                </c:pt>
                <c:pt idx="5">
                  <c:v>153750</c:v>
                </c:pt>
                <c:pt idx="6">
                  <c:v>153748</c:v>
                </c:pt>
                <c:pt idx="7">
                  <c:v>153748</c:v>
                </c:pt>
                <c:pt idx="8">
                  <c:v>153750</c:v>
                </c:pt>
                <c:pt idx="9">
                  <c:v>153748</c:v>
                </c:pt>
                <c:pt idx="10">
                  <c:v>153752</c:v>
                </c:pt>
                <c:pt idx="11">
                  <c:v>153746</c:v>
                </c:pt>
                <c:pt idx="12">
                  <c:v>153741</c:v>
                </c:pt>
                <c:pt idx="13">
                  <c:v>153741</c:v>
                </c:pt>
                <c:pt idx="14">
                  <c:v>153741</c:v>
                </c:pt>
                <c:pt idx="15">
                  <c:v>153734</c:v>
                </c:pt>
                <c:pt idx="16">
                  <c:v>153732</c:v>
                </c:pt>
                <c:pt idx="17">
                  <c:v>153723</c:v>
                </c:pt>
                <c:pt idx="18">
                  <c:v>153717</c:v>
                </c:pt>
                <c:pt idx="19">
                  <c:v>153721</c:v>
                </c:pt>
                <c:pt idx="20">
                  <c:v>153716</c:v>
                </c:pt>
                <c:pt idx="21">
                  <c:v>153713</c:v>
                </c:pt>
                <c:pt idx="22">
                  <c:v>153715</c:v>
                </c:pt>
                <c:pt idx="23">
                  <c:v>153711</c:v>
                </c:pt>
                <c:pt idx="24">
                  <c:v>153711</c:v>
                </c:pt>
                <c:pt idx="25">
                  <c:v>153705</c:v>
                </c:pt>
                <c:pt idx="26">
                  <c:v>153708</c:v>
                </c:pt>
                <c:pt idx="27">
                  <c:v>153704</c:v>
                </c:pt>
                <c:pt idx="28">
                  <c:v>153703</c:v>
                </c:pt>
                <c:pt idx="29">
                  <c:v>153697</c:v>
                </c:pt>
              </c:numCache>
            </c:numRef>
          </c:val>
          <c:smooth val="0"/>
          <c:extLst>
            <c:ext xmlns:c16="http://schemas.microsoft.com/office/drawing/2014/chart" uri="{C3380CC4-5D6E-409C-BE32-E72D297353CC}">
              <c16:uniqueId val="{00000002-191C-4C29-BE13-6CC52D3298A8}"/>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1609176</c:v>
                </c:pt>
                <c:pt idx="1">
                  <c:v>1608052</c:v>
                </c:pt>
                <c:pt idx="2">
                  <c:v>1606816</c:v>
                </c:pt>
                <c:pt idx="3">
                  <c:v>1605496</c:v>
                </c:pt>
                <c:pt idx="4">
                  <c:v>1604427</c:v>
                </c:pt>
                <c:pt idx="5">
                  <c:v>1603931</c:v>
                </c:pt>
                <c:pt idx="6">
                  <c:v>1602610</c:v>
                </c:pt>
                <c:pt idx="7">
                  <c:v>1601884</c:v>
                </c:pt>
                <c:pt idx="8">
                  <c:v>1600317</c:v>
                </c:pt>
                <c:pt idx="9">
                  <c:v>1599434</c:v>
                </c:pt>
                <c:pt idx="10">
                  <c:v>1598544</c:v>
                </c:pt>
                <c:pt idx="11">
                  <c:v>1597100</c:v>
                </c:pt>
                <c:pt idx="12">
                  <c:v>1620622</c:v>
                </c:pt>
                <c:pt idx="13">
                  <c:v>1619527</c:v>
                </c:pt>
                <c:pt idx="14">
                  <c:v>1619038</c:v>
                </c:pt>
                <c:pt idx="15">
                  <c:v>1618404</c:v>
                </c:pt>
                <c:pt idx="16">
                  <c:v>1618487</c:v>
                </c:pt>
                <c:pt idx="17">
                  <c:v>1618708</c:v>
                </c:pt>
                <c:pt idx="18">
                  <c:v>1618604</c:v>
                </c:pt>
                <c:pt idx="19">
                  <c:v>1618254</c:v>
                </c:pt>
                <c:pt idx="20">
                  <c:v>1618152</c:v>
                </c:pt>
                <c:pt idx="21">
                  <c:v>1617850</c:v>
                </c:pt>
                <c:pt idx="22">
                  <c:v>1617695</c:v>
                </c:pt>
                <c:pt idx="23">
                  <c:v>1627722</c:v>
                </c:pt>
                <c:pt idx="24">
                  <c:v>1627422</c:v>
                </c:pt>
                <c:pt idx="25">
                  <c:v>1626956</c:v>
                </c:pt>
                <c:pt idx="26">
                  <c:v>1627104</c:v>
                </c:pt>
                <c:pt idx="27">
                  <c:v>1629225</c:v>
                </c:pt>
                <c:pt idx="28">
                  <c:v>1628778</c:v>
                </c:pt>
                <c:pt idx="29">
                  <c:v>1627778</c:v>
                </c:pt>
              </c:numCache>
            </c:numRef>
          </c:val>
          <c:smooth val="0"/>
          <c:extLst>
            <c:ext xmlns:c16="http://schemas.microsoft.com/office/drawing/2014/chart" uri="{C3380CC4-5D6E-409C-BE32-E72D297353CC}">
              <c16:uniqueId val="{00000003-191C-4C29-BE13-6CC52D3298A8}"/>
            </c:ext>
          </c:extLst>
        </c:ser>
        <c:dLbls>
          <c:showLegendKey val="0"/>
          <c:showVal val="0"/>
          <c:showCatName val="0"/>
          <c:showSerName val="0"/>
          <c:showPercent val="0"/>
          <c:showBubbleSize val="0"/>
        </c:dLbls>
        <c:smooth val="0"/>
        <c:axId val="340506440"/>
        <c:axId val="340504144"/>
      </c:lineChart>
      <c:dateAx>
        <c:axId val="34050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04144"/>
        <c:crosses val="autoZero"/>
        <c:auto val="1"/>
        <c:lblOffset val="100"/>
        <c:baseTimeUnit val="days"/>
      </c:dateAx>
      <c:valAx>
        <c:axId val="34050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0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-38</c:v>
                </c:pt>
                <c:pt idx="1">
                  <c:v>-31</c:v>
                </c:pt>
                <c:pt idx="2">
                  <c:v>-40</c:v>
                </c:pt>
                <c:pt idx="3">
                  <c:v>-38</c:v>
                </c:pt>
                <c:pt idx="4">
                  <c:v>-43</c:v>
                </c:pt>
                <c:pt idx="5">
                  <c:v>-44</c:v>
                </c:pt>
                <c:pt idx="6">
                  <c:v>-5</c:v>
                </c:pt>
                <c:pt idx="7">
                  <c:v>-24</c:v>
                </c:pt>
                <c:pt idx="8">
                  <c:v>-15</c:v>
                </c:pt>
                <c:pt idx="9">
                  <c:v>-30</c:v>
                </c:pt>
                <c:pt idx="10">
                  <c:v>-32</c:v>
                </c:pt>
                <c:pt idx="11">
                  <c:v>-10</c:v>
                </c:pt>
                <c:pt idx="12">
                  <c:v>-23</c:v>
                </c:pt>
                <c:pt idx="13">
                  <c:v>-18</c:v>
                </c:pt>
                <c:pt idx="14">
                  <c:v>-3</c:v>
                </c:pt>
                <c:pt idx="15">
                  <c:v>-19</c:v>
                </c:pt>
                <c:pt idx="16">
                  <c:v>-39</c:v>
                </c:pt>
                <c:pt idx="17">
                  <c:v>-21</c:v>
                </c:pt>
                <c:pt idx="18">
                  <c:v>-33</c:v>
                </c:pt>
                <c:pt idx="19">
                  <c:v>-20</c:v>
                </c:pt>
                <c:pt idx="20">
                  <c:v>-27</c:v>
                </c:pt>
                <c:pt idx="21">
                  <c:v>-35</c:v>
                </c:pt>
                <c:pt idx="22">
                  <c:v>-43</c:v>
                </c:pt>
                <c:pt idx="23">
                  <c:v>-51</c:v>
                </c:pt>
                <c:pt idx="24">
                  <c:v>-19</c:v>
                </c:pt>
                <c:pt idx="25">
                  <c:v>-25</c:v>
                </c:pt>
                <c:pt idx="26">
                  <c:v>-22</c:v>
                </c:pt>
                <c:pt idx="27">
                  <c:v>-22</c:v>
                </c:pt>
                <c:pt idx="28">
                  <c:v>-37</c:v>
                </c:pt>
                <c:pt idx="29">
                  <c:v>-40</c:v>
                </c:pt>
              </c:numCache>
            </c:numRef>
          </c:val>
          <c:smooth val="0"/>
          <c:extLst>
            <c:ext xmlns:c16="http://schemas.microsoft.com/office/drawing/2014/chart" uri="{C3380CC4-5D6E-409C-BE32-E72D297353CC}">
              <c16:uniqueId val="{00000000-491B-48A4-A2EE-8AE252E479A0}"/>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-26</c:v>
                </c:pt>
                <c:pt idx="1">
                  <c:v>-37</c:v>
                </c:pt>
                <c:pt idx="2">
                  <c:v>-37</c:v>
                </c:pt>
                <c:pt idx="3">
                  <c:v>-43</c:v>
                </c:pt>
                <c:pt idx="4">
                  <c:v>5</c:v>
                </c:pt>
                <c:pt idx="5">
                  <c:v>-2</c:v>
                </c:pt>
                <c:pt idx="6">
                  <c:v>27</c:v>
                </c:pt>
                <c:pt idx="7">
                  <c:v>22</c:v>
                </c:pt>
                <c:pt idx="8">
                  <c:v>3</c:v>
                </c:pt>
                <c:pt idx="9">
                  <c:v>-8</c:v>
                </c:pt>
                <c:pt idx="10">
                  <c:v>8</c:v>
                </c:pt>
                <c:pt idx="11">
                  <c:v>11</c:v>
                </c:pt>
                <c:pt idx="12">
                  <c:v>16</c:v>
                </c:pt>
                <c:pt idx="13">
                  <c:v>25</c:v>
                </c:pt>
                <c:pt idx="14">
                  <c:v>20</c:v>
                </c:pt>
                <c:pt idx="15">
                  <c:v>7</c:v>
                </c:pt>
                <c:pt idx="16">
                  <c:v>0</c:v>
                </c:pt>
                <c:pt idx="17">
                  <c:v>-22</c:v>
                </c:pt>
                <c:pt idx="18">
                  <c:v>-21</c:v>
                </c:pt>
                <c:pt idx="19">
                  <c:v>15</c:v>
                </c:pt>
                <c:pt idx="20">
                  <c:v>9</c:v>
                </c:pt>
                <c:pt idx="21">
                  <c:v>16</c:v>
                </c:pt>
                <c:pt idx="22">
                  <c:v>3</c:v>
                </c:pt>
                <c:pt idx="23">
                  <c:v>4</c:v>
                </c:pt>
                <c:pt idx="24">
                  <c:v>-6</c:v>
                </c:pt>
                <c:pt idx="25">
                  <c:v>26</c:v>
                </c:pt>
                <c:pt idx="26">
                  <c:v>4</c:v>
                </c:pt>
                <c:pt idx="27">
                  <c:v>-11</c:v>
                </c:pt>
                <c:pt idx="28">
                  <c:v>-8</c:v>
                </c:pt>
                <c:pt idx="29">
                  <c:v>2</c:v>
                </c:pt>
              </c:numCache>
            </c:numRef>
          </c:val>
          <c:smooth val="0"/>
          <c:extLst>
            <c:ext xmlns:c16="http://schemas.microsoft.com/office/drawing/2014/chart" uri="{C3380CC4-5D6E-409C-BE32-E72D297353CC}">
              <c16:uniqueId val="{00000001-491B-48A4-A2EE-8AE252E479A0}"/>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-6</c:v>
                </c:pt>
                <c:pt idx="1">
                  <c:v>-5</c:v>
                </c:pt>
                <c:pt idx="2">
                  <c:v>-2</c:v>
                </c:pt>
                <c:pt idx="3">
                  <c:v>-1</c:v>
                </c:pt>
                <c:pt idx="4">
                  <c:v>-4</c:v>
                </c:pt>
                <c:pt idx="5">
                  <c:v>-3</c:v>
                </c:pt>
                <c:pt idx="6">
                  <c:v>-2</c:v>
                </c:pt>
                <c:pt idx="7">
                  <c:v>0</c:v>
                </c:pt>
                <c:pt idx="8">
                  <c:v>2</c:v>
                </c:pt>
                <c:pt idx="9">
                  <c:v>-2</c:v>
                </c:pt>
                <c:pt idx="10">
                  <c:v>4</c:v>
                </c:pt>
                <c:pt idx="11">
                  <c:v>-6</c:v>
                </c:pt>
                <c:pt idx="12">
                  <c:v>-5</c:v>
                </c:pt>
                <c:pt idx="13">
                  <c:v>0</c:v>
                </c:pt>
                <c:pt idx="14">
                  <c:v>0</c:v>
                </c:pt>
                <c:pt idx="15">
                  <c:v>-7</c:v>
                </c:pt>
                <c:pt idx="16">
                  <c:v>-2</c:v>
                </c:pt>
                <c:pt idx="17">
                  <c:v>-9</c:v>
                </c:pt>
                <c:pt idx="18">
                  <c:v>-6</c:v>
                </c:pt>
                <c:pt idx="19">
                  <c:v>4</c:v>
                </c:pt>
                <c:pt idx="20">
                  <c:v>-5</c:v>
                </c:pt>
                <c:pt idx="21">
                  <c:v>-3</c:v>
                </c:pt>
                <c:pt idx="22">
                  <c:v>2</c:v>
                </c:pt>
                <c:pt idx="23">
                  <c:v>-4</c:v>
                </c:pt>
                <c:pt idx="24">
                  <c:v>0</c:v>
                </c:pt>
                <c:pt idx="25">
                  <c:v>-6</c:v>
                </c:pt>
                <c:pt idx="26">
                  <c:v>3</c:v>
                </c:pt>
                <c:pt idx="27">
                  <c:v>-4</c:v>
                </c:pt>
                <c:pt idx="28">
                  <c:v>-1</c:v>
                </c:pt>
                <c:pt idx="29">
                  <c:v>-6</c:v>
                </c:pt>
              </c:numCache>
            </c:numRef>
          </c:val>
          <c:smooth val="0"/>
          <c:extLst>
            <c:ext xmlns:c16="http://schemas.microsoft.com/office/drawing/2014/chart" uri="{C3380CC4-5D6E-409C-BE32-E72D297353CC}">
              <c16:uniqueId val="{00000002-491B-48A4-A2EE-8AE252E479A0}"/>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-1190</c:v>
                </c:pt>
                <c:pt idx="1">
                  <c:v>-1124</c:v>
                </c:pt>
                <c:pt idx="2">
                  <c:v>-1236</c:v>
                </c:pt>
                <c:pt idx="3">
                  <c:v>-1320</c:v>
                </c:pt>
                <c:pt idx="4">
                  <c:v>-1069</c:v>
                </c:pt>
                <c:pt idx="5">
                  <c:v>-496</c:v>
                </c:pt>
                <c:pt idx="6">
                  <c:v>-1321</c:v>
                </c:pt>
                <c:pt idx="7">
                  <c:v>-726</c:v>
                </c:pt>
                <c:pt idx="8">
                  <c:v>-1567</c:v>
                </c:pt>
                <c:pt idx="9">
                  <c:v>-883</c:v>
                </c:pt>
                <c:pt idx="10">
                  <c:v>-890</c:v>
                </c:pt>
                <c:pt idx="11">
                  <c:v>-1444</c:v>
                </c:pt>
                <c:pt idx="12">
                  <c:v>23522</c:v>
                </c:pt>
                <c:pt idx="13">
                  <c:v>-1095</c:v>
                </c:pt>
                <c:pt idx="14">
                  <c:v>-489</c:v>
                </c:pt>
                <c:pt idx="15">
                  <c:v>-634</c:v>
                </c:pt>
                <c:pt idx="16">
                  <c:v>83</c:v>
                </c:pt>
                <c:pt idx="17">
                  <c:v>221</c:v>
                </c:pt>
                <c:pt idx="18">
                  <c:v>-104</c:v>
                </c:pt>
                <c:pt idx="19">
                  <c:v>-350</c:v>
                </c:pt>
                <c:pt idx="20">
                  <c:v>-102</c:v>
                </c:pt>
                <c:pt idx="21">
                  <c:v>-302</c:v>
                </c:pt>
                <c:pt idx="22">
                  <c:v>-155</c:v>
                </c:pt>
                <c:pt idx="23">
                  <c:v>10027</c:v>
                </c:pt>
                <c:pt idx="24">
                  <c:v>-300</c:v>
                </c:pt>
                <c:pt idx="25">
                  <c:v>-466</c:v>
                </c:pt>
                <c:pt idx="26">
                  <c:v>148</c:v>
                </c:pt>
                <c:pt idx="27">
                  <c:v>2121</c:v>
                </c:pt>
                <c:pt idx="28">
                  <c:v>-447</c:v>
                </c:pt>
                <c:pt idx="29">
                  <c:v>-1000</c:v>
                </c:pt>
              </c:numCache>
            </c:numRef>
          </c:val>
          <c:smooth val="0"/>
          <c:extLst>
            <c:ext xmlns:c16="http://schemas.microsoft.com/office/drawing/2014/chart" uri="{C3380CC4-5D6E-409C-BE32-E72D297353CC}">
              <c16:uniqueId val="{00000003-491B-48A4-A2EE-8AE252E479A0}"/>
            </c:ext>
          </c:extLst>
        </c:ser>
        <c:dLbls>
          <c:showLegendKey val="0"/>
          <c:showVal val="0"/>
          <c:showCatName val="0"/>
          <c:showSerName val="0"/>
          <c:showPercent val="0"/>
          <c:showBubbleSize val="0"/>
        </c:dLbls>
        <c:smooth val="0"/>
        <c:axId val="340512672"/>
        <c:axId val="340513000"/>
      </c:lineChart>
      <c:dateAx>
        <c:axId val="340512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13000"/>
        <c:crosses val="autoZero"/>
        <c:auto val="1"/>
        <c:lblOffset val="100"/>
        <c:baseTimeUnit val="days"/>
      </c:dateAx>
      <c:valAx>
        <c:axId val="34051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1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c:v>
                </c:pt>
                <c:pt idx="1">
                  <c:v>-27</c:v>
                </c:pt>
                <c:pt idx="2">
                  <c:v>-30</c:v>
                </c:pt>
                <c:pt idx="3">
                  <c:v>-40</c:v>
                </c:pt>
                <c:pt idx="4">
                  <c:v>-28</c:v>
                </c:pt>
                <c:pt idx="5">
                  <c:v>-28</c:v>
                </c:pt>
                <c:pt idx="6">
                  <c:v>-27</c:v>
                </c:pt>
              </c:numCache>
            </c:numRef>
          </c:val>
          <c:extLst>
            <c:ext xmlns:c16="http://schemas.microsoft.com/office/drawing/2014/chart" uri="{C3380CC4-5D6E-409C-BE32-E72D297353CC}">
              <c16:uniqueId val="{00000000-7A1D-42BA-8B42-B193E89BE5F6}"/>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5</c:v>
                </c:pt>
                <c:pt idx="2">
                  <c:v>-4</c:v>
                </c:pt>
                <c:pt idx="3">
                  <c:v>-10</c:v>
                </c:pt>
                <c:pt idx="4">
                  <c:v>-16</c:v>
                </c:pt>
                <c:pt idx="5">
                  <c:v>5</c:v>
                </c:pt>
                <c:pt idx="6">
                  <c:v>8</c:v>
                </c:pt>
              </c:numCache>
            </c:numRef>
          </c:val>
          <c:extLst>
            <c:ext xmlns:c16="http://schemas.microsoft.com/office/drawing/2014/chart" uri="{C3380CC4-5D6E-409C-BE32-E72D297353CC}">
              <c16:uniqueId val="{00000001-7A1D-42BA-8B42-B193E89BE5F6}"/>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-2</c:v>
                </c:pt>
                <c:pt idx="2">
                  <c:v>-3</c:v>
                </c:pt>
                <c:pt idx="3">
                  <c:v>-3</c:v>
                </c:pt>
                <c:pt idx="4">
                  <c:v>-2</c:v>
                </c:pt>
                <c:pt idx="5">
                  <c:v>-6</c:v>
                </c:pt>
                <c:pt idx="6">
                  <c:v>0</c:v>
                </c:pt>
              </c:numCache>
            </c:numRef>
          </c:val>
          <c:extLst>
            <c:ext xmlns:c16="http://schemas.microsoft.com/office/drawing/2014/chart" uri="{C3380CC4-5D6E-409C-BE32-E72D297353CC}">
              <c16:uniqueId val="{00000002-7A1D-42BA-8B42-B193E89BE5F6}"/>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-99</c:v>
                </c:pt>
                <c:pt idx="1">
                  <c:v>-631</c:v>
                </c:pt>
                <c:pt idx="2">
                  <c:v>-896</c:v>
                </c:pt>
                <c:pt idx="3">
                  <c:v>1998</c:v>
                </c:pt>
                <c:pt idx="4">
                  <c:v>-572</c:v>
                </c:pt>
                <c:pt idx="5">
                  <c:v>-771</c:v>
                </c:pt>
                <c:pt idx="6">
                  <c:v>5706</c:v>
                </c:pt>
              </c:numCache>
            </c:numRef>
          </c:val>
          <c:extLst>
            <c:ext xmlns:c16="http://schemas.microsoft.com/office/drawing/2014/chart" uri="{C3380CC4-5D6E-409C-BE32-E72D297353CC}">
              <c16:uniqueId val="{00000003-7A1D-42BA-8B42-B193E89BE5F6}"/>
            </c:ext>
          </c:extLst>
        </c:ser>
        <c:dLbls>
          <c:showLegendKey val="0"/>
          <c:showVal val="0"/>
          <c:showCatName val="0"/>
          <c:showSerName val="0"/>
          <c:showPercent val="0"/>
          <c:showBubbleSize val="0"/>
        </c:dLbls>
        <c:gapWidth val="219"/>
        <c:overlap val="-27"/>
        <c:axId val="340516280"/>
        <c:axId val="340512016"/>
      </c:barChart>
      <c:catAx>
        <c:axId val="340516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12016"/>
        <c:crosses val="autoZero"/>
        <c:auto val="1"/>
        <c:lblAlgn val="ctr"/>
        <c:lblOffset val="100"/>
        <c:noMultiLvlLbl val="0"/>
      </c:catAx>
      <c:valAx>
        <c:axId val="34051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1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-3.7124239197334902E-3</c:v>
                </c:pt>
                <c:pt idx="1">
                  <c:v>-3.0286687925967599E-3</c:v>
                </c:pt>
                <c:pt idx="2">
                  <c:v>-3.9080780951245703E-3</c:v>
                </c:pt>
                <c:pt idx="3">
                  <c:v>-3.7128192902457398E-3</c:v>
                </c:pt>
                <c:pt idx="4">
                  <c:v>-4.2015041384815804E-3</c:v>
                </c:pt>
                <c:pt idx="5">
                  <c:v>-4.2993941762751601E-3</c:v>
                </c:pt>
                <c:pt idx="6">
                  <c:v>-4.8858852637791703E-4</c:v>
                </c:pt>
                <c:pt idx="7">
                  <c:v>-2.3452363851699E-3</c:v>
                </c:pt>
                <c:pt idx="8">
                  <c:v>-1.4658071173730401E-3</c:v>
                </c:pt>
                <c:pt idx="9">
                  <c:v>-2.9316572071860802E-3</c:v>
                </c:pt>
                <c:pt idx="10">
                  <c:v>-3.12719269956864E-3</c:v>
                </c:pt>
                <c:pt idx="11">
                  <c:v>-9.7727827999022701E-4</c:v>
                </c:pt>
                <c:pt idx="12">
                  <c:v>-2.2477620108674401E-3</c:v>
                </c:pt>
                <c:pt idx="13">
                  <c:v>-1.7591576371385499E-3</c:v>
                </c:pt>
                <c:pt idx="14">
                  <c:v>-2.9319809733981399E-4</c:v>
                </c:pt>
                <c:pt idx="15">
                  <c:v>-1.8569267276259899E-3</c:v>
                </c:pt>
                <c:pt idx="16">
                  <c:v>-3.8116572205981998E-3</c:v>
                </c:pt>
                <c:pt idx="17">
                  <c:v>-2.0525090457005801E-3</c:v>
                </c:pt>
                <c:pt idx="18">
                  <c:v>-3.22543755992716E-3</c:v>
                </c:pt>
                <c:pt idx="19">
                  <c:v>-1.9548736956105299E-3</c:v>
                </c:pt>
                <c:pt idx="20">
                  <c:v>-2.6391310807535001E-3</c:v>
                </c:pt>
                <c:pt idx="21">
                  <c:v>-3.4211861350078201E-3</c:v>
                </c:pt>
                <c:pt idx="22">
                  <c:v>-4.2033153405369702E-3</c:v>
                </c:pt>
                <c:pt idx="23">
                  <c:v>-4.9855370547597696E-3</c:v>
                </c:pt>
                <c:pt idx="24">
                  <c:v>-1.85744954580471E-3</c:v>
                </c:pt>
                <c:pt idx="25">
                  <c:v>-2.44405795741278E-3</c:v>
                </c:pt>
                <c:pt idx="26">
                  <c:v>-2.1508235698978599E-3</c:v>
                </c:pt>
                <c:pt idx="27">
                  <c:v>-2.15086983131315E-3</c:v>
                </c:pt>
                <c:pt idx="28">
                  <c:v>-3.61744979566297E-3</c:v>
                </c:pt>
                <c:pt idx="29">
                  <c:v>-3.9108980106239604E-3</c:v>
                </c:pt>
              </c:numCache>
            </c:numRef>
          </c:val>
          <c:smooth val="0"/>
          <c:extLst>
            <c:ext xmlns:c16="http://schemas.microsoft.com/office/drawing/2014/chart" uri="{C3380CC4-5D6E-409C-BE32-E72D297353CC}">
              <c16:uniqueId val="{00000000-A7E3-46B3-AB03-0A025479BAC0}"/>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-2.5971042287849001E-3</c:v>
                </c:pt>
                <c:pt idx="1">
                  <c:v>-3.69597508313447E-3</c:v>
                </c:pt>
                <c:pt idx="2">
                  <c:v>-3.6961116905015901E-3</c:v>
                </c:pt>
                <c:pt idx="3">
                  <c:v>-4.2956399254756401E-3</c:v>
                </c:pt>
                <c:pt idx="4">
                  <c:v>4.9951447193328103E-4</c:v>
                </c:pt>
                <c:pt idx="5">
                  <c:v>-1.9980479071946699E-4</c:v>
                </c:pt>
                <c:pt idx="6">
                  <c:v>2.6973700641874199E-3</c:v>
                </c:pt>
                <c:pt idx="7">
                  <c:v>2.1977978065977899E-3</c:v>
                </c:pt>
                <c:pt idx="8">
                  <c:v>2.99693114251007E-4</c:v>
                </c:pt>
                <c:pt idx="9">
                  <c:v>-7.99179242917524E-4</c:v>
                </c:pt>
                <c:pt idx="10">
                  <c:v>7.9918562984318997E-4</c:v>
                </c:pt>
                <c:pt idx="11">
                  <c:v>1.09887145901159E-3</c:v>
                </c:pt>
                <c:pt idx="12">
                  <c:v>1.5983409221228401E-3</c:v>
                </c:pt>
                <c:pt idx="13">
                  <c:v>2.4973677743658201E-3</c:v>
                </c:pt>
                <c:pt idx="14">
                  <c:v>1.9978443259722799E-3</c:v>
                </c:pt>
                <c:pt idx="15">
                  <c:v>6.9923154453255905E-4</c:v>
                </c:pt>
                <c:pt idx="16">
                  <c:v>0</c:v>
                </c:pt>
                <c:pt idx="17">
                  <c:v>-2.1975694881461098E-3</c:v>
                </c:pt>
                <c:pt idx="18">
                  <c:v>-2.0977260649456E-3</c:v>
                </c:pt>
                <c:pt idx="19">
                  <c:v>1.4984071931536799E-3</c:v>
                </c:pt>
                <c:pt idx="20">
                  <c:v>8.9903084474935997E-4</c:v>
                </c:pt>
                <c:pt idx="21">
                  <c:v>1.5982626884576501E-3</c:v>
                </c:pt>
                <c:pt idx="22">
                  <c:v>2.9966946458056799E-4</c:v>
                </c:pt>
                <c:pt idx="23">
                  <c:v>3.9955808875383799E-4</c:v>
                </c:pt>
                <c:pt idx="24">
                  <c:v>-5.99334738440331E-4</c:v>
                </c:pt>
                <c:pt idx="25">
                  <c:v>2.5971327654269699E-3</c:v>
                </c:pt>
                <c:pt idx="26">
                  <c:v>3.99548510183493E-4</c:v>
                </c:pt>
                <c:pt idx="27">
                  <c:v>-1.09875401294932E-3</c:v>
                </c:pt>
                <c:pt idx="28">
                  <c:v>-7.9910260777147301E-4</c:v>
                </c:pt>
                <c:pt idx="29">
                  <c:v>1.9977724836807E-4</c:v>
                </c:pt>
              </c:numCache>
            </c:numRef>
          </c:val>
          <c:smooth val="0"/>
          <c:extLst>
            <c:ext xmlns:c16="http://schemas.microsoft.com/office/drawing/2014/chart" uri="{C3380CC4-5D6E-409C-BE32-E72D297353CC}">
              <c16:uniqueId val="{00000001-A7E3-46B3-AB03-0A025479BAC0}"/>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-3.9019060811206299E-3</c:v>
                </c:pt>
                <c:pt idx="1">
                  <c:v>-3.2517152798101001E-3</c:v>
                </c:pt>
                <c:pt idx="2">
                  <c:v>-1.30072840790843E-3</c:v>
                </c:pt>
                <c:pt idx="3">
                  <c:v>-6.5037266353620599E-4</c:v>
                </c:pt>
                <c:pt idx="4">
                  <c:v>-2.6015075736389201E-3</c:v>
                </c:pt>
                <c:pt idx="5">
                  <c:v>-1.9511814403621399E-3</c:v>
                </c:pt>
                <c:pt idx="6">
                  <c:v>-1.30081300813008E-3</c:v>
                </c:pt>
                <c:pt idx="7">
                  <c:v>0</c:v>
                </c:pt>
                <c:pt idx="8">
                  <c:v>1.3008299294950201E-3</c:v>
                </c:pt>
                <c:pt idx="9">
                  <c:v>-1.30081300813008E-3</c:v>
                </c:pt>
                <c:pt idx="10">
                  <c:v>2.6016598589900402E-3</c:v>
                </c:pt>
                <c:pt idx="11">
                  <c:v>-3.90238826161611E-3</c:v>
                </c:pt>
                <c:pt idx="12">
                  <c:v>-3.2521171282504902E-3</c:v>
                </c:pt>
                <c:pt idx="13">
                  <c:v>0</c:v>
                </c:pt>
                <c:pt idx="14">
                  <c:v>0</c:v>
                </c:pt>
                <c:pt idx="15">
                  <c:v>-4.5531120520875996E-3</c:v>
                </c:pt>
                <c:pt idx="16">
                  <c:v>-1.30094839137731E-3</c:v>
                </c:pt>
                <c:pt idx="17">
                  <c:v>-5.8543439231910103E-3</c:v>
                </c:pt>
                <c:pt idx="18">
                  <c:v>-3.9031244511231202E-3</c:v>
                </c:pt>
                <c:pt idx="19">
                  <c:v>2.6021845339162198E-3</c:v>
                </c:pt>
                <c:pt idx="20">
                  <c:v>-3.2526460275434099E-3</c:v>
                </c:pt>
                <c:pt idx="21">
                  <c:v>-1.95165109682792E-3</c:v>
                </c:pt>
                <c:pt idx="22">
                  <c:v>1.30112612466089E-3</c:v>
                </c:pt>
                <c:pt idx="23">
                  <c:v>-2.6022183911784801E-3</c:v>
                </c:pt>
                <c:pt idx="24">
                  <c:v>0</c:v>
                </c:pt>
                <c:pt idx="25">
                  <c:v>-3.9034291625192701E-3</c:v>
                </c:pt>
                <c:pt idx="26">
                  <c:v>1.9517907680296699E-3</c:v>
                </c:pt>
                <c:pt idx="27">
                  <c:v>-2.60233689853488E-3</c:v>
                </c:pt>
                <c:pt idx="28">
                  <c:v>-6.5060115546765199E-4</c:v>
                </c:pt>
                <c:pt idx="29">
                  <c:v>-3.9036323298829601E-3</c:v>
                </c:pt>
              </c:numCache>
            </c:numRef>
          </c:val>
          <c:smooth val="0"/>
          <c:extLst>
            <c:ext xmlns:c16="http://schemas.microsoft.com/office/drawing/2014/chart" uri="{C3380CC4-5D6E-409C-BE32-E72D297353CC}">
              <c16:uniqueId val="{00000002-A7E3-46B3-AB03-0A025479BAC0}"/>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-7.3896244704619904E-2</c:v>
                </c:pt>
                <c:pt idx="1">
                  <c:v>-6.9849413612929803E-2</c:v>
                </c:pt>
                <c:pt idx="2">
                  <c:v>-7.6863186016372598E-2</c:v>
                </c:pt>
                <c:pt idx="3">
                  <c:v>-8.2150040826080906E-2</c:v>
                </c:pt>
                <c:pt idx="4">
                  <c:v>-6.6583784699557003E-2</c:v>
                </c:pt>
                <c:pt idx="5">
                  <c:v>-3.0914463543682599E-2</c:v>
                </c:pt>
                <c:pt idx="6">
                  <c:v>-8.2360151403021706E-2</c:v>
                </c:pt>
                <c:pt idx="7">
                  <c:v>-4.5301102576422198E-2</c:v>
                </c:pt>
                <c:pt idx="8">
                  <c:v>-9.7822314225000095E-2</c:v>
                </c:pt>
                <c:pt idx="9">
                  <c:v>-5.5176568142436801E-2</c:v>
                </c:pt>
                <c:pt idx="10">
                  <c:v>-5.5644684307073602E-2</c:v>
                </c:pt>
                <c:pt idx="11">
                  <c:v>-9.0332202304096706E-2</c:v>
                </c:pt>
                <c:pt idx="12">
                  <c:v>1.47279443992236</c:v>
                </c:pt>
                <c:pt idx="13">
                  <c:v>-6.7566650335488504E-2</c:v>
                </c:pt>
                <c:pt idx="14">
                  <c:v>-3.0194001087971999E-2</c:v>
                </c:pt>
                <c:pt idx="15">
                  <c:v>-3.9159056180275001E-2</c:v>
                </c:pt>
                <c:pt idx="16">
                  <c:v>5.1285093215291096E-3</c:v>
                </c:pt>
                <c:pt idx="17">
                  <c:v>1.36547281504269E-2</c:v>
                </c:pt>
                <c:pt idx="18">
                  <c:v>-6.4248771242249999E-3</c:v>
                </c:pt>
                <c:pt idx="19">
                  <c:v>-2.1623571917528901E-2</c:v>
                </c:pt>
                <c:pt idx="20">
                  <c:v>-6.3030896262267896E-3</c:v>
                </c:pt>
                <c:pt idx="21">
                  <c:v>-1.86632652556744E-2</c:v>
                </c:pt>
                <c:pt idx="22">
                  <c:v>-9.5806162499613694E-3</c:v>
                </c:pt>
                <c:pt idx="23">
                  <c:v>0.61983253950837502</c:v>
                </c:pt>
                <c:pt idx="24">
                  <c:v>-1.8430665678783001E-2</c:v>
                </c:pt>
                <c:pt idx="25">
                  <c:v>-2.86342448363117E-2</c:v>
                </c:pt>
                <c:pt idx="26">
                  <c:v>9.0967426285652499E-3</c:v>
                </c:pt>
                <c:pt idx="27">
                  <c:v>0.13035429818868399</c:v>
                </c:pt>
                <c:pt idx="28">
                  <c:v>-2.7436357777470902E-2</c:v>
                </c:pt>
                <c:pt idx="29">
                  <c:v>-6.13957212093975E-2</c:v>
                </c:pt>
              </c:numCache>
            </c:numRef>
          </c:val>
          <c:smooth val="0"/>
          <c:extLst>
            <c:ext xmlns:c16="http://schemas.microsoft.com/office/drawing/2014/chart" uri="{C3380CC4-5D6E-409C-BE32-E72D297353CC}">
              <c16:uniqueId val="{00000003-A7E3-46B3-AB03-0A025479BAC0}"/>
            </c:ext>
          </c:extLst>
        </c:ser>
        <c:dLbls>
          <c:showLegendKey val="0"/>
          <c:showVal val="0"/>
          <c:showCatName val="0"/>
          <c:showSerName val="0"/>
          <c:showPercent val="0"/>
          <c:showBubbleSize val="0"/>
        </c:dLbls>
        <c:smooth val="0"/>
        <c:axId val="288371272"/>
        <c:axId val="284949184"/>
      </c:lineChart>
      <c:dateAx>
        <c:axId val="288371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49184"/>
        <c:crosses val="autoZero"/>
        <c:auto val="1"/>
        <c:lblOffset val="100"/>
        <c:baseTimeUnit val="days"/>
      </c:dateAx>
      <c:valAx>
        <c:axId val="28494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7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0</c:v>
                </c:pt>
                <c:pt idx="2">
                  <c:v>1</c:v>
                </c:pt>
                <c:pt idx="3">
                  <c:v>1</c:v>
                </c:pt>
                <c:pt idx="4">
                  <c:v>0</c:v>
                </c:pt>
                <c:pt idx="5">
                  <c:v>0</c:v>
                </c:pt>
                <c:pt idx="6">
                  <c:v>0</c:v>
                </c:pt>
                <c:pt idx="7">
                  <c:v>1</c:v>
                </c:pt>
                <c:pt idx="8">
                  <c:v>0</c:v>
                </c:pt>
                <c:pt idx="9">
                  <c:v>1</c:v>
                </c:pt>
                <c:pt idx="10">
                  <c:v>0</c:v>
                </c:pt>
                <c:pt idx="11">
                  <c:v>1</c:v>
                </c:pt>
                <c:pt idx="12">
                  <c:v>0</c:v>
                </c:pt>
                <c:pt idx="13">
                  <c:v>0</c:v>
                </c:pt>
                <c:pt idx="14">
                  <c:v>1</c:v>
                </c:pt>
                <c:pt idx="15">
                  <c:v>1</c:v>
                </c:pt>
                <c:pt idx="16">
                  <c:v>0</c:v>
                </c:pt>
                <c:pt idx="17">
                  <c:v>1</c:v>
                </c:pt>
                <c:pt idx="18">
                  <c:v>0</c:v>
                </c:pt>
                <c:pt idx="19">
                  <c:v>2</c:v>
                </c:pt>
                <c:pt idx="20">
                  <c:v>0</c:v>
                </c:pt>
                <c:pt idx="21">
                  <c:v>0</c:v>
                </c:pt>
                <c:pt idx="22">
                  <c:v>0</c:v>
                </c:pt>
                <c:pt idx="23">
                  <c:v>0</c:v>
                </c:pt>
                <c:pt idx="24">
                  <c:v>1</c:v>
                </c:pt>
                <c:pt idx="25">
                  <c:v>0</c:v>
                </c:pt>
                <c:pt idx="26">
                  <c:v>0</c:v>
                </c:pt>
                <c:pt idx="27">
                  <c:v>1</c:v>
                </c:pt>
                <c:pt idx="28">
                  <c:v>0</c:v>
                </c:pt>
                <c:pt idx="29">
                  <c:v>0</c:v>
                </c:pt>
              </c:numCache>
            </c:numRef>
          </c:val>
          <c:smooth val="0"/>
          <c:extLst>
            <c:ext xmlns:c16="http://schemas.microsoft.com/office/drawing/2014/chart" uri="{C3380CC4-5D6E-409C-BE32-E72D297353CC}">
              <c16:uniqueId val="{00000000-D26D-4D0C-A64E-5BF87969B37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c:v>
                </c:pt>
                <c:pt idx="1">
                  <c:v>2</c:v>
                </c:pt>
                <c:pt idx="2">
                  <c:v>3</c:v>
                </c:pt>
                <c:pt idx="3">
                  <c:v>6</c:v>
                </c:pt>
                <c:pt idx="4">
                  <c:v>1</c:v>
                </c:pt>
                <c:pt idx="5">
                  <c:v>1</c:v>
                </c:pt>
                <c:pt idx="6">
                  <c:v>3</c:v>
                </c:pt>
                <c:pt idx="7">
                  <c:v>3</c:v>
                </c:pt>
                <c:pt idx="8">
                  <c:v>4</c:v>
                </c:pt>
                <c:pt idx="9">
                  <c:v>4</c:v>
                </c:pt>
                <c:pt idx="10">
                  <c:v>3</c:v>
                </c:pt>
                <c:pt idx="11">
                  <c:v>0</c:v>
                </c:pt>
                <c:pt idx="12">
                  <c:v>0</c:v>
                </c:pt>
                <c:pt idx="13">
                  <c:v>3</c:v>
                </c:pt>
                <c:pt idx="14">
                  <c:v>2</c:v>
                </c:pt>
                <c:pt idx="15">
                  <c:v>4</c:v>
                </c:pt>
                <c:pt idx="16">
                  <c:v>2</c:v>
                </c:pt>
                <c:pt idx="17">
                  <c:v>4</c:v>
                </c:pt>
                <c:pt idx="18">
                  <c:v>0</c:v>
                </c:pt>
                <c:pt idx="19">
                  <c:v>3</c:v>
                </c:pt>
                <c:pt idx="20">
                  <c:v>3</c:v>
                </c:pt>
                <c:pt idx="21">
                  <c:v>3</c:v>
                </c:pt>
                <c:pt idx="22">
                  <c:v>4</c:v>
                </c:pt>
                <c:pt idx="23">
                  <c:v>3</c:v>
                </c:pt>
                <c:pt idx="24">
                  <c:v>5</c:v>
                </c:pt>
                <c:pt idx="25">
                  <c:v>1</c:v>
                </c:pt>
                <c:pt idx="26">
                  <c:v>1</c:v>
                </c:pt>
                <c:pt idx="27">
                  <c:v>5</c:v>
                </c:pt>
                <c:pt idx="28">
                  <c:v>2</c:v>
                </c:pt>
                <c:pt idx="29">
                  <c:v>3</c:v>
                </c:pt>
              </c:numCache>
            </c:numRef>
          </c:val>
          <c:smooth val="0"/>
          <c:extLst>
            <c:ext xmlns:c16="http://schemas.microsoft.com/office/drawing/2014/chart" uri="{C3380CC4-5D6E-409C-BE32-E72D297353CC}">
              <c16:uniqueId val="{00000001-D26D-4D0C-A64E-5BF87969B37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0</c:v>
                </c:pt>
                <c:pt idx="1">
                  <c:v>0</c:v>
                </c:pt>
                <c:pt idx="2">
                  <c:v>0</c:v>
                </c:pt>
                <c:pt idx="3">
                  <c:v>1</c:v>
                </c:pt>
                <c:pt idx="4">
                  <c:v>0</c:v>
                </c:pt>
                <c:pt idx="5">
                  <c:v>0</c:v>
                </c:pt>
                <c:pt idx="6">
                  <c:v>1</c:v>
                </c:pt>
                <c:pt idx="7">
                  <c:v>0</c:v>
                </c:pt>
                <c:pt idx="8">
                  <c:v>1</c:v>
                </c:pt>
                <c:pt idx="9">
                  <c:v>0</c:v>
                </c:pt>
                <c:pt idx="10">
                  <c:v>1</c:v>
                </c:pt>
                <c:pt idx="11">
                  <c:v>0</c:v>
                </c:pt>
                <c:pt idx="12">
                  <c:v>0</c:v>
                </c:pt>
                <c:pt idx="13">
                  <c:v>1</c:v>
                </c:pt>
                <c:pt idx="14">
                  <c:v>0</c:v>
                </c:pt>
                <c:pt idx="15">
                  <c:v>0</c:v>
                </c:pt>
                <c:pt idx="16">
                  <c:v>1</c:v>
                </c:pt>
                <c:pt idx="17">
                  <c:v>0</c:v>
                </c:pt>
                <c:pt idx="18">
                  <c:v>0</c:v>
                </c:pt>
                <c:pt idx="19">
                  <c:v>0</c:v>
                </c:pt>
                <c:pt idx="20">
                  <c:v>0</c:v>
                </c:pt>
                <c:pt idx="21">
                  <c:v>0</c:v>
                </c:pt>
                <c:pt idx="22">
                  <c:v>1</c:v>
                </c:pt>
                <c:pt idx="23">
                  <c:v>0</c:v>
                </c:pt>
                <c:pt idx="24">
                  <c:v>1</c:v>
                </c:pt>
                <c:pt idx="25">
                  <c:v>0</c:v>
                </c:pt>
                <c:pt idx="26">
                  <c:v>1</c:v>
                </c:pt>
                <c:pt idx="27">
                  <c:v>1</c:v>
                </c:pt>
                <c:pt idx="28">
                  <c:v>1</c:v>
                </c:pt>
                <c:pt idx="29">
                  <c:v>0</c:v>
                </c:pt>
              </c:numCache>
            </c:numRef>
          </c:val>
          <c:smooth val="0"/>
          <c:extLst>
            <c:ext xmlns:c16="http://schemas.microsoft.com/office/drawing/2014/chart" uri="{C3380CC4-5D6E-409C-BE32-E72D297353CC}">
              <c16:uniqueId val="{00000002-D26D-4D0C-A64E-5BF87969B37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2</c:v>
                </c:pt>
                <c:pt idx="1">
                  <c:v>1</c:v>
                </c:pt>
                <c:pt idx="2">
                  <c:v>1</c:v>
                </c:pt>
                <c:pt idx="3">
                  <c:v>1</c:v>
                </c:pt>
                <c:pt idx="4">
                  <c:v>0</c:v>
                </c:pt>
                <c:pt idx="5">
                  <c:v>0</c:v>
                </c:pt>
                <c:pt idx="6">
                  <c:v>1</c:v>
                </c:pt>
                <c:pt idx="7">
                  <c:v>1</c:v>
                </c:pt>
                <c:pt idx="8">
                  <c:v>0</c:v>
                </c:pt>
                <c:pt idx="9">
                  <c:v>1</c:v>
                </c:pt>
                <c:pt idx="10">
                  <c:v>1</c:v>
                </c:pt>
                <c:pt idx="11">
                  <c:v>0</c:v>
                </c:pt>
                <c:pt idx="12">
                  <c:v>0</c:v>
                </c:pt>
                <c:pt idx="13">
                  <c:v>1</c:v>
                </c:pt>
                <c:pt idx="14">
                  <c:v>1</c:v>
                </c:pt>
                <c:pt idx="15">
                  <c:v>0</c:v>
                </c:pt>
                <c:pt idx="16">
                  <c:v>1</c:v>
                </c:pt>
                <c:pt idx="17">
                  <c:v>0</c:v>
                </c:pt>
                <c:pt idx="18">
                  <c:v>0</c:v>
                </c:pt>
                <c:pt idx="19">
                  <c:v>2</c:v>
                </c:pt>
                <c:pt idx="20">
                  <c:v>0</c:v>
                </c:pt>
                <c:pt idx="21">
                  <c:v>0</c:v>
                </c:pt>
                <c:pt idx="22">
                  <c:v>0</c:v>
                </c:pt>
                <c:pt idx="23">
                  <c:v>2</c:v>
                </c:pt>
                <c:pt idx="24">
                  <c:v>0</c:v>
                </c:pt>
                <c:pt idx="25">
                  <c:v>1</c:v>
                </c:pt>
                <c:pt idx="26">
                  <c:v>0</c:v>
                </c:pt>
                <c:pt idx="27">
                  <c:v>1</c:v>
                </c:pt>
                <c:pt idx="28">
                  <c:v>2</c:v>
                </c:pt>
                <c:pt idx="29">
                  <c:v>2</c:v>
                </c:pt>
              </c:numCache>
            </c:numRef>
          </c:val>
          <c:smooth val="0"/>
          <c:extLst>
            <c:ext xmlns:c16="http://schemas.microsoft.com/office/drawing/2014/chart" uri="{C3380CC4-5D6E-409C-BE32-E72D297353CC}">
              <c16:uniqueId val="{00000003-D26D-4D0C-A64E-5BF87969B37A}"/>
            </c:ext>
          </c:extLst>
        </c:ser>
        <c:dLbls>
          <c:showLegendKey val="0"/>
          <c:showVal val="0"/>
          <c:showCatName val="0"/>
          <c:showSerName val="0"/>
          <c:showPercent val="0"/>
          <c:showBubbleSize val="0"/>
        </c:dLbls>
        <c:smooth val="0"/>
        <c:axId val="336798000"/>
        <c:axId val="336795704"/>
      </c:lineChart>
      <c:dateAx>
        <c:axId val="33679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95704"/>
        <c:crosses val="autoZero"/>
        <c:auto val="1"/>
        <c:lblOffset val="100"/>
        <c:baseTimeUnit val="days"/>
      </c:dateAx>
      <c:valAx>
        <c:axId val="33679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9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2</c:v>
                </c:pt>
                <c:pt idx="13">
                  <c:v>1</c:v>
                </c:pt>
                <c:pt idx="14">
                  <c:v>2</c:v>
                </c:pt>
                <c:pt idx="15">
                  <c:v>0</c:v>
                </c:pt>
                <c:pt idx="16">
                  <c:v>1</c:v>
                </c:pt>
                <c:pt idx="17">
                  <c:v>0</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0-062B-48C0-8D60-9803B76F04E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5</c:v>
                </c:pt>
                <c:pt idx="10">
                  <c:v>16</c:v>
                </c:pt>
                <c:pt idx="11">
                  <c:v>3</c:v>
                </c:pt>
                <c:pt idx="12">
                  <c:v>10</c:v>
                </c:pt>
                <c:pt idx="13">
                  <c:v>5</c:v>
                </c:pt>
                <c:pt idx="14">
                  <c:v>7</c:v>
                </c:pt>
                <c:pt idx="15">
                  <c:v>6</c:v>
                </c:pt>
                <c:pt idx="16">
                  <c:v>7</c:v>
                </c:pt>
                <c:pt idx="17">
                  <c:v>5</c:v>
                </c:pt>
                <c:pt idx="18">
                  <c:v>16</c:v>
                </c:pt>
                <c:pt idx="19">
                  <c:v>1</c:v>
                </c:pt>
                <c:pt idx="20">
                  <c:v>0</c:v>
                </c:pt>
                <c:pt idx="21">
                  <c:v>0</c:v>
                </c:pt>
                <c:pt idx="22">
                  <c:v>0</c:v>
                </c:pt>
                <c:pt idx="23">
                  <c:v>0</c:v>
                </c:pt>
              </c:numCache>
            </c:numRef>
          </c:val>
          <c:smooth val="0"/>
          <c:extLst>
            <c:ext xmlns:c16="http://schemas.microsoft.com/office/drawing/2014/chart" uri="{C3380CC4-5D6E-409C-BE32-E72D297353CC}">
              <c16:uniqueId val="{00000001-062B-48C0-8D60-9803B76F04E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3</c:v>
                </c:pt>
                <c:pt idx="18">
                  <c:v>0</c:v>
                </c:pt>
                <c:pt idx="19">
                  <c:v>2</c:v>
                </c:pt>
                <c:pt idx="20">
                  <c:v>1</c:v>
                </c:pt>
                <c:pt idx="21">
                  <c:v>2</c:v>
                </c:pt>
                <c:pt idx="22">
                  <c:v>1</c:v>
                </c:pt>
                <c:pt idx="23">
                  <c:v>1</c:v>
                </c:pt>
              </c:numCache>
            </c:numRef>
          </c:val>
          <c:smooth val="0"/>
          <c:extLst>
            <c:ext xmlns:c16="http://schemas.microsoft.com/office/drawing/2014/chart" uri="{C3380CC4-5D6E-409C-BE32-E72D297353CC}">
              <c16:uniqueId val="{00000002-062B-48C0-8D60-9803B76F04E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1</c:v>
                </c:pt>
                <c:pt idx="12">
                  <c:v>0</c:v>
                </c:pt>
                <c:pt idx="13">
                  <c:v>0</c:v>
                </c:pt>
                <c:pt idx="14">
                  <c:v>3</c:v>
                </c:pt>
                <c:pt idx="15">
                  <c:v>2</c:v>
                </c:pt>
                <c:pt idx="16">
                  <c:v>3</c:v>
                </c:pt>
                <c:pt idx="17">
                  <c:v>3</c:v>
                </c:pt>
                <c:pt idx="18">
                  <c:v>4</c:v>
                </c:pt>
                <c:pt idx="19">
                  <c:v>0</c:v>
                </c:pt>
                <c:pt idx="20">
                  <c:v>0</c:v>
                </c:pt>
                <c:pt idx="21">
                  <c:v>2</c:v>
                </c:pt>
                <c:pt idx="22">
                  <c:v>1</c:v>
                </c:pt>
                <c:pt idx="23">
                  <c:v>0</c:v>
                </c:pt>
              </c:numCache>
            </c:numRef>
          </c:val>
          <c:smooth val="0"/>
          <c:extLst>
            <c:ext xmlns:c16="http://schemas.microsoft.com/office/drawing/2014/chart" uri="{C3380CC4-5D6E-409C-BE32-E72D297353CC}">
              <c16:uniqueId val="{00000003-062B-48C0-8D60-9803B76F04EA}"/>
            </c:ext>
          </c:extLst>
        </c:ser>
        <c:dLbls>
          <c:showLegendKey val="0"/>
          <c:showVal val="0"/>
          <c:showCatName val="0"/>
          <c:showSerName val="0"/>
          <c:showPercent val="0"/>
          <c:showBubbleSize val="0"/>
        </c:dLbls>
        <c:smooth val="0"/>
        <c:axId val="336797672"/>
        <c:axId val="336794064"/>
      </c:lineChart>
      <c:catAx>
        <c:axId val="336797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94064"/>
        <c:crosses val="autoZero"/>
        <c:auto val="1"/>
        <c:lblAlgn val="ctr"/>
        <c:lblOffset val="100"/>
        <c:noMultiLvlLbl val="0"/>
      </c:catAx>
      <c:valAx>
        <c:axId val="33679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97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1</c:v>
                </c:pt>
                <c:pt idx="3">
                  <c:v>2</c:v>
                </c:pt>
                <c:pt idx="4">
                  <c:v>3</c:v>
                </c:pt>
                <c:pt idx="5">
                  <c:v>1</c:v>
                </c:pt>
                <c:pt idx="6">
                  <c:v>2</c:v>
                </c:pt>
              </c:numCache>
            </c:numRef>
          </c:val>
          <c:extLst>
            <c:ext xmlns:c16="http://schemas.microsoft.com/office/drawing/2014/chart" uri="{C3380CC4-5D6E-409C-BE32-E72D297353CC}">
              <c16:uniqueId val="{00000000-1E73-42B2-97B0-8F12AA4DBBC7}"/>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13</c:v>
                </c:pt>
                <c:pt idx="2">
                  <c:v>17</c:v>
                </c:pt>
                <c:pt idx="3">
                  <c:v>12</c:v>
                </c:pt>
                <c:pt idx="4">
                  <c:v>18</c:v>
                </c:pt>
                <c:pt idx="5">
                  <c:v>2</c:v>
                </c:pt>
                <c:pt idx="6">
                  <c:v>5</c:v>
                </c:pt>
              </c:numCache>
            </c:numRef>
          </c:val>
          <c:extLst>
            <c:ext xmlns:c16="http://schemas.microsoft.com/office/drawing/2014/chart" uri="{C3380CC4-5D6E-409C-BE32-E72D297353CC}">
              <c16:uniqueId val="{00000001-1E73-42B2-97B0-8F12AA4DBBC7}"/>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1</c:v>
                </c:pt>
                <c:pt idx="2">
                  <c:v>2</c:v>
                </c:pt>
                <c:pt idx="3">
                  <c:v>1</c:v>
                </c:pt>
                <c:pt idx="4">
                  <c:v>3</c:v>
                </c:pt>
                <c:pt idx="5">
                  <c:v>0</c:v>
                </c:pt>
                <c:pt idx="6">
                  <c:v>1</c:v>
                </c:pt>
              </c:numCache>
            </c:numRef>
          </c:val>
          <c:extLst>
            <c:ext xmlns:c16="http://schemas.microsoft.com/office/drawing/2014/chart" uri="{C3380CC4-5D6E-409C-BE32-E72D297353CC}">
              <c16:uniqueId val="{00000002-1E73-42B2-97B0-8F12AA4DBBC7}"/>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6</c:v>
                </c:pt>
                <c:pt idx="2">
                  <c:v>3</c:v>
                </c:pt>
                <c:pt idx="3">
                  <c:v>5</c:v>
                </c:pt>
                <c:pt idx="4">
                  <c:v>2</c:v>
                </c:pt>
                <c:pt idx="5">
                  <c:v>1</c:v>
                </c:pt>
                <c:pt idx="6">
                  <c:v>2</c:v>
                </c:pt>
              </c:numCache>
            </c:numRef>
          </c:val>
          <c:extLst>
            <c:ext xmlns:c16="http://schemas.microsoft.com/office/drawing/2014/chart" uri="{C3380CC4-5D6E-409C-BE32-E72D297353CC}">
              <c16:uniqueId val="{00000003-1E73-42B2-97B0-8F12AA4DBBC7}"/>
            </c:ext>
          </c:extLst>
        </c:ser>
        <c:dLbls>
          <c:showLegendKey val="0"/>
          <c:showVal val="0"/>
          <c:showCatName val="0"/>
          <c:showSerName val="0"/>
          <c:showPercent val="0"/>
          <c:showBubbleSize val="0"/>
        </c:dLbls>
        <c:gapWidth val="219"/>
        <c:overlap val="-27"/>
        <c:axId val="336799640"/>
        <c:axId val="336800952"/>
      </c:barChart>
      <c:catAx>
        <c:axId val="33679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00952"/>
        <c:crosses val="autoZero"/>
        <c:auto val="1"/>
        <c:lblAlgn val="ctr"/>
        <c:lblOffset val="100"/>
        <c:noMultiLvlLbl val="0"/>
      </c:catAx>
      <c:valAx>
        <c:axId val="336800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9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1559</c:v>
                </c:pt>
                <c:pt idx="1">
                  <c:v>7139</c:v>
                </c:pt>
                <c:pt idx="2">
                  <c:v>155</c:v>
                </c:pt>
                <c:pt idx="3">
                  <c:v>820</c:v>
                </c:pt>
              </c:numCache>
            </c:numRef>
          </c:val>
          <c:extLst>
            <c:ext xmlns:c16="http://schemas.microsoft.com/office/drawing/2014/chart" uri="{C3380CC4-5D6E-409C-BE32-E72D297353CC}">
              <c16:uniqueId val="{00000000-1CFC-4EE8-87A4-41259F36C717}"/>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178</c:v>
                </c:pt>
                <c:pt idx="1">
                  <c:v>574</c:v>
                </c:pt>
                <c:pt idx="2">
                  <c:v>10</c:v>
                </c:pt>
                <c:pt idx="3">
                  <c:v>113</c:v>
                </c:pt>
              </c:numCache>
            </c:numRef>
          </c:val>
          <c:extLst>
            <c:ext xmlns:c16="http://schemas.microsoft.com/office/drawing/2014/chart" uri="{C3380CC4-5D6E-409C-BE32-E72D297353CC}">
              <c16:uniqueId val="{00000001-1CFC-4EE8-87A4-41259F36C717}"/>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31</c:v>
                </c:pt>
                <c:pt idx="1">
                  <c:v>12</c:v>
                </c:pt>
                <c:pt idx="2">
                  <c:v>0</c:v>
                </c:pt>
                <c:pt idx="3">
                  <c:v>0</c:v>
                </c:pt>
              </c:numCache>
            </c:numRef>
          </c:val>
          <c:extLst>
            <c:ext xmlns:c16="http://schemas.microsoft.com/office/drawing/2014/chart" uri="{C3380CC4-5D6E-409C-BE32-E72D297353CC}">
              <c16:uniqueId val="{00000002-1CFC-4EE8-87A4-41259F36C717}"/>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1</c:v>
                </c:pt>
                <c:pt idx="1">
                  <c:v>25</c:v>
                </c:pt>
                <c:pt idx="2">
                  <c:v>0</c:v>
                </c:pt>
                <c:pt idx="3">
                  <c:v>1</c:v>
                </c:pt>
              </c:numCache>
            </c:numRef>
          </c:val>
          <c:extLst>
            <c:ext xmlns:c16="http://schemas.microsoft.com/office/drawing/2014/chart" uri="{C3380CC4-5D6E-409C-BE32-E72D297353CC}">
              <c16:uniqueId val="{00000003-1CFC-4EE8-87A4-41259F36C717}"/>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1</c:v>
                </c:pt>
                <c:pt idx="1">
                  <c:v>33</c:v>
                </c:pt>
                <c:pt idx="2">
                  <c:v>0</c:v>
                </c:pt>
                <c:pt idx="3">
                  <c:v>0</c:v>
                </c:pt>
              </c:numCache>
            </c:numRef>
          </c:val>
          <c:extLst>
            <c:ext xmlns:c16="http://schemas.microsoft.com/office/drawing/2014/chart" uri="{C3380CC4-5D6E-409C-BE32-E72D297353CC}">
              <c16:uniqueId val="{00000004-1CFC-4EE8-87A4-41259F36C717}"/>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1</c:v>
                </c:pt>
                <c:pt idx="1">
                  <c:v>2</c:v>
                </c:pt>
                <c:pt idx="2">
                  <c:v>0</c:v>
                </c:pt>
                <c:pt idx="3">
                  <c:v>0</c:v>
                </c:pt>
              </c:numCache>
            </c:numRef>
          </c:val>
          <c:extLst>
            <c:ext xmlns:c16="http://schemas.microsoft.com/office/drawing/2014/chart" uri="{C3380CC4-5D6E-409C-BE32-E72D297353CC}">
              <c16:uniqueId val="{00000005-1CFC-4EE8-87A4-41259F36C71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158</c:v>
                </c:pt>
                <c:pt idx="1">
                  <c:v>271</c:v>
                </c:pt>
                <c:pt idx="2">
                  <c:v>47</c:v>
                </c:pt>
                <c:pt idx="3">
                  <c:v>34</c:v>
                </c:pt>
              </c:numCache>
            </c:numRef>
          </c:val>
          <c:extLst>
            <c:ext xmlns:c16="http://schemas.microsoft.com/office/drawing/2014/chart" uri="{C3380CC4-5D6E-409C-BE32-E72D297353CC}">
              <c16:uniqueId val="{00000006-1CFC-4EE8-87A4-41259F36C71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67</c:v>
                </c:pt>
                <c:pt idx="1">
                  <c:v>404</c:v>
                </c:pt>
                <c:pt idx="2">
                  <c:v>15</c:v>
                </c:pt>
                <c:pt idx="3">
                  <c:v>84</c:v>
                </c:pt>
              </c:numCache>
            </c:numRef>
          </c:val>
          <c:extLst>
            <c:ext xmlns:c16="http://schemas.microsoft.com/office/drawing/2014/chart" uri="{C3380CC4-5D6E-409C-BE32-E72D297353CC}">
              <c16:uniqueId val="{00000007-1CFC-4EE8-87A4-41259F36C717}"/>
            </c:ext>
          </c:extLst>
        </c:ser>
        <c:dLbls>
          <c:showLegendKey val="0"/>
          <c:showVal val="0"/>
          <c:showCatName val="0"/>
          <c:showSerName val="0"/>
          <c:showPercent val="0"/>
          <c:showBubbleSize val="0"/>
        </c:dLbls>
        <c:gapWidth val="150"/>
        <c:overlap val="100"/>
        <c:axId val="341069528"/>
        <c:axId val="341075104"/>
      </c:barChart>
      <c:catAx>
        <c:axId val="341069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75104"/>
        <c:crosses val="autoZero"/>
        <c:auto val="1"/>
        <c:lblAlgn val="ctr"/>
        <c:lblOffset val="100"/>
        <c:noMultiLvlLbl val="0"/>
      </c:catAx>
      <c:valAx>
        <c:axId val="341075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6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3</c:v>
                </c:pt>
                <c:pt idx="1">
                  <c:v>29</c:v>
                </c:pt>
                <c:pt idx="2">
                  <c:v>7</c:v>
                </c:pt>
                <c:pt idx="3">
                  <c:v>2</c:v>
                </c:pt>
              </c:numCache>
            </c:numRef>
          </c:val>
          <c:extLst>
            <c:ext xmlns:c16="http://schemas.microsoft.com/office/drawing/2014/chart" uri="{C3380CC4-5D6E-409C-BE32-E72D297353CC}">
              <c16:uniqueId val="{00000000-2B3D-42AB-B850-26DAF2E23126}"/>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5</c:v>
                </c:pt>
                <c:pt idx="1">
                  <c:v>30</c:v>
                </c:pt>
                <c:pt idx="2">
                  <c:v>3</c:v>
                </c:pt>
                <c:pt idx="3">
                  <c:v>20</c:v>
                </c:pt>
              </c:numCache>
            </c:numRef>
          </c:val>
          <c:extLst>
            <c:ext xmlns:c16="http://schemas.microsoft.com/office/drawing/2014/chart" uri="{C3380CC4-5D6E-409C-BE32-E72D297353CC}">
              <c16:uniqueId val="{00000001-2B3D-42AB-B850-26DAF2E23126}"/>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5</c:v>
                </c:pt>
                <c:pt idx="1">
                  <c:v>22</c:v>
                </c:pt>
                <c:pt idx="2">
                  <c:v>0</c:v>
                </c:pt>
                <c:pt idx="3">
                  <c:v>0</c:v>
                </c:pt>
              </c:numCache>
            </c:numRef>
          </c:val>
          <c:extLst>
            <c:ext xmlns:c16="http://schemas.microsoft.com/office/drawing/2014/chart" uri="{C3380CC4-5D6E-409C-BE32-E72D297353CC}">
              <c16:uniqueId val="{00000002-2B3D-42AB-B850-26DAF2E23126}"/>
            </c:ext>
          </c:extLst>
        </c:ser>
        <c:ser>
          <c:idx val="3"/>
          <c:order val="3"/>
          <c:tx>
            <c:strRef>
              <c:f>Sheet1!$E$1</c:f>
              <c:strCache>
                <c:ptCount val="1"/>
                <c:pt idx="0">
                  <c:v>Link</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0</c:v>
                </c:pt>
                <c:pt idx="2">
                  <c:v>1</c:v>
                </c:pt>
                <c:pt idx="3">
                  <c:v>0</c:v>
                </c:pt>
              </c:numCache>
            </c:numRef>
          </c:val>
          <c:extLst>
            <c:ext xmlns:c16="http://schemas.microsoft.com/office/drawing/2014/chart" uri="{C3380CC4-5D6E-409C-BE32-E72D297353CC}">
              <c16:uniqueId val="{00000003-2B3D-42AB-B850-26DAF2E23126}"/>
            </c:ext>
          </c:extLst>
        </c:ser>
        <c:dLbls>
          <c:showLegendKey val="0"/>
          <c:showVal val="0"/>
          <c:showCatName val="0"/>
          <c:showSerName val="0"/>
          <c:showPercent val="0"/>
          <c:showBubbleSize val="0"/>
        </c:dLbls>
        <c:gapWidth val="150"/>
        <c:overlap val="100"/>
        <c:axId val="341076416"/>
        <c:axId val="341076088"/>
      </c:barChart>
      <c:catAx>
        <c:axId val="34107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76088"/>
        <c:crosses val="autoZero"/>
        <c:auto val="1"/>
        <c:lblAlgn val="ctr"/>
        <c:lblOffset val="100"/>
        <c:noMultiLvlLbl val="0"/>
      </c:catAx>
      <c:valAx>
        <c:axId val="341076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7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4.0072443158216797E-3</c:v>
                </c:pt>
                <c:pt idx="1">
                  <c:v>1.8309522808876301E-2</c:v>
                </c:pt>
                <c:pt idx="2">
                  <c:v>1.4660649935933001E-3</c:v>
                </c:pt>
                <c:pt idx="3">
                  <c:v>8.7963899615597799E-4</c:v>
                </c:pt>
                <c:pt idx="4">
                  <c:v>1.7592779923119601E-3</c:v>
                </c:pt>
                <c:pt idx="5">
                  <c:v>3.0298676534261499E-3</c:v>
                </c:pt>
                <c:pt idx="6">
                  <c:v>6.2307762227715099E-2</c:v>
                </c:pt>
              </c:numCache>
            </c:numRef>
          </c:val>
          <c:extLst>
            <c:ext xmlns:c16="http://schemas.microsoft.com/office/drawing/2014/chart" uri="{C3380CC4-5D6E-409C-BE32-E72D297353CC}">
              <c16:uniqueId val="{00000000-1F1B-43C9-AA24-4FFD9C94EFB3}"/>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3.1964742888593899E-3</c:v>
                </c:pt>
                <c:pt idx="1">
                  <c:v>2.58023092836294E-2</c:v>
                </c:pt>
                <c:pt idx="2">
                  <c:v>4.5302971998356402E-3</c:v>
                </c:pt>
                <c:pt idx="3">
                  <c:v>2.01194748858676E-2</c:v>
                </c:pt>
                <c:pt idx="4">
                  <c:v>5.6104783090917404E-3</c:v>
                </c:pt>
                <c:pt idx="5">
                  <c:v>2.5971353596982499E-3</c:v>
                </c:pt>
                <c:pt idx="6">
                  <c:v>8.0511196150645798E-3</c:v>
                </c:pt>
              </c:numCache>
            </c:numRef>
          </c:val>
          <c:extLst>
            <c:ext xmlns:c16="http://schemas.microsoft.com/office/drawing/2014/chart" uri="{C3380CC4-5D6E-409C-BE32-E72D297353CC}">
              <c16:uniqueId val="{00000001-1F1B-43C9-AA24-4FFD9C94EFB3}"/>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1.0624619194133499E-2</c:v>
                </c:pt>
                <c:pt idx="1">
                  <c:v>1.0407790230987901E-2</c:v>
                </c:pt>
                <c:pt idx="2">
                  <c:v>2.7970936245779999E-2</c:v>
                </c:pt>
                <c:pt idx="3">
                  <c:v>1.95146066831023E-3</c:v>
                </c:pt>
                <c:pt idx="4">
                  <c:v>1.17087640098614E-2</c:v>
                </c:pt>
                <c:pt idx="6">
                  <c:v>1.23592508992981E-2</c:v>
                </c:pt>
              </c:numCache>
            </c:numRef>
          </c:val>
          <c:extLst>
            <c:ext xmlns:c16="http://schemas.microsoft.com/office/drawing/2014/chart" uri="{C3380CC4-5D6E-409C-BE32-E72D297353CC}">
              <c16:uniqueId val="{00000002-1F1B-43C9-AA24-4FFD9C94EFB3}"/>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2.4096727973273598E-3</c:v>
                </c:pt>
                <c:pt idx="1">
                  <c:v>2.3890773033331098E-3</c:v>
                </c:pt>
                <c:pt idx="2">
                  <c:v>4.77815460666623E-3</c:v>
                </c:pt>
                <c:pt idx="3">
                  <c:v>2.7556770964307798E-3</c:v>
                </c:pt>
                <c:pt idx="4">
                  <c:v>2.2243133513791102E-3</c:v>
                </c:pt>
                <c:pt idx="5">
                  <c:v>8.5883209956026593E-3</c:v>
                </c:pt>
                <c:pt idx="6">
                  <c:v>1.1430499166809301E-3</c:v>
                </c:pt>
              </c:numCache>
            </c:numRef>
          </c:val>
          <c:extLst>
            <c:ext xmlns:c16="http://schemas.microsoft.com/office/drawing/2014/chart" uri="{C3380CC4-5D6E-409C-BE32-E72D297353CC}">
              <c16:uniqueId val="{00000003-1F1B-43C9-AA24-4FFD9C94EFB3}"/>
            </c:ext>
          </c:extLst>
        </c:ser>
        <c:dLbls>
          <c:showLegendKey val="0"/>
          <c:showVal val="0"/>
          <c:showCatName val="0"/>
          <c:showSerName val="0"/>
          <c:showPercent val="0"/>
          <c:showBubbleSize val="0"/>
        </c:dLbls>
        <c:gapWidth val="219"/>
        <c:overlap val="-27"/>
        <c:axId val="341084288"/>
        <c:axId val="341083632"/>
      </c:barChart>
      <c:catAx>
        <c:axId val="34108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83632"/>
        <c:crosses val="autoZero"/>
        <c:auto val="1"/>
        <c:lblAlgn val="ctr"/>
        <c:lblOffset val="100"/>
        <c:noMultiLvlLbl val="0"/>
      </c:catAx>
      <c:valAx>
        <c:axId val="34108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8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1.3677605168571599E-3</c:v>
                </c:pt>
                <c:pt idx="1">
                  <c:v>0</c:v>
                </c:pt>
                <c:pt idx="2">
                  <c:v>1.9540772309944001E-4</c:v>
                </c:pt>
                <c:pt idx="3">
                  <c:v>1.07478343113863E-3</c:v>
                </c:pt>
                <c:pt idx="4">
                  <c:v>0</c:v>
                </c:pt>
                <c:pt idx="5">
                  <c:v>0</c:v>
                </c:pt>
                <c:pt idx="6">
                  <c:v>0</c:v>
                </c:pt>
                <c:pt idx="7">
                  <c:v>4.6416681080267599E-2</c:v>
                </c:pt>
                <c:pt idx="8">
                  <c:v>0</c:v>
                </c:pt>
                <c:pt idx="9">
                  <c:v>1.56357342980581E-3</c:v>
                </c:pt>
                <c:pt idx="10">
                  <c:v>0</c:v>
                </c:pt>
                <c:pt idx="11">
                  <c:v>3.0295774716710099E-3</c:v>
                </c:pt>
                <c:pt idx="12">
                  <c:v>0</c:v>
                </c:pt>
                <c:pt idx="13">
                  <c:v>0</c:v>
                </c:pt>
                <c:pt idx="14">
                  <c:v>7.1345009807495504E-3</c:v>
                </c:pt>
                <c:pt idx="15">
                  <c:v>1.4660091127126401E-3</c:v>
                </c:pt>
                <c:pt idx="16">
                  <c:v>0</c:v>
                </c:pt>
                <c:pt idx="17">
                  <c:v>1.8570519593364299E-3</c:v>
                </c:pt>
                <c:pt idx="18">
                  <c:v>0</c:v>
                </c:pt>
                <c:pt idx="19">
                  <c:v>6.2312208110068303E-2</c:v>
                </c:pt>
                <c:pt idx="20">
                  <c:v>0</c:v>
                </c:pt>
                <c:pt idx="21">
                  <c:v>0</c:v>
                </c:pt>
                <c:pt idx="22">
                  <c:v>0</c:v>
                </c:pt>
                <c:pt idx="23">
                  <c:v>0</c:v>
                </c:pt>
                <c:pt idx="24">
                  <c:v>2.3462749951608099E-3</c:v>
                </c:pt>
                <c:pt idx="25">
                  <c:v>0</c:v>
                </c:pt>
                <c:pt idx="26">
                  <c:v>0</c:v>
                </c:pt>
                <c:pt idx="27">
                  <c:v>4.0084823397022601E-3</c:v>
                </c:pt>
                <c:pt idx="28">
                  <c:v>0</c:v>
                </c:pt>
                <c:pt idx="29">
                  <c:v>0</c:v>
                </c:pt>
              </c:numCache>
            </c:numRef>
          </c:val>
          <c:smooth val="0"/>
          <c:extLst>
            <c:ext xmlns:c16="http://schemas.microsoft.com/office/drawing/2014/chart" uri="{C3380CC4-5D6E-409C-BE32-E72D297353CC}">
              <c16:uniqueId val="{00000000-E506-4047-BA39-7DDEA775D47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2.69036854719432E-2</c:v>
                </c:pt>
                <c:pt idx="1">
                  <c:v>7.1423576772853097E-3</c:v>
                </c:pt>
                <c:pt idx="2">
                  <c:v>4.3621605548135401E-3</c:v>
                </c:pt>
                <c:pt idx="3">
                  <c:v>5.6943455149037004E-3</c:v>
                </c:pt>
                <c:pt idx="4">
                  <c:v>2.3976646746069301E-3</c:v>
                </c:pt>
                <c:pt idx="5">
                  <c:v>6.3937596905420304E-3</c:v>
                </c:pt>
                <c:pt idx="6">
                  <c:v>1.2654164352286601E-3</c:v>
                </c:pt>
                <c:pt idx="7">
                  <c:v>3.46315848711921E-3</c:v>
                </c:pt>
                <c:pt idx="8">
                  <c:v>2.5473889263504901E-3</c:v>
                </c:pt>
                <c:pt idx="9">
                  <c:v>1.15132219739207E-2</c:v>
                </c:pt>
                <c:pt idx="10">
                  <c:v>3.19672974547038E-3</c:v>
                </c:pt>
                <c:pt idx="11">
                  <c:v>0</c:v>
                </c:pt>
                <c:pt idx="12">
                  <c:v>0</c:v>
                </c:pt>
                <c:pt idx="13">
                  <c:v>2.6305291892176298E-3</c:v>
                </c:pt>
                <c:pt idx="14">
                  <c:v>8.6905360062891499E-2</c:v>
                </c:pt>
                <c:pt idx="15">
                  <c:v>2.9966976392016001E-3</c:v>
                </c:pt>
                <c:pt idx="16">
                  <c:v>8.5305651948944503E-2</c:v>
                </c:pt>
                <c:pt idx="17">
                  <c:v>5.3691208127100796E-3</c:v>
                </c:pt>
                <c:pt idx="18">
                  <c:v>0</c:v>
                </c:pt>
                <c:pt idx="19">
                  <c:v>9.6230366840813694E-3</c:v>
                </c:pt>
                <c:pt idx="20">
                  <c:v>3.4962170931052599E-3</c:v>
                </c:pt>
                <c:pt idx="21">
                  <c:v>1.6648436628558399E-2</c:v>
                </c:pt>
                <c:pt idx="22">
                  <c:v>8.5405712093848396E-3</c:v>
                </c:pt>
                <c:pt idx="23">
                  <c:v>3.8956835825904898E-3</c:v>
                </c:pt>
                <c:pt idx="24">
                  <c:v>7.1520826445125203E-3</c:v>
                </c:pt>
                <c:pt idx="25">
                  <c:v>2.79687588963128E-3</c:v>
                </c:pt>
                <c:pt idx="26">
                  <c:v>4.9943463998753396E-3</c:v>
                </c:pt>
                <c:pt idx="27">
                  <c:v>4.5149071846956601E-3</c:v>
                </c:pt>
                <c:pt idx="28">
                  <c:v>1.02884871828424E-2</c:v>
                </c:pt>
                <c:pt idx="29">
                  <c:v>2.1309551873442598E-3</c:v>
                </c:pt>
              </c:numCache>
            </c:numRef>
          </c:val>
          <c:smooth val="0"/>
          <c:extLst>
            <c:ext xmlns:c16="http://schemas.microsoft.com/office/drawing/2014/chart" uri="{C3380CC4-5D6E-409C-BE32-E72D297353CC}">
              <c16:uniqueId val="{00000001-E506-4047-BA39-7DDEA775D47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0</c:v>
                </c:pt>
                <c:pt idx="1">
                  <c:v>0</c:v>
                </c:pt>
                <c:pt idx="2">
                  <c:v>0</c:v>
                </c:pt>
                <c:pt idx="3">
                  <c:v>1.6259422335243301E-2</c:v>
                </c:pt>
                <c:pt idx="4">
                  <c:v>0</c:v>
                </c:pt>
                <c:pt idx="5">
                  <c:v>0</c:v>
                </c:pt>
                <c:pt idx="6">
                  <c:v>9.1057502813026402E-3</c:v>
                </c:pt>
                <c:pt idx="7">
                  <c:v>0</c:v>
                </c:pt>
                <c:pt idx="8">
                  <c:v>4.3577519203376901E-2</c:v>
                </c:pt>
                <c:pt idx="9">
                  <c:v>0</c:v>
                </c:pt>
                <c:pt idx="10">
                  <c:v>1.5609756097561E-2</c:v>
                </c:pt>
                <c:pt idx="11">
                  <c:v>0</c:v>
                </c:pt>
                <c:pt idx="12">
                  <c:v>0</c:v>
                </c:pt>
                <c:pt idx="13">
                  <c:v>1.4309780735132499E-2</c:v>
                </c:pt>
                <c:pt idx="14">
                  <c:v>0</c:v>
                </c:pt>
                <c:pt idx="15">
                  <c:v>0</c:v>
                </c:pt>
                <c:pt idx="16">
                  <c:v>1.95143528064892E-3</c:v>
                </c:pt>
                <c:pt idx="17">
                  <c:v>0</c:v>
                </c:pt>
                <c:pt idx="18">
                  <c:v>0</c:v>
                </c:pt>
                <c:pt idx="19">
                  <c:v>0</c:v>
                </c:pt>
                <c:pt idx="20">
                  <c:v>0</c:v>
                </c:pt>
                <c:pt idx="21">
                  <c:v>0</c:v>
                </c:pt>
                <c:pt idx="22">
                  <c:v>1.2360617770665E-2</c:v>
                </c:pt>
                <c:pt idx="23">
                  <c:v>0</c:v>
                </c:pt>
                <c:pt idx="24">
                  <c:v>3.2528576354327299E-3</c:v>
                </c:pt>
                <c:pt idx="25">
                  <c:v>0</c:v>
                </c:pt>
                <c:pt idx="26">
                  <c:v>1.2361261108870199E-2</c:v>
                </c:pt>
                <c:pt idx="27">
                  <c:v>8.4577049692269694E-3</c:v>
                </c:pt>
                <c:pt idx="28">
                  <c:v>1.0409686213021199E-2</c:v>
                </c:pt>
                <c:pt idx="29">
                  <c:v>0</c:v>
                </c:pt>
              </c:numCache>
            </c:numRef>
          </c:val>
          <c:smooth val="0"/>
          <c:extLst>
            <c:ext xmlns:c16="http://schemas.microsoft.com/office/drawing/2014/chart" uri="{C3380CC4-5D6E-409C-BE32-E72D297353CC}">
              <c16:uniqueId val="{00000002-E506-4047-BA39-7DDEA775D47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1.7704381554891999E-3</c:v>
                </c:pt>
                <c:pt idx="1">
                  <c:v>1.2060071589579601E-2</c:v>
                </c:pt>
                <c:pt idx="2">
                  <c:v>5.8478295220830197E-3</c:v>
                </c:pt>
                <c:pt idx="3">
                  <c:v>1.4942508697785299E-3</c:v>
                </c:pt>
                <c:pt idx="4">
                  <c:v>0</c:v>
                </c:pt>
                <c:pt idx="5">
                  <c:v>0</c:v>
                </c:pt>
                <c:pt idx="6">
                  <c:v>3.2433713597834401E-3</c:v>
                </c:pt>
                <c:pt idx="7">
                  <c:v>6.8653584622096304E-4</c:v>
                </c:pt>
                <c:pt idx="8">
                  <c:v>0</c:v>
                </c:pt>
                <c:pt idx="9">
                  <c:v>1.56262207984999E-3</c:v>
                </c:pt>
                <c:pt idx="10">
                  <c:v>3.0018968235553801E-3</c:v>
                </c:pt>
                <c:pt idx="11">
                  <c:v>0</c:v>
                </c:pt>
                <c:pt idx="12">
                  <c:v>0</c:v>
                </c:pt>
                <c:pt idx="13">
                  <c:v>6.7898133048243498E-4</c:v>
                </c:pt>
                <c:pt idx="14">
                  <c:v>2.03794027229352E-3</c:v>
                </c:pt>
                <c:pt idx="15">
                  <c:v>0</c:v>
                </c:pt>
                <c:pt idx="16">
                  <c:v>2.7186589596804298E-3</c:v>
                </c:pt>
                <c:pt idx="17">
                  <c:v>0</c:v>
                </c:pt>
                <c:pt idx="18">
                  <c:v>0</c:v>
                </c:pt>
                <c:pt idx="19">
                  <c:v>1.14308381770223E-3</c:v>
                </c:pt>
                <c:pt idx="20">
                  <c:v>0</c:v>
                </c:pt>
                <c:pt idx="21">
                  <c:v>0</c:v>
                </c:pt>
                <c:pt idx="22">
                  <c:v>0</c:v>
                </c:pt>
                <c:pt idx="23">
                  <c:v>1.8487614530772001E-3</c:v>
                </c:pt>
                <c:pt idx="24">
                  <c:v>0</c:v>
                </c:pt>
                <c:pt idx="25">
                  <c:v>8.5423389661557405E-3</c:v>
                </c:pt>
                <c:pt idx="26">
                  <c:v>0</c:v>
                </c:pt>
                <c:pt idx="27">
                  <c:v>3.3166192103498198E-3</c:v>
                </c:pt>
                <c:pt idx="28">
                  <c:v>4.0208692321244697E-3</c:v>
                </c:pt>
                <c:pt idx="29">
                  <c:v>1.1668769092255699E-3</c:v>
                </c:pt>
              </c:numCache>
            </c:numRef>
          </c:val>
          <c:smooth val="0"/>
          <c:extLst>
            <c:ext xmlns:c16="http://schemas.microsoft.com/office/drawing/2014/chart" uri="{C3380CC4-5D6E-409C-BE32-E72D297353CC}">
              <c16:uniqueId val="{00000003-E506-4047-BA39-7DDEA775D471}"/>
            </c:ext>
          </c:extLst>
        </c:ser>
        <c:dLbls>
          <c:showLegendKey val="0"/>
          <c:showVal val="0"/>
          <c:showCatName val="0"/>
          <c:showSerName val="0"/>
          <c:showPercent val="0"/>
          <c:showBubbleSize val="0"/>
        </c:dLbls>
        <c:smooth val="0"/>
        <c:axId val="341081664"/>
        <c:axId val="341080680"/>
      </c:lineChart>
      <c:dateAx>
        <c:axId val="341081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80680"/>
        <c:crosses val="autoZero"/>
        <c:auto val="1"/>
        <c:lblOffset val="100"/>
        <c:baseTimeUnit val="days"/>
      </c:dateAx>
      <c:valAx>
        <c:axId val="34108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8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1.8371776562258101E-2</c:v>
                </c:pt>
                <c:pt idx="1">
                  <c:v>2.66259548203206E-2</c:v>
                </c:pt>
                <c:pt idx="2">
                  <c:v>1.3682733163132E-3</c:v>
                </c:pt>
                <c:pt idx="3">
                  <c:v>0</c:v>
                </c:pt>
              </c:numCache>
            </c:numRef>
          </c:val>
          <c:extLst>
            <c:ext xmlns:c16="http://schemas.microsoft.com/office/drawing/2014/chart" uri="{C3380CC4-5D6E-409C-BE32-E72D297353CC}">
              <c16:uniqueId val="{00000000-0259-4080-8ED9-A99EEEA5029A}"/>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1.26241903447382E-2</c:v>
                </c:pt>
                <c:pt idx="1">
                  <c:v>1.1424256737071901E-2</c:v>
                </c:pt>
                <c:pt idx="2">
                  <c:v>6.19337406114013E-3</c:v>
                </c:pt>
                <c:pt idx="3">
                  <c:v>0</c:v>
                </c:pt>
              </c:numCache>
            </c:numRef>
          </c:val>
          <c:extLst>
            <c:ext xmlns:c16="http://schemas.microsoft.com/office/drawing/2014/chart" uri="{C3380CC4-5D6E-409C-BE32-E72D297353CC}">
              <c16:uniqueId val="{00000001-0259-4080-8ED9-A99EEEA5029A}"/>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9.1069985855365809E-3</c:v>
                </c:pt>
                <c:pt idx="1">
                  <c:v>2.4498856517984901E-2</c:v>
                </c:pt>
                <c:pt idx="2">
                  <c:v>0</c:v>
                </c:pt>
                <c:pt idx="3">
                  <c:v>1.0409686213021199E-2</c:v>
                </c:pt>
              </c:numCache>
            </c:numRef>
          </c:val>
          <c:extLst>
            <c:ext xmlns:c16="http://schemas.microsoft.com/office/drawing/2014/chart" uri="{C3380CC4-5D6E-409C-BE32-E72D297353CC}">
              <c16:uniqueId val="{00000002-0259-4080-8ED9-A99EEEA5029A}"/>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3.2958093104571299E-3</c:v>
                </c:pt>
                <c:pt idx="1">
                  <c:v>2.92504537097588E-3</c:v>
                </c:pt>
                <c:pt idx="2">
                  <c:v>0</c:v>
                </c:pt>
                <c:pt idx="3">
                  <c:v>0</c:v>
                </c:pt>
              </c:numCache>
            </c:numRef>
          </c:val>
          <c:extLst>
            <c:ext xmlns:c16="http://schemas.microsoft.com/office/drawing/2014/chart" uri="{C3380CC4-5D6E-409C-BE32-E72D297353CC}">
              <c16:uniqueId val="{00000003-0259-4080-8ED9-A99EEEA5029A}"/>
            </c:ext>
          </c:extLst>
        </c:ser>
        <c:dLbls>
          <c:showLegendKey val="0"/>
          <c:showVal val="0"/>
          <c:showCatName val="0"/>
          <c:showSerName val="0"/>
          <c:showPercent val="0"/>
          <c:showBubbleSize val="0"/>
        </c:dLbls>
        <c:gapWidth val="219"/>
        <c:overlap val="-27"/>
        <c:axId val="336803248"/>
        <c:axId val="336798984"/>
      </c:barChart>
      <c:catAx>
        <c:axId val="33680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98984"/>
        <c:crosses val="autoZero"/>
        <c:auto val="1"/>
        <c:lblAlgn val="ctr"/>
        <c:lblOffset val="100"/>
        <c:noMultiLvlLbl val="0"/>
      </c:catAx>
      <c:valAx>
        <c:axId val="33679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0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0.118553819329062</c:v>
                </c:pt>
                <c:pt idx="11">
                  <c:v>3.5184975233686902E-3</c:v>
                </c:pt>
                <c:pt idx="12">
                  <c:v>2.7854772060002101E-3</c:v>
                </c:pt>
                <c:pt idx="13">
                  <c:v>1.36830459242116E-3</c:v>
                </c:pt>
                <c:pt idx="14">
                  <c:v>3.6651015868423798E-3</c:v>
                </c:pt>
                <c:pt idx="15">
                  <c:v>0</c:v>
                </c:pt>
                <c:pt idx="16">
                  <c:v>4.6424620100003498E-2</c:v>
                </c:pt>
                <c:pt idx="17">
                  <c:v>0</c:v>
                </c:pt>
                <c:pt idx="18">
                  <c:v>1.7592487616843401E-3</c:v>
                </c:pt>
                <c:pt idx="19">
                  <c:v>0</c:v>
                </c:pt>
                <c:pt idx="20">
                  <c:v>0</c:v>
                </c:pt>
                <c:pt idx="21">
                  <c:v>0</c:v>
                </c:pt>
                <c:pt idx="22">
                  <c:v>0</c:v>
                </c:pt>
                <c:pt idx="23">
                  <c:v>0</c:v>
                </c:pt>
              </c:numCache>
            </c:numRef>
          </c:val>
          <c:smooth val="0"/>
          <c:extLst>
            <c:ext xmlns:c16="http://schemas.microsoft.com/office/drawing/2014/chart" uri="{C3380CC4-5D6E-409C-BE32-E72D297353CC}">
              <c16:uniqueId val="{00000000-34A9-459C-B273-5973E49CF13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5.7335898465515596E-3</c:v>
                </c:pt>
                <c:pt idx="10">
                  <c:v>2.6426704943872802E-2</c:v>
                </c:pt>
                <c:pt idx="11">
                  <c:v>9.2563181030274801E-3</c:v>
                </c:pt>
                <c:pt idx="12">
                  <c:v>5.3340365471403004E-3</c:v>
                </c:pt>
                <c:pt idx="13">
                  <c:v>1.1287380708367999E-2</c:v>
                </c:pt>
                <c:pt idx="14">
                  <c:v>4.90879767848117E-3</c:v>
                </c:pt>
                <c:pt idx="15">
                  <c:v>3.7291641278384101E-3</c:v>
                </c:pt>
                <c:pt idx="16">
                  <c:v>8.6760145015016103E-3</c:v>
                </c:pt>
                <c:pt idx="17">
                  <c:v>1.04483187796044E-2</c:v>
                </c:pt>
                <c:pt idx="18">
                  <c:v>4.9944162426407302E-3</c:v>
                </c:pt>
                <c:pt idx="19">
                  <c:v>6.3928527905801301E-3</c:v>
                </c:pt>
                <c:pt idx="20">
                  <c:v>0</c:v>
                </c:pt>
                <c:pt idx="21">
                  <c:v>0</c:v>
                </c:pt>
                <c:pt idx="22">
                  <c:v>0</c:v>
                </c:pt>
                <c:pt idx="23">
                  <c:v>0</c:v>
                </c:pt>
              </c:numCache>
            </c:numRef>
          </c:val>
          <c:smooth val="0"/>
          <c:extLst>
            <c:ext xmlns:c16="http://schemas.microsoft.com/office/drawing/2014/chart" uri="{C3380CC4-5D6E-409C-BE32-E72D297353CC}">
              <c16:uniqueId val="{00000001-34A9-459C-B273-5973E49CF13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9.1066387396411992E-3</c:v>
                </c:pt>
                <c:pt idx="12">
                  <c:v>0</c:v>
                </c:pt>
                <c:pt idx="13">
                  <c:v>0</c:v>
                </c:pt>
                <c:pt idx="14">
                  <c:v>0</c:v>
                </c:pt>
                <c:pt idx="15">
                  <c:v>0</c:v>
                </c:pt>
                <c:pt idx="16">
                  <c:v>0</c:v>
                </c:pt>
                <c:pt idx="17">
                  <c:v>9.5402882034336407E-3</c:v>
                </c:pt>
                <c:pt idx="18">
                  <c:v>0</c:v>
                </c:pt>
                <c:pt idx="19">
                  <c:v>2.95965759038339E-2</c:v>
                </c:pt>
                <c:pt idx="20">
                  <c:v>8.4561645439525397E-3</c:v>
                </c:pt>
                <c:pt idx="21">
                  <c:v>6.8299790547309003E-3</c:v>
                </c:pt>
                <c:pt idx="22">
                  <c:v>1.2359009718084501E-2</c:v>
                </c:pt>
                <c:pt idx="23">
                  <c:v>1.6261854892216401E-2</c:v>
                </c:pt>
              </c:numCache>
            </c:numRef>
          </c:val>
          <c:smooth val="0"/>
          <c:extLst>
            <c:ext xmlns:c16="http://schemas.microsoft.com/office/drawing/2014/chart" uri="{C3380CC4-5D6E-409C-BE32-E72D297353CC}">
              <c16:uniqueId val="{00000002-34A9-459C-B273-5973E49CF13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1.5442603548833801E-3</c:v>
                </c:pt>
                <c:pt idx="10">
                  <c:v>1.1427526626136999E-3</c:v>
                </c:pt>
                <c:pt idx="11">
                  <c:v>2.3472757394227398E-3</c:v>
                </c:pt>
                <c:pt idx="12">
                  <c:v>0</c:v>
                </c:pt>
                <c:pt idx="13">
                  <c:v>0</c:v>
                </c:pt>
                <c:pt idx="14">
                  <c:v>2.30609546329252E-3</c:v>
                </c:pt>
                <c:pt idx="15">
                  <c:v>1.76045680456706E-3</c:v>
                </c:pt>
                <c:pt idx="16">
                  <c:v>3.3150122284829999E-3</c:v>
                </c:pt>
                <c:pt idx="17">
                  <c:v>3.1091108478318798E-3</c:v>
                </c:pt>
                <c:pt idx="18">
                  <c:v>2.0538662719948998E-3</c:v>
                </c:pt>
                <c:pt idx="19">
                  <c:v>0</c:v>
                </c:pt>
                <c:pt idx="20">
                  <c:v>0</c:v>
                </c:pt>
                <c:pt idx="21">
                  <c:v>9.1420213009096307E-3</c:v>
                </c:pt>
                <c:pt idx="22">
                  <c:v>2.5943573962040798E-3</c:v>
                </c:pt>
                <c:pt idx="23">
                  <c:v>0</c:v>
                </c:pt>
              </c:numCache>
            </c:numRef>
          </c:val>
          <c:smooth val="0"/>
          <c:extLst>
            <c:ext xmlns:c16="http://schemas.microsoft.com/office/drawing/2014/chart" uri="{C3380CC4-5D6E-409C-BE32-E72D297353CC}">
              <c16:uniqueId val="{00000003-34A9-459C-B273-5973E49CF13A}"/>
            </c:ext>
          </c:extLst>
        </c:ser>
        <c:dLbls>
          <c:showLegendKey val="0"/>
          <c:showVal val="0"/>
          <c:showCatName val="0"/>
          <c:showSerName val="0"/>
          <c:showPercent val="0"/>
          <c:showBubbleSize val="0"/>
        </c:dLbls>
        <c:smooth val="0"/>
        <c:axId val="336417408"/>
        <c:axId val="336418064"/>
      </c:lineChart>
      <c:catAx>
        <c:axId val="33641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18064"/>
        <c:crosses val="autoZero"/>
        <c:auto val="1"/>
        <c:lblAlgn val="ctr"/>
        <c:lblOffset val="100"/>
        <c:noMultiLvlLbl val="0"/>
      </c:catAx>
      <c:valAx>
        <c:axId val="33641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1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7A0C-4BA0-AB53-942FE7D89786}"/>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7A0C-4BA0-AB53-942FE7D89786}"/>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1</c:v>
                </c:pt>
                <c:pt idx="16">
                  <c:v>1</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7A0C-4BA0-AB53-942FE7D89786}"/>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7A0C-4BA0-AB53-942FE7D89786}"/>
            </c:ext>
          </c:extLst>
        </c:ser>
        <c:dLbls>
          <c:showLegendKey val="0"/>
          <c:showVal val="0"/>
          <c:showCatName val="0"/>
          <c:showSerName val="0"/>
          <c:showPercent val="0"/>
          <c:showBubbleSize val="0"/>
        </c:dLbls>
        <c:smooth val="0"/>
        <c:axId val="501380496"/>
        <c:axId val="501381152"/>
      </c:lineChart>
      <c:dateAx>
        <c:axId val="501380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381152"/>
        <c:crosses val="autoZero"/>
        <c:auto val="1"/>
        <c:lblOffset val="100"/>
        <c:baseTimeUnit val="days"/>
      </c:dateAx>
      <c:valAx>
        <c:axId val="50138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38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01551-C132-4025-8CAF-8B46F7F9FFFC}"/>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42A8EC2E-CB13-41FB-AECF-B421125ACF2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65698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A8325-3B75-4684-9AAF-F93C132B1368}"/>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D4FF1F41-F56F-47C2-91EC-EA9C2A2A03F0}"/>
              </a:ext>
            </a:extLst>
          </p:cNvPr>
          <p:cNvGraphicFramePr>
            <a:graphicFrameLocks noGrp="1"/>
          </p:cNvGraphicFramePr>
          <p:nvPr>
            <p:ph type="tbl" sz="quarter" idx="13"/>
            <p:extLst>
              <p:ext uri="{D42A27DB-BD31-4B8C-83A1-F6EECF244321}">
                <p14:modId xmlns:p14="http://schemas.microsoft.com/office/powerpoint/2010/main" val="516996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82344368"/>
                    </a:ext>
                  </a:extLst>
                </a:gridCol>
                <a:gridCol w="740664">
                  <a:extLst>
                    <a:ext uri="{9D8B030D-6E8A-4147-A177-3AD203B41FA5}">
                      <a16:colId xmlns:a16="http://schemas.microsoft.com/office/drawing/2014/main" val="1744736242"/>
                    </a:ext>
                  </a:extLst>
                </a:gridCol>
                <a:gridCol w="740664">
                  <a:extLst>
                    <a:ext uri="{9D8B030D-6E8A-4147-A177-3AD203B41FA5}">
                      <a16:colId xmlns:a16="http://schemas.microsoft.com/office/drawing/2014/main" val="2544907312"/>
                    </a:ext>
                  </a:extLst>
                </a:gridCol>
                <a:gridCol w="740664">
                  <a:extLst>
                    <a:ext uri="{9D8B030D-6E8A-4147-A177-3AD203B41FA5}">
                      <a16:colId xmlns:a16="http://schemas.microsoft.com/office/drawing/2014/main" val="3747838846"/>
                    </a:ext>
                  </a:extLst>
                </a:gridCol>
                <a:gridCol w="740664">
                  <a:extLst>
                    <a:ext uri="{9D8B030D-6E8A-4147-A177-3AD203B41FA5}">
                      <a16:colId xmlns:a16="http://schemas.microsoft.com/office/drawing/2014/main" val="2247092454"/>
                    </a:ext>
                  </a:extLst>
                </a:gridCol>
                <a:gridCol w="740664">
                  <a:extLst>
                    <a:ext uri="{9D8B030D-6E8A-4147-A177-3AD203B41FA5}">
                      <a16:colId xmlns:a16="http://schemas.microsoft.com/office/drawing/2014/main" val="1698571209"/>
                    </a:ext>
                  </a:extLst>
                </a:gridCol>
                <a:gridCol w="740664">
                  <a:extLst>
                    <a:ext uri="{9D8B030D-6E8A-4147-A177-3AD203B41FA5}">
                      <a16:colId xmlns:a16="http://schemas.microsoft.com/office/drawing/2014/main" val="3882769291"/>
                    </a:ext>
                  </a:extLst>
                </a:gridCol>
                <a:gridCol w="740664">
                  <a:extLst>
                    <a:ext uri="{9D8B030D-6E8A-4147-A177-3AD203B41FA5}">
                      <a16:colId xmlns:a16="http://schemas.microsoft.com/office/drawing/2014/main" val="427321679"/>
                    </a:ext>
                  </a:extLst>
                </a:gridCol>
                <a:gridCol w="740664">
                  <a:extLst>
                    <a:ext uri="{9D8B030D-6E8A-4147-A177-3AD203B41FA5}">
                      <a16:colId xmlns:a16="http://schemas.microsoft.com/office/drawing/2014/main" val="36530950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082721838"/>
                  </a:ext>
                </a:extLst>
              </a:tr>
              <a:tr h="370840">
                <a:tc>
                  <a:txBody>
                    <a:bodyPr/>
                    <a:lstStyle/>
                    <a:p>
                      <a:r>
                        <a:rPr lang="en-US" sz="1000"/>
                        <a:t>Benelli</a:t>
                      </a:r>
                    </a:p>
                  </a:txBody>
                  <a:tcPr/>
                </a:tc>
                <a:tc>
                  <a:txBody>
                    <a:bodyPr/>
                    <a:lstStyle/>
                    <a:p>
                      <a:r>
                        <a:rPr lang="en-US" sz="1000"/>
                        <a:t>1627778</a:t>
                      </a:r>
                    </a:p>
                  </a:txBody>
                  <a:tcPr/>
                </a:tc>
                <a:tc>
                  <a:txBody>
                    <a:bodyPr/>
                    <a:lstStyle/>
                    <a:p>
                      <a:r>
                        <a:rPr lang="en-US" sz="1000"/>
                        <a:t>17412</a:t>
                      </a:r>
                    </a:p>
                  </a:txBody>
                  <a:tcPr/>
                </a:tc>
                <a:tc>
                  <a:txBody>
                    <a:bodyPr/>
                    <a:lstStyle/>
                    <a:p>
                      <a:r>
                        <a:rPr lang="en-US" sz="1000"/>
                        <a:t>22</a:t>
                      </a:r>
                    </a:p>
                  </a:txBody>
                  <a:tcPr/>
                </a:tc>
                <a:tc>
                  <a:txBody>
                    <a:bodyPr/>
                    <a:lstStyle/>
                    <a:p>
                      <a:r>
                        <a:rPr lang="en-US" sz="1000"/>
                        <a:t>934</a:t>
                      </a:r>
                    </a:p>
                  </a:txBody>
                  <a:tcPr/>
                </a:tc>
                <a:tc>
                  <a:txBody>
                    <a:bodyPr/>
                    <a:lstStyle/>
                    <a:p>
                      <a:r>
                        <a:rPr lang="en-US" sz="1000"/>
                        <a:t>34</a:t>
                      </a:r>
                    </a:p>
                  </a:txBody>
                  <a:tcPr/>
                </a:tc>
                <a:tc>
                  <a:txBody>
                    <a:bodyPr/>
                    <a:lstStyle/>
                    <a:p>
                      <a:r>
                        <a:rPr lang="en-US" sz="1000"/>
                        <a:t>84</a:t>
                      </a:r>
                    </a:p>
                  </a:txBody>
                  <a:tcPr/>
                </a:tc>
                <a:tc>
                  <a:txBody>
                    <a:bodyPr/>
                    <a:lstStyle/>
                    <a:p>
                      <a:r>
                        <a:rPr lang="en-US" sz="1000"/>
                        <a:t>0</a:t>
                      </a:r>
                    </a:p>
                  </a:txBody>
                  <a:tcPr/>
                </a:tc>
                <a:tc>
                  <a:txBody>
                    <a:bodyPr/>
                    <a:lstStyle/>
                    <a:p>
                      <a:r>
                        <a:rPr lang="en-US" sz="1000"/>
                        <a:t>0.0030 %</a:t>
                      </a:r>
                    </a:p>
                  </a:txBody>
                  <a:tcPr/>
                </a:tc>
                <a:extLst>
                  <a:ext uri="{0D108BD9-81ED-4DB2-BD59-A6C34878D82A}">
                    <a16:rowId xmlns:a16="http://schemas.microsoft.com/office/drawing/2014/main" val="3290074680"/>
                  </a:ext>
                </a:extLst>
              </a:tr>
              <a:tr h="370840">
                <a:tc>
                  <a:txBody>
                    <a:bodyPr/>
                    <a:lstStyle/>
                    <a:p>
                      <a:r>
                        <a:rPr lang="en-US" sz="1000"/>
                        <a:t>Honda Argentina</a:t>
                      </a:r>
                    </a:p>
                  </a:txBody>
                  <a:tcPr/>
                </a:tc>
                <a:tc>
                  <a:txBody>
                    <a:bodyPr/>
                    <a:lstStyle/>
                    <a:p>
                      <a:r>
                        <a:rPr lang="en-US" sz="1000"/>
                        <a:t>1022743</a:t>
                      </a:r>
                    </a:p>
                  </a:txBody>
                  <a:tcPr/>
                </a:tc>
                <a:tc>
                  <a:txBody>
                    <a:bodyPr/>
                    <a:lstStyle/>
                    <a:p>
                      <a:r>
                        <a:rPr lang="en-US" sz="1000"/>
                        <a:t>-847</a:t>
                      </a:r>
                    </a:p>
                  </a:txBody>
                  <a:tcPr/>
                </a:tc>
                <a:tc>
                  <a:txBody>
                    <a:bodyPr/>
                    <a:lstStyle/>
                    <a:p>
                      <a:r>
                        <a:rPr lang="en-US" sz="1000"/>
                        <a:t>13</a:t>
                      </a:r>
                    </a:p>
                  </a:txBody>
                  <a:tcPr/>
                </a:tc>
                <a:tc>
                  <a:txBody>
                    <a:bodyPr/>
                    <a:lstStyle/>
                    <a:p>
                      <a:r>
                        <a:rPr lang="en-US" sz="1000"/>
                        <a:t>1771</a:t>
                      </a:r>
                    </a:p>
                  </a:txBody>
                  <a:tcPr/>
                </a:tc>
                <a:tc>
                  <a:txBody>
                    <a:bodyPr/>
                    <a:lstStyle/>
                    <a:p>
                      <a:r>
                        <a:rPr lang="en-US" sz="1000"/>
                        <a:t>158</a:t>
                      </a:r>
                    </a:p>
                  </a:txBody>
                  <a:tcPr/>
                </a:tc>
                <a:tc>
                  <a:txBody>
                    <a:bodyPr/>
                    <a:lstStyle/>
                    <a:p>
                      <a:r>
                        <a:rPr lang="en-US" sz="1000"/>
                        <a:t>67</a:t>
                      </a:r>
                    </a:p>
                  </a:txBody>
                  <a:tcPr/>
                </a:tc>
                <a:tc>
                  <a:txBody>
                    <a:bodyPr/>
                    <a:lstStyle/>
                    <a:p>
                      <a:r>
                        <a:rPr lang="en-US" sz="1000"/>
                        <a:t>0</a:t>
                      </a:r>
                    </a:p>
                  </a:txBody>
                  <a:tcPr/>
                </a:tc>
                <a:tc>
                  <a:txBody>
                    <a:bodyPr/>
                    <a:lstStyle/>
                    <a:p>
                      <a:r>
                        <a:rPr lang="en-US" sz="1000"/>
                        <a:t>0.0150 %</a:t>
                      </a:r>
                    </a:p>
                  </a:txBody>
                  <a:tcPr/>
                </a:tc>
                <a:extLst>
                  <a:ext uri="{0D108BD9-81ED-4DB2-BD59-A6C34878D82A}">
                    <a16:rowId xmlns:a16="http://schemas.microsoft.com/office/drawing/2014/main" val="1531827780"/>
                  </a:ext>
                </a:extLst>
              </a:tr>
              <a:tr h="370840">
                <a:tc>
                  <a:txBody>
                    <a:bodyPr/>
                    <a:lstStyle/>
                    <a:p>
                      <a:r>
                        <a:rPr lang="en-US" sz="1000"/>
                        <a:t>Yamaha Motor Argentina S.A</a:t>
                      </a:r>
                    </a:p>
                  </a:txBody>
                  <a:tcPr/>
                </a:tc>
                <a:tc>
                  <a:txBody>
                    <a:bodyPr/>
                    <a:lstStyle/>
                    <a:p>
                      <a:r>
                        <a:rPr lang="en-US" sz="1000"/>
                        <a:t>1001117</a:t>
                      </a:r>
                    </a:p>
                  </a:txBody>
                  <a:tcPr/>
                </a:tc>
                <a:tc>
                  <a:txBody>
                    <a:bodyPr/>
                    <a:lstStyle/>
                    <a:p>
                      <a:r>
                        <a:rPr lang="en-US" sz="1000"/>
                        <a:t>2</a:t>
                      </a:r>
                    </a:p>
                  </a:txBody>
                  <a:tcPr/>
                </a:tc>
                <a:tc>
                  <a:txBody>
                    <a:bodyPr/>
                    <a:lstStyle/>
                    <a:p>
                      <a:r>
                        <a:rPr lang="en-US" sz="1000"/>
                        <a:t>81</a:t>
                      </a:r>
                    </a:p>
                  </a:txBody>
                  <a:tcPr/>
                </a:tc>
                <a:tc>
                  <a:txBody>
                    <a:bodyPr/>
                    <a:lstStyle/>
                    <a:p>
                      <a:r>
                        <a:rPr lang="en-US" sz="1000"/>
                        <a:t>7785</a:t>
                      </a:r>
                    </a:p>
                  </a:txBody>
                  <a:tcPr/>
                </a:tc>
                <a:tc>
                  <a:txBody>
                    <a:bodyPr/>
                    <a:lstStyle/>
                    <a:p>
                      <a:r>
                        <a:rPr lang="en-US" sz="1000"/>
                        <a:t>271</a:t>
                      </a:r>
                    </a:p>
                  </a:txBody>
                  <a:tcPr/>
                </a:tc>
                <a:tc>
                  <a:txBody>
                    <a:bodyPr/>
                    <a:lstStyle/>
                    <a:p>
                      <a:r>
                        <a:rPr lang="en-US" sz="1000"/>
                        <a:t>404</a:t>
                      </a:r>
                    </a:p>
                  </a:txBody>
                  <a:tcPr/>
                </a:tc>
                <a:tc>
                  <a:txBody>
                    <a:bodyPr/>
                    <a:lstStyle/>
                    <a:p>
                      <a:r>
                        <a:rPr lang="en-US" sz="1000"/>
                        <a:t>0</a:t>
                      </a:r>
                    </a:p>
                  </a:txBody>
                  <a:tcPr/>
                </a:tc>
                <a:tc>
                  <a:txBody>
                    <a:bodyPr/>
                    <a:lstStyle/>
                    <a:p>
                      <a:r>
                        <a:rPr lang="en-US" sz="1000"/>
                        <a:t>0.0104 %</a:t>
                      </a:r>
                    </a:p>
                  </a:txBody>
                  <a:tcPr/>
                </a:tc>
                <a:extLst>
                  <a:ext uri="{0D108BD9-81ED-4DB2-BD59-A6C34878D82A}">
                    <a16:rowId xmlns:a16="http://schemas.microsoft.com/office/drawing/2014/main" val="2803707311"/>
                  </a:ext>
                </a:extLst>
              </a:tr>
              <a:tr h="370840">
                <a:tc>
                  <a:txBody>
                    <a:bodyPr/>
                    <a:lstStyle/>
                    <a:p>
                      <a:r>
                        <a:rPr lang="en-US" sz="1000"/>
                        <a:t>Bajaj Argentina</a:t>
                      </a:r>
                    </a:p>
                  </a:txBody>
                  <a:tcPr/>
                </a:tc>
                <a:tc>
                  <a:txBody>
                    <a:bodyPr/>
                    <a:lstStyle/>
                    <a:p>
                      <a:r>
                        <a:rPr lang="en-US" sz="1000"/>
                        <a:t>153697</a:t>
                      </a:r>
                    </a:p>
                  </a:txBody>
                  <a:tcPr/>
                </a:tc>
                <a:tc>
                  <a:txBody>
                    <a:bodyPr/>
                    <a:lstStyle/>
                    <a:p>
                      <a:r>
                        <a:rPr lang="en-US" sz="1000"/>
                        <a:t>-74</a:t>
                      </a:r>
                    </a:p>
                  </a:txBody>
                  <a:tcPr/>
                </a:tc>
                <a:tc>
                  <a:txBody>
                    <a:bodyPr/>
                    <a:lstStyle/>
                    <a:p>
                      <a:r>
                        <a:rPr lang="en-US" sz="1000"/>
                        <a:t>11</a:t>
                      </a:r>
                    </a:p>
                  </a:txBody>
                  <a:tcPr/>
                </a:tc>
                <a:tc>
                  <a:txBody>
                    <a:bodyPr/>
                    <a:lstStyle/>
                    <a:p>
                      <a:r>
                        <a:rPr lang="en-US" sz="1000"/>
                        <a:t>165</a:t>
                      </a:r>
                    </a:p>
                  </a:txBody>
                  <a:tcPr/>
                </a:tc>
                <a:tc>
                  <a:txBody>
                    <a:bodyPr/>
                    <a:lstStyle/>
                    <a:p>
                      <a:r>
                        <a:rPr lang="en-US" sz="1000"/>
                        <a:t>47</a:t>
                      </a:r>
                    </a:p>
                  </a:txBody>
                  <a:tcPr/>
                </a:tc>
                <a:tc>
                  <a:txBody>
                    <a:bodyPr/>
                    <a:lstStyle/>
                    <a:p>
                      <a:r>
                        <a:rPr lang="en-US" sz="1000"/>
                        <a:t>15</a:t>
                      </a:r>
                    </a:p>
                  </a:txBody>
                  <a:tcPr/>
                </a:tc>
                <a:tc>
                  <a:txBody>
                    <a:bodyPr/>
                    <a:lstStyle/>
                    <a:p>
                      <a:r>
                        <a:rPr lang="en-US" sz="1000"/>
                        <a:t>3</a:t>
                      </a:r>
                    </a:p>
                  </a:txBody>
                  <a:tcPr/>
                </a:tc>
                <a:tc>
                  <a:txBody>
                    <a:bodyPr/>
                    <a:lstStyle/>
                    <a:p>
                      <a:r>
                        <a:rPr lang="en-US" sz="1000"/>
                        <a:t>0.0134 %</a:t>
                      </a:r>
                    </a:p>
                  </a:txBody>
                  <a:tcPr/>
                </a:tc>
                <a:extLst>
                  <a:ext uri="{0D108BD9-81ED-4DB2-BD59-A6C34878D82A}">
                    <a16:rowId xmlns:a16="http://schemas.microsoft.com/office/drawing/2014/main" val="1066412951"/>
                  </a:ext>
                </a:extLst>
              </a:tr>
            </a:tbl>
          </a:graphicData>
        </a:graphic>
      </p:graphicFrame>
      <p:sp>
        <p:nvSpPr>
          <p:cNvPr id="4" name="Text Placeholder 3">
            <a:extLst>
              <a:ext uri="{FF2B5EF4-FFF2-40B4-BE49-F238E27FC236}">
                <a16:creationId xmlns:a16="http://schemas.microsoft.com/office/drawing/2014/main" id="{B1268E0F-D952-44E8-B2A2-6CEC10A4750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68576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1B5D-D263-4C13-8717-288D666C5614}"/>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B9088B40-BF32-4E00-BF10-EA2EE7EB7C08}"/>
              </a:ext>
            </a:extLst>
          </p:cNvPr>
          <p:cNvGraphicFramePr>
            <a:graphicFrameLocks noGrp="1"/>
          </p:cNvGraphicFramePr>
          <p:nvPr>
            <p:ph type="chart" sz="quarter" idx="13"/>
            <p:extLst>
              <p:ext uri="{D42A27DB-BD31-4B8C-83A1-F6EECF244321}">
                <p14:modId xmlns:p14="http://schemas.microsoft.com/office/powerpoint/2010/main" val="1030006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2EA237-9547-4431-8391-98D3B916E6D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9262F4F-1E26-4CC4-A68B-A7D268FB8F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4581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C0183-6484-4790-AB10-D21865297CB0}"/>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999F31B2-1702-4411-9D3D-BF6F5A0CA1B2}"/>
              </a:ext>
            </a:extLst>
          </p:cNvPr>
          <p:cNvGraphicFramePr>
            <a:graphicFrameLocks noGrp="1"/>
          </p:cNvGraphicFramePr>
          <p:nvPr>
            <p:ph type="chart" sz="quarter" idx="13"/>
            <p:extLst>
              <p:ext uri="{D42A27DB-BD31-4B8C-83A1-F6EECF244321}">
                <p14:modId xmlns:p14="http://schemas.microsoft.com/office/powerpoint/2010/main" val="1347332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37B938-4493-48D5-A027-721F883D15E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6802C56-045D-4D92-833A-A0471E4805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9707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115F8-BB0B-4A65-A116-96E6948D774D}"/>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C7DA47F3-CC0E-4033-80D6-6308876F57E4}"/>
              </a:ext>
            </a:extLst>
          </p:cNvPr>
          <p:cNvGraphicFramePr>
            <a:graphicFrameLocks noGrp="1"/>
          </p:cNvGraphicFramePr>
          <p:nvPr>
            <p:ph type="chart" sz="quarter" idx="13"/>
            <p:extLst>
              <p:ext uri="{D42A27DB-BD31-4B8C-83A1-F6EECF244321}">
                <p14:modId xmlns:p14="http://schemas.microsoft.com/office/powerpoint/2010/main" val="4021445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908953-4CA1-46B3-8EC0-3A6BE176A3D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34D77CE-F5FC-47E5-999B-89EF2CD186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4345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43DB0-3970-43F5-871F-D6AEAE58A2D4}"/>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17323FD8-079B-4DC5-A066-BFA30EF376F9}"/>
              </a:ext>
            </a:extLst>
          </p:cNvPr>
          <p:cNvGraphicFramePr>
            <a:graphicFrameLocks noGrp="1"/>
          </p:cNvGraphicFramePr>
          <p:nvPr>
            <p:ph type="chart" sz="quarter" idx="13"/>
            <p:extLst>
              <p:ext uri="{D42A27DB-BD31-4B8C-83A1-F6EECF244321}">
                <p14:modId xmlns:p14="http://schemas.microsoft.com/office/powerpoint/2010/main" val="373761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E7FB77-BF4A-413B-BDA1-BAB3937B9A2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24674B1-8B91-42A6-9AA5-09D914A3D1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0724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2642A-83BC-48F2-ACF5-8014E1AA164D}"/>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DF5622CA-6CA6-4331-93F2-99596544EE53}"/>
              </a:ext>
            </a:extLst>
          </p:cNvPr>
          <p:cNvGraphicFramePr>
            <a:graphicFrameLocks noGrp="1"/>
          </p:cNvGraphicFramePr>
          <p:nvPr>
            <p:ph type="chart" sz="quarter" idx="13"/>
            <p:extLst>
              <p:ext uri="{D42A27DB-BD31-4B8C-83A1-F6EECF244321}">
                <p14:modId xmlns:p14="http://schemas.microsoft.com/office/powerpoint/2010/main" val="2524871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13325B-C702-43B4-AA16-7F596955D59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480FBE1-FF0B-4D9C-8135-3F2385153E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0349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6AE44-2161-4DB8-9489-62C8873E0B5B}"/>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688AA728-98EA-4E17-93AF-9D1AB3C74776}"/>
              </a:ext>
            </a:extLst>
          </p:cNvPr>
          <p:cNvGraphicFramePr>
            <a:graphicFrameLocks noGrp="1"/>
          </p:cNvGraphicFramePr>
          <p:nvPr>
            <p:ph type="chart" sz="quarter" idx="13"/>
            <p:extLst>
              <p:ext uri="{D42A27DB-BD31-4B8C-83A1-F6EECF244321}">
                <p14:modId xmlns:p14="http://schemas.microsoft.com/office/powerpoint/2010/main" val="428499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51D2AB-9207-408E-9132-504CB3D3724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301119A-A963-4513-AE16-6C876D7B63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266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0F83A-50C2-4736-901F-F7AEC7E65E55}"/>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074BE559-84C9-4A46-B0B6-0B45720F1B40}"/>
              </a:ext>
            </a:extLst>
          </p:cNvPr>
          <p:cNvGraphicFramePr>
            <a:graphicFrameLocks noGrp="1"/>
          </p:cNvGraphicFramePr>
          <p:nvPr>
            <p:ph type="chart" sz="quarter" idx="13"/>
            <p:extLst>
              <p:ext uri="{D42A27DB-BD31-4B8C-83A1-F6EECF244321}">
                <p14:modId xmlns:p14="http://schemas.microsoft.com/office/powerpoint/2010/main" val="1124382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07B5BE-CE61-4F41-A042-F7F9A1EC4E8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34EAAE82-5AED-4567-A7E0-9ECCA9AE82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5742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A13F0-6102-4398-BB8F-28E5E934D8CF}"/>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7C4DBE48-D683-40EE-AEF5-E24889E7107D}"/>
              </a:ext>
            </a:extLst>
          </p:cNvPr>
          <p:cNvGraphicFramePr>
            <a:graphicFrameLocks noGrp="1"/>
          </p:cNvGraphicFramePr>
          <p:nvPr>
            <p:ph type="chart" sz="quarter" idx="13"/>
            <p:extLst>
              <p:ext uri="{D42A27DB-BD31-4B8C-83A1-F6EECF244321}">
                <p14:modId xmlns:p14="http://schemas.microsoft.com/office/powerpoint/2010/main" val="4103134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884471-5A9D-4D6B-A22B-A7BD9D35298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3B3FD3A5-CBAA-4091-B30B-0A34A66DE6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2425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98DB-715B-45A4-84BF-7653C9683BD7}"/>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96E80B17-42BD-4F7B-8D26-D9489D532C87}"/>
              </a:ext>
            </a:extLst>
          </p:cNvPr>
          <p:cNvGraphicFramePr>
            <a:graphicFrameLocks noGrp="1"/>
          </p:cNvGraphicFramePr>
          <p:nvPr>
            <p:ph type="chart" sz="quarter" idx="13"/>
            <p:extLst>
              <p:ext uri="{D42A27DB-BD31-4B8C-83A1-F6EECF244321}">
                <p14:modId xmlns:p14="http://schemas.microsoft.com/office/powerpoint/2010/main" val="1336958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E6FAA0-606A-47DC-A63A-BCEADAAD160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BB7358B-B7F0-4FC9-9700-D4C5B522C9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0578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97EDA-741B-4A3F-9CF2-D6A14DAF44E3}"/>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B9D1AC72-6F6A-464D-9B77-AAFBA60A5481}"/>
              </a:ext>
            </a:extLst>
          </p:cNvPr>
          <p:cNvGraphicFramePr>
            <a:graphicFrameLocks noGrp="1"/>
          </p:cNvGraphicFramePr>
          <p:nvPr>
            <p:ph type="chart" sz="quarter" idx="13"/>
            <p:extLst>
              <p:ext uri="{D42A27DB-BD31-4B8C-83A1-F6EECF244321}">
                <p14:modId xmlns:p14="http://schemas.microsoft.com/office/powerpoint/2010/main" val="570777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0AA0B8-6197-4706-81F1-0D006007E21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C17C61D8-D706-4DDB-9B8B-25A7407E2A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9473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AAC67-F693-4FD4-B8A2-BB28F14EDA2B}"/>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A2F91740-B2DC-459B-813E-642F77D97E3D}"/>
              </a:ext>
            </a:extLst>
          </p:cNvPr>
          <p:cNvGraphicFramePr>
            <a:graphicFrameLocks noGrp="1"/>
          </p:cNvGraphicFramePr>
          <p:nvPr>
            <p:ph type="chart" sz="quarter" idx="13"/>
            <p:extLst>
              <p:ext uri="{D42A27DB-BD31-4B8C-83A1-F6EECF244321}">
                <p14:modId xmlns:p14="http://schemas.microsoft.com/office/powerpoint/2010/main" val="3671080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568485-A8D1-4564-BC88-35FF752CE61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C8C6F655-F6A7-4672-8D9B-DFD403ECAA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7103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922A3-DC28-4B6A-A4F9-98BDAD470837}"/>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9E7BE984-A222-496C-855C-775264C5547A}"/>
              </a:ext>
            </a:extLst>
          </p:cNvPr>
          <p:cNvGraphicFramePr>
            <a:graphicFrameLocks noGrp="1"/>
          </p:cNvGraphicFramePr>
          <p:nvPr>
            <p:ph type="chart" sz="quarter" idx="13"/>
            <p:extLst>
              <p:ext uri="{D42A27DB-BD31-4B8C-83A1-F6EECF244321}">
                <p14:modId xmlns:p14="http://schemas.microsoft.com/office/powerpoint/2010/main" val="1752010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F832DF-FC3D-413C-AB7A-422F704F94B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188271F-FDB4-4A99-90A0-EB918B663A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1804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2AAA2-191A-428C-A80A-CF7BC60C543E}"/>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A04A49EF-6730-4C28-8FFB-83574A8A8378}"/>
              </a:ext>
            </a:extLst>
          </p:cNvPr>
          <p:cNvGraphicFramePr>
            <a:graphicFrameLocks noGrp="1"/>
          </p:cNvGraphicFramePr>
          <p:nvPr>
            <p:ph type="chart" sz="quarter" idx="13"/>
            <p:extLst>
              <p:ext uri="{D42A27DB-BD31-4B8C-83A1-F6EECF244321}">
                <p14:modId xmlns:p14="http://schemas.microsoft.com/office/powerpoint/2010/main" val="1321210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DAD55F-EC62-4EEB-BE36-184DBEE0190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F018D74-3BF2-4935-9D54-7373470380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2673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E7533-65F8-4054-AD92-CFAF5405383B}"/>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D16BFDE7-1BE0-4953-80FD-83B86735707E}"/>
              </a:ext>
            </a:extLst>
          </p:cNvPr>
          <p:cNvGraphicFramePr>
            <a:graphicFrameLocks noGrp="1"/>
          </p:cNvGraphicFramePr>
          <p:nvPr>
            <p:ph type="chart" sz="quarter" idx="13"/>
            <p:extLst>
              <p:ext uri="{D42A27DB-BD31-4B8C-83A1-F6EECF244321}">
                <p14:modId xmlns:p14="http://schemas.microsoft.com/office/powerpoint/2010/main" val="2114318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231DB6-33CF-4298-9BA4-DEE8E42BEC3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C97C29E-C030-4533-B060-675CB8EFCA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88388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976B4-D6A3-4CD3-8A09-381D0D5E5AEB}"/>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231C079F-0049-4AF2-B6E4-3CFE966FA270}"/>
              </a:ext>
            </a:extLst>
          </p:cNvPr>
          <p:cNvGraphicFramePr>
            <a:graphicFrameLocks noGrp="1"/>
          </p:cNvGraphicFramePr>
          <p:nvPr>
            <p:ph type="chart" sz="quarter" idx="13"/>
            <p:extLst>
              <p:ext uri="{D42A27DB-BD31-4B8C-83A1-F6EECF244321}">
                <p14:modId xmlns:p14="http://schemas.microsoft.com/office/powerpoint/2010/main" val="666356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15302F-B370-45A5-AAD9-C1BF9598BC4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C0082C7D-149C-4E59-8FDA-B0B62B47CE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5113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79B6D-EEF2-4306-AEF4-DF2C8F5969BC}"/>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0DAD5704-750C-469E-8FFF-4E33C9E6D8AB}"/>
              </a:ext>
            </a:extLst>
          </p:cNvPr>
          <p:cNvGraphicFramePr>
            <a:graphicFrameLocks noGrp="1"/>
          </p:cNvGraphicFramePr>
          <p:nvPr>
            <p:ph type="chart" sz="quarter" idx="13"/>
            <p:extLst>
              <p:ext uri="{D42A27DB-BD31-4B8C-83A1-F6EECF244321}">
                <p14:modId xmlns:p14="http://schemas.microsoft.com/office/powerpoint/2010/main" val="2966852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23E10C-D7FC-4F43-B06D-DA7AFF8F322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D6EE48A-8CF8-4584-BBEA-494F581228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3910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D657B-6479-446B-85B1-65C9E66DD7AC}"/>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FC7F1700-2480-4549-BAEC-0F040E5343FA}"/>
              </a:ext>
            </a:extLst>
          </p:cNvPr>
          <p:cNvGraphicFramePr>
            <a:graphicFrameLocks noGrp="1"/>
          </p:cNvGraphicFramePr>
          <p:nvPr>
            <p:ph type="chart" sz="quarter" idx="13"/>
            <p:extLst>
              <p:ext uri="{D42A27DB-BD31-4B8C-83A1-F6EECF244321}">
                <p14:modId xmlns:p14="http://schemas.microsoft.com/office/powerpoint/2010/main" val="1127300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234E52-2121-4E2D-99D6-7D11861D95A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8B0415D-88BF-4162-9A6C-80E5E6014B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8646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0903-C764-4220-8151-68D1AC007F57}"/>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A3EB534B-CCC8-4087-A654-0D9CD000A26F}"/>
              </a:ext>
            </a:extLst>
          </p:cNvPr>
          <p:cNvGraphicFramePr>
            <a:graphicFrameLocks noGrp="1"/>
          </p:cNvGraphicFramePr>
          <p:nvPr>
            <p:ph type="chart" sz="quarter" idx="13"/>
            <p:extLst>
              <p:ext uri="{D42A27DB-BD31-4B8C-83A1-F6EECF244321}">
                <p14:modId xmlns:p14="http://schemas.microsoft.com/office/powerpoint/2010/main" val="45461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4CCEC3-64ED-44AE-986A-762376EB487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38454C78-1A9E-4A78-824E-2452AE163D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6654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A2FF9-77DF-4756-83ED-6EC4BE24A09B}"/>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611E6018-E47B-45A2-9641-C03F2C1913F8}"/>
              </a:ext>
            </a:extLst>
          </p:cNvPr>
          <p:cNvGraphicFramePr>
            <a:graphicFrameLocks noGrp="1"/>
          </p:cNvGraphicFramePr>
          <p:nvPr>
            <p:ph type="tbl" sz="quarter" idx="13"/>
            <p:extLst>
              <p:ext uri="{D42A27DB-BD31-4B8C-83A1-F6EECF244321}">
                <p14:modId xmlns:p14="http://schemas.microsoft.com/office/powerpoint/2010/main" val="2300497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1817763"/>
                    </a:ext>
                  </a:extLst>
                </a:gridCol>
                <a:gridCol w="1152144">
                  <a:extLst>
                    <a:ext uri="{9D8B030D-6E8A-4147-A177-3AD203B41FA5}">
                      <a16:colId xmlns:a16="http://schemas.microsoft.com/office/drawing/2014/main" val="2081864377"/>
                    </a:ext>
                  </a:extLst>
                </a:gridCol>
                <a:gridCol w="1152144">
                  <a:extLst>
                    <a:ext uri="{9D8B030D-6E8A-4147-A177-3AD203B41FA5}">
                      <a16:colId xmlns:a16="http://schemas.microsoft.com/office/drawing/2014/main" val="3873170293"/>
                    </a:ext>
                  </a:extLst>
                </a:gridCol>
                <a:gridCol w="1152144">
                  <a:extLst>
                    <a:ext uri="{9D8B030D-6E8A-4147-A177-3AD203B41FA5}">
                      <a16:colId xmlns:a16="http://schemas.microsoft.com/office/drawing/2014/main" val="2666594856"/>
                    </a:ext>
                  </a:extLst>
                </a:gridCol>
                <a:gridCol w="1152144">
                  <a:extLst>
                    <a:ext uri="{9D8B030D-6E8A-4147-A177-3AD203B41FA5}">
                      <a16:colId xmlns:a16="http://schemas.microsoft.com/office/drawing/2014/main" val="3162864425"/>
                    </a:ext>
                  </a:extLst>
                </a:gridCol>
                <a:gridCol w="1152144">
                  <a:extLst>
                    <a:ext uri="{9D8B030D-6E8A-4147-A177-3AD203B41FA5}">
                      <a16:colId xmlns:a16="http://schemas.microsoft.com/office/drawing/2014/main" val="222704288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49521211"/>
                  </a:ext>
                </a:extLst>
              </a:tr>
              <a:tr h="370840">
                <a:tc>
                  <a:txBody>
                    <a:bodyPr/>
                    <a:lstStyle/>
                    <a:p>
                      <a:r>
                        <a:rPr lang="en-US" sz="1000"/>
                        <a:t>#TransporteIdeal</a:t>
                      </a:r>
                    </a:p>
                  </a:txBody>
                  <a:tcPr/>
                </a:tc>
                <a:tc>
                  <a:txBody>
                    <a:bodyPr/>
                    <a:lstStyle/>
                    <a:p>
                      <a:r>
                        <a:rPr lang="en-US" sz="1000"/>
                        <a:t>32</a:t>
                      </a:r>
                    </a:p>
                  </a:txBody>
                  <a:tcPr/>
                </a:tc>
                <a:tc>
                  <a:txBody>
                    <a:bodyPr/>
                    <a:lstStyle/>
                    <a:p>
                      <a:r>
                        <a:rPr lang="en-US" sz="1000"/>
                        <a:t>62.03125</a:t>
                      </a:r>
                    </a:p>
                  </a:txBody>
                  <a:tcPr/>
                </a:tc>
                <a:tc>
                  <a:txBody>
                    <a:bodyPr/>
                    <a:lstStyle/>
                    <a:p>
                      <a:r>
                        <a:rPr lang="en-US" sz="1000"/>
                        <a:t>5.53125</a:t>
                      </a:r>
                    </a:p>
                  </a:txBody>
                  <a:tcPr/>
                </a:tc>
                <a:tc>
                  <a:txBody>
                    <a:bodyPr/>
                    <a:lstStyle/>
                    <a:p>
                      <a:r>
                        <a:rPr lang="en-US" sz="1000"/>
                        <a:t>3.71875</a:t>
                      </a:r>
                    </a:p>
                  </a:txBody>
                  <a:tcPr/>
                </a:tc>
                <a:tc>
                  <a:txBody>
                    <a:bodyPr/>
                    <a:lstStyle/>
                    <a:p>
                      <a:r>
                        <a:rPr lang="en-US" sz="1000"/>
                        <a:t>71.28125</a:t>
                      </a:r>
                    </a:p>
                  </a:txBody>
                  <a:tcPr/>
                </a:tc>
                <a:extLst>
                  <a:ext uri="{0D108BD9-81ED-4DB2-BD59-A6C34878D82A}">
                    <a16:rowId xmlns:a16="http://schemas.microsoft.com/office/drawing/2014/main" val="2649491213"/>
                  </a:ext>
                </a:extLst>
              </a:tr>
              <a:tr h="370840">
                <a:tc>
                  <a:txBody>
                    <a:bodyPr/>
                    <a:lstStyle/>
                    <a:p>
                      <a:r>
                        <a:rPr lang="en-US" sz="1000"/>
                        <a:t>#ViajaSeguro</a:t>
                      </a:r>
                    </a:p>
                  </a:txBody>
                  <a:tcPr/>
                </a:tc>
                <a:tc>
                  <a:txBody>
                    <a:bodyPr/>
                    <a:lstStyle/>
                    <a:p>
                      <a:r>
                        <a:rPr lang="en-US" sz="1000"/>
                        <a:t>32</a:t>
                      </a:r>
                    </a:p>
                  </a:txBody>
                  <a:tcPr/>
                </a:tc>
                <a:tc>
                  <a:txBody>
                    <a:bodyPr/>
                    <a:lstStyle/>
                    <a:p>
                      <a:r>
                        <a:rPr lang="en-US" sz="1000"/>
                        <a:t>62.03125</a:t>
                      </a:r>
                    </a:p>
                  </a:txBody>
                  <a:tcPr/>
                </a:tc>
                <a:tc>
                  <a:txBody>
                    <a:bodyPr/>
                    <a:lstStyle/>
                    <a:p>
                      <a:r>
                        <a:rPr lang="en-US" sz="1000"/>
                        <a:t>5.53125</a:t>
                      </a:r>
                    </a:p>
                  </a:txBody>
                  <a:tcPr/>
                </a:tc>
                <a:tc>
                  <a:txBody>
                    <a:bodyPr/>
                    <a:lstStyle/>
                    <a:p>
                      <a:r>
                        <a:rPr lang="en-US" sz="1000"/>
                        <a:t>3.71875</a:t>
                      </a:r>
                    </a:p>
                  </a:txBody>
                  <a:tcPr/>
                </a:tc>
                <a:tc>
                  <a:txBody>
                    <a:bodyPr/>
                    <a:lstStyle/>
                    <a:p>
                      <a:r>
                        <a:rPr lang="en-US" sz="1000"/>
                        <a:t>71.28125</a:t>
                      </a:r>
                    </a:p>
                  </a:txBody>
                  <a:tcPr/>
                </a:tc>
                <a:extLst>
                  <a:ext uri="{0D108BD9-81ED-4DB2-BD59-A6C34878D82A}">
                    <a16:rowId xmlns:a16="http://schemas.microsoft.com/office/drawing/2014/main" val="3483118962"/>
                  </a:ext>
                </a:extLst>
              </a:tr>
              <a:tr h="370840">
                <a:tc>
                  <a:txBody>
                    <a:bodyPr/>
                    <a:lstStyle/>
                    <a:p>
                      <a:r>
                        <a:rPr lang="en-US" sz="1000"/>
                        <a:t>#MoveteConYamaha</a:t>
                      </a:r>
                    </a:p>
                  </a:txBody>
                  <a:tcPr/>
                </a:tc>
                <a:tc>
                  <a:txBody>
                    <a:bodyPr/>
                    <a:lstStyle/>
                    <a:p>
                      <a:r>
                        <a:rPr lang="en-US" sz="1000"/>
                        <a:t>32</a:t>
                      </a:r>
                    </a:p>
                  </a:txBody>
                  <a:tcPr/>
                </a:tc>
                <a:tc>
                  <a:txBody>
                    <a:bodyPr/>
                    <a:lstStyle/>
                    <a:p>
                      <a:r>
                        <a:rPr lang="en-US" sz="1000"/>
                        <a:t>62.03125</a:t>
                      </a:r>
                    </a:p>
                  </a:txBody>
                  <a:tcPr/>
                </a:tc>
                <a:tc>
                  <a:txBody>
                    <a:bodyPr/>
                    <a:lstStyle/>
                    <a:p>
                      <a:r>
                        <a:rPr lang="en-US" sz="1000"/>
                        <a:t>5.53125</a:t>
                      </a:r>
                    </a:p>
                  </a:txBody>
                  <a:tcPr/>
                </a:tc>
                <a:tc>
                  <a:txBody>
                    <a:bodyPr/>
                    <a:lstStyle/>
                    <a:p>
                      <a:r>
                        <a:rPr lang="en-US" sz="1000"/>
                        <a:t>3.71875</a:t>
                      </a:r>
                    </a:p>
                  </a:txBody>
                  <a:tcPr/>
                </a:tc>
                <a:tc>
                  <a:txBody>
                    <a:bodyPr/>
                    <a:lstStyle/>
                    <a:p>
                      <a:r>
                        <a:rPr lang="en-US" sz="1000"/>
                        <a:t>71.28125</a:t>
                      </a:r>
                    </a:p>
                  </a:txBody>
                  <a:tcPr/>
                </a:tc>
                <a:extLst>
                  <a:ext uri="{0D108BD9-81ED-4DB2-BD59-A6C34878D82A}">
                    <a16:rowId xmlns:a16="http://schemas.microsoft.com/office/drawing/2014/main" val="2819824925"/>
                  </a:ext>
                </a:extLst>
              </a:tr>
              <a:tr h="370840">
                <a:tc>
                  <a:txBody>
                    <a:bodyPr/>
                    <a:lstStyle/>
                    <a:p>
                      <a:r>
                        <a:rPr lang="en-US" sz="1000"/>
                        <a:t>#yamaha</a:t>
                      </a:r>
                    </a:p>
                  </a:txBody>
                  <a:tcPr/>
                </a:tc>
                <a:tc>
                  <a:txBody>
                    <a:bodyPr/>
                    <a:lstStyle/>
                    <a:p>
                      <a:r>
                        <a:rPr lang="en-US" sz="1000"/>
                        <a:t>16</a:t>
                      </a:r>
                    </a:p>
                  </a:txBody>
                  <a:tcPr/>
                </a:tc>
                <a:tc>
                  <a:txBody>
                    <a:bodyPr/>
                    <a:lstStyle/>
                    <a:p>
                      <a:r>
                        <a:rPr lang="en-US" sz="1000"/>
                        <a:t>157.25</a:t>
                      </a:r>
                    </a:p>
                  </a:txBody>
                  <a:tcPr/>
                </a:tc>
                <a:tc>
                  <a:txBody>
                    <a:bodyPr/>
                    <a:lstStyle/>
                    <a:p>
                      <a:r>
                        <a:rPr lang="en-US" sz="1000"/>
                        <a:t>2.125</a:t>
                      </a:r>
                    </a:p>
                  </a:txBody>
                  <a:tcPr/>
                </a:tc>
                <a:tc>
                  <a:txBody>
                    <a:bodyPr/>
                    <a:lstStyle/>
                    <a:p>
                      <a:r>
                        <a:rPr lang="en-US" sz="1000"/>
                        <a:t>7</a:t>
                      </a:r>
                    </a:p>
                  </a:txBody>
                  <a:tcPr/>
                </a:tc>
                <a:tc>
                  <a:txBody>
                    <a:bodyPr/>
                    <a:lstStyle/>
                    <a:p>
                      <a:r>
                        <a:rPr lang="en-US" sz="1000"/>
                        <a:t>166.375</a:t>
                      </a:r>
                    </a:p>
                  </a:txBody>
                  <a:tcPr/>
                </a:tc>
                <a:extLst>
                  <a:ext uri="{0D108BD9-81ED-4DB2-BD59-A6C34878D82A}">
                    <a16:rowId xmlns:a16="http://schemas.microsoft.com/office/drawing/2014/main" val="413879625"/>
                  </a:ext>
                </a:extLst>
              </a:tr>
              <a:tr h="370840">
                <a:tc>
                  <a:txBody>
                    <a:bodyPr/>
                    <a:lstStyle/>
                    <a:p>
                      <a:r>
                        <a:rPr lang="en-US" sz="1000"/>
                        <a:t>#Benelli</a:t>
                      </a:r>
                    </a:p>
                  </a:txBody>
                  <a:tcPr/>
                </a:tc>
                <a:tc>
                  <a:txBody>
                    <a:bodyPr/>
                    <a:lstStyle/>
                    <a:p>
                      <a:r>
                        <a:rPr lang="en-US" sz="1000"/>
                        <a:t>15</a:t>
                      </a:r>
                    </a:p>
                  </a:txBody>
                  <a:tcPr/>
                </a:tc>
                <a:tc>
                  <a:txBody>
                    <a:bodyPr/>
                    <a:lstStyle/>
                    <a:p>
                      <a:r>
                        <a:rPr lang="en-US" sz="1000"/>
                        <a:t>44.666666666667</a:t>
                      </a:r>
                    </a:p>
                  </a:txBody>
                  <a:tcPr/>
                </a:tc>
                <a:tc>
                  <a:txBody>
                    <a:bodyPr/>
                    <a:lstStyle/>
                    <a:p>
                      <a:r>
                        <a:rPr lang="en-US" sz="1000"/>
                        <a:t>1.9333333333333</a:t>
                      </a:r>
                    </a:p>
                  </a:txBody>
                  <a:tcPr/>
                </a:tc>
                <a:tc>
                  <a:txBody>
                    <a:bodyPr/>
                    <a:lstStyle/>
                    <a:p>
                      <a:r>
                        <a:rPr lang="en-US" sz="1000"/>
                        <a:t>4.8666666666667</a:t>
                      </a:r>
                    </a:p>
                  </a:txBody>
                  <a:tcPr/>
                </a:tc>
                <a:tc>
                  <a:txBody>
                    <a:bodyPr/>
                    <a:lstStyle/>
                    <a:p>
                      <a:r>
                        <a:rPr lang="en-US" sz="1000"/>
                        <a:t>51.466666666667</a:t>
                      </a:r>
                    </a:p>
                  </a:txBody>
                  <a:tcPr/>
                </a:tc>
                <a:extLst>
                  <a:ext uri="{0D108BD9-81ED-4DB2-BD59-A6C34878D82A}">
                    <a16:rowId xmlns:a16="http://schemas.microsoft.com/office/drawing/2014/main" val="1171048839"/>
                  </a:ext>
                </a:extLst>
              </a:tr>
              <a:tr h="370840">
                <a:tc>
                  <a:txBody>
                    <a:bodyPr/>
                    <a:lstStyle/>
                    <a:p>
                      <a:r>
                        <a:rPr lang="en-US" sz="1000"/>
                        <a:t>#Motos</a:t>
                      </a:r>
                    </a:p>
                  </a:txBody>
                  <a:tcPr/>
                </a:tc>
                <a:tc>
                  <a:txBody>
                    <a:bodyPr/>
                    <a:lstStyle/>
                    <a:p>
                      <a:r>
                        <a:rPr lang="en-US" sz="1000"/>
                        <a:t>14</a:t>
                      </a:r>
                    </a:p>
                  </a:txBody>
                  <a:tcPr/>
                </a:tc>
                <a:tc>
                  <a:txBody>
                    <a:bodyPr/>
                    <a:lstStyle/>
                    <a:p>
                      <a:r>
                        <a:rPr lang="en-US" sz="1000"/>
                        <a:t>21.142857142857</a:t>
                      </a:r>
                    </a:p>
                  </a:txBody>
                  <a:tcPr/>
                </a:tc>
                <a:tc>
                  <a:txBody>
                    <a:bodyPr/>
                    <a:lstStyle/>
                    <a:p>
                      <a:r>
                        <a:rPr lang="en-US" sz="1000"/>
                        <a:t>3.4285714285714</a:t>
                      </a:r>
                    </a:p>
                  </a:txBody>
                  <a:tcPr/>
                </a:tc>
                <a:tc>
                  <a:txBody>
                    <a:bodyPr/>
                    <a:lstStyle/>
                    <a:p>
                      <a:r>
                        <a:rPr lang="en-US" sz="1000"/>
                        <a:t>1.6428571428571</a:t>
                      </a:r>
                    </a:p>
                  </a:txBody>
                  <a:tcPr/>
                </a:tc>
                <a:tc>
                  <a:txBody>
                    <a:bodyPr/>
                    <a:lstStyle/>
                    <a:p>
                      <a:r>
                        <a:rPr lang="en-US" sz="1000"/>
                        <a:t>26.214285714286</a:t>
                      </a:r>
                    </a:p>
                  </a:txBody>
                  <a:tcPr/>
                </a:tc>
                <a:extLst>
                  <a:ext uri="{0D108BD9-81ED-4DB2-BD59-A6C34878D82A}">
                    <a16:rowId xmlns:a16="http://schemas.microsoft.com/office/drawing/2014/main" val="2563985463"/>
                  </a:ext>
                </a:extLst>
              </a:tr>
              <a:tr h="370840">
                <a:tc>
                  <a:txBody>
                    <a:bodyPr/>
                    <a:lstStyle/>
                    <a:p>
                      <a:r>
                        <a:rPr lang="en-US" sz="1000"/>
                        <a:t>#CuotasSinInteres</a:t>
                      </a:r>
                    </a:p>
                  </a:txBody>
                  <a:tcPr/>
                </a:tc>
                <a:tc>
                  <a:txBody>
                    <a:bodyPr/>
                    <a:lstStyle/>
                    <a:p>
                      <a:r>
                        <a:rPr lang="en-US" sz="1000"/>
                        <a:t>13</a:t>
                      </a:r>
                    </a:p>
                  </a:txBody>
                  <a:tcPr/>
                </a:tc>
                <a:tc>
                  <a:txBody>
                    <a:bodyPr/>
                    <a:lstStyle/>
                    <a:p>
                      <a:r>
                        <a:rPr lang="en-US" sz="1000"/>
                        <a:t>18.230769230769</a:t>
                      </a:r>
                    </a:p>
                  </a:txBody>
                  <a:tcPr/>
                </a:tc>
                <a:tc>
                  <a:txBody>
                    <a:bodyPr/>
                    <a:lstStyle/>
                    <a:p>
                      <a:r>
                        <a:rPr lang="en-US" sz="1000"/>
                        <a:t>5.0769230769231</a:t>
                      </a:r>
                    </a:p>
                  </a:txBody>
                  <a:tcPr/>
                </a:tc>
                <a:tc>
                  <a:txBody>
                    <a:bodyPr/>
                    <a:lstStyle/>
                    <a:p>
                      <a:r>
                        <a:rPr lang="en-US" sz="1000"/>
                        <a:t>0.61538461538462</a:t>
                      </a:r>
                    </a:p>
                  </a:txBody>
                  <a:tcPr/>
                </a:tc>
                <a:tc>
                  <a:txBody>
                    <a:bodyPr/>
                    <a:lstStyle/>
                    <a:p>
                      <a:r>
                        <a:rPr lang="en-US" sz="1000"/>
                        <a:t>23.923076923077</a:t>
                      </a:r>
                    </a:p>
                  </a:txBody>
                  <a:tcPr/>
                </a:tc>
                <a:extLst>
                  <a:ext uri="{0D108BD9-81ED-4DB2-BD59-A6C34878D82A}">
                    <a16:rowId xmlns:a16="http://schemas.microsoft.com/office/drawing/2014/main" val="308199277"/>
                  </a:ext>
                </a:extLst>
              </a:tr>
              <a:tr h="370840">
                <a:tc>
                  <a:txBody>
                    <a:bodyPr/>
                    <a:lstStyle/>
                    <a:p>
                      <a:r>
                        <a:rPr lang="en-US" sz="1000"/>
                        <a:t>#BajajArgentina</a:t>
                      </a:r>
                    </a:p>
                  </a:txBody>
                  <a:tcPr/>
                </a:tc>
                <a:tc>
                  <a:txBody>
                    <a:bodyPr/>
                    <a:lstStyle/>
                    <a:p>
                      <a:r>
                        <a:rPr lang="en-US" sz="1000"/>
                        <a:t>11</a:t>
                      </a:r>
                    </a:p>
                  </a:txBody>
                  <a:tcPr/>
                </a:tc>
                <a:tc>
                  <a:txBody>
                    <a:bodyPr/>
                    <a:lstStyle/>
                    <a:p>
                      <a:r>
                        <a:rPr lang="en-US" sz="1000"/>
                        <a:t>15</a:t>
                      </a:r>
                    </a:p>
                  </a:txBody>
                  <a:tcPr/>
                </a:tc>
                <a:tc>
                  <a:txBody>
                    <a:bodyPr/>
                    <a:lstStyle/>
                    <a:p>
                      <a:r>
                        <a:rPr lang="en-US" sz="1000"/>
                        <a:t>4.2727272727273</a:t>
                      </a:r>
                    </a:p>
                  </a:txBody>
                  <a:tcPr/>
                </a:tc>
                <a:tc>
                  <a:txBody>
                    <a:bodyPr/>
                    <a:lstStyle/>
                    <a:p>
                      <a:r>
                        <a:rPr lang="en-US" sz="1000"/>
                        <a:t>1.3636363636364</a:t>
                      </a:r>
                    </a:p>
                  </a:txBody>
                  <a:tcPr/>
                </a:tc>
                <a:tc>
                  <a:txBody>
                    <a:bodyPr/>
                    <a:lstStyle/>
                    <a:p>
                      <a:r>
                        <a:rPr lang="en-US" sz="1000"/>
                        <a:t>20.636363636364</a:t>
                      </a:r>
                    </a:p>
                  </a:txBody>
                  <a:tcPr/>
                </a:tc>
                <a:extLst>
                  <a:ext uri="{0D108BD9-81ED-4DB2-BD59-A6C34878D82A}">
                    <a16:rowId xmlns:a16="http://schemas.microsoft.com/office/drawing/2014/main" val="591241928"/>
                  </a:ext>
                </a:extLst>
              </a:tr>
              <a:tr h="370840">
                <a:tc>
                  <a:txBody>
                    <a:bodyPr/>
                    <a:lstStyle/>
                    <a:p>
                      <a:r>
                        <a:rPr lang="en-US" sz="1000"/>
                        <a:t>#Yamaha</a:t>
                      </a:r>
                    </a:p>
                  </a:txBody>
                  <a:tcPr/>
                </a:tc>
                <a:tc>
                  <a:txBody>
                    <a:bodyPr/>
                    <a:lstStyle/>
                    <a:p>
                      <a:r>
                        <a:rPr lang="en-US" sz="1000"/>
                        <a:t>11</a:t>
                      </a:r>
                    </a:p>
                  </a:txBody>
                  <a:tcPr/>
                </a:tc>
                <a:tc>
                  <a:txBody>
                    <a:bodyPr/>
                    <a:lstStyle/>
                    <a:p>
                      <a:r>
                        <a:rPr lang="en-US" sz="1000"/>
                        <a:t>232.90909090909</a:t>
                      </a:r>
                    </a:p>
                  </a:txBody>
                  <a:tcPr/>
                </a:tc>
                <a:tc>
                  <a:txBody>
                    <a:bodyPr/>
                    <a:lstStyle/>
                    <a:p>
                      <a:r>
                        <a:rPr lang="en-US" sz="1000"/>
                        <a:t>8.0909090909091</a:t>
                      </a:r>
                    </a:p>
                  </a:txBody>
                  <a:tcPr/>
                </a:tc>
                <a:tc>
                  <a:txBody>
                    <a:bodyPr/>
                    <a:lstStyle/>
                    <a:p>
                      <a:r>
                        <a:rPr lang="en-US" sz="1000"/>
                        <a:t>7.3636363636364</a:t>
                      </a:r>
                    </a:p>
                  </a:txBody>
                  <a:tcPr/>
                </a:tc>
                <a:tc>
                  <a:txBody>
                    <a:bodyPr/>
                    <a:lstStyle/>
                    <a:p>
                      <a:r>
                        <a:rPr lang="en-US" sz="1000"/>
                        <a:t>248.36363636364</a:t>
                      </a:r>
                    </a:p>
                  </a:txBody>
                  <a:tcPr/>
                </a:tc>
                <a:extLst>
                  <a:ext uri="{0D108BD9-81ED-4DB2-BD59-A6C34878D82A}">
                    <a16:rowId xmlns:a16="http://schemas.microsoft.com/office/drawing/2014/main" val="864066442"/>
                  </a:ext>
                </a:extLst>
              </a:tr>
              <a:tr h="370840">
                <a:tc>
                  <a:txBody>
                    <a:bodyPr/>
                    <a:lstStyle/>
                    <a:p>
                      <a:r>
                        <a:rPr lang="en-US" sz="1000"/>
                        <a:t>#Mgbikes</a:t>
                      </a:r>
                    </a:p>
                  </a:txBody>
                  <a:tcPr/>
                </a:tc>
                <a:tc>
                  <a:txBody>
                    <a:bodyPr/>
                    <a:lstStyle/>
                    <a:p>
                      <a:r>
                        <a:rPr lang="en-US" sz="1000"/>
                        <a:t>10</a:t>
                      </a:r>
                    </a:p>
                  </a:txBody>
                  <a:tcPr/>
                </a:tc>
                <a:tc>
                  <a:txBody>
                    <a:bodyPr/>
                    <a:lstStyle/>
                    <a:p>
                      <a:r>
                        <a:rPr lang="en-US" sz="1000"/>
                        <a:t>26.6</a:t>
                      </a:r>
                    </a:p>
                  </a:txBody>
                  <a:tcPr/>
                </a:tc>
                <a:tc>
                  <a:txBody>
                    <a:bodyPr/>
                    <a:lstStyle/>
                    <a:p>
                      <a:r>
                        <a:rPr lang="en-US" sz="1000"/>
                        <a:t>0.1</a:t>
                      </a:r>
                    </a:p>
                  </a:txBody>
                  <a:tcPr/>
                </a:tc>
                <a:tc>
                  <a:txBody>
                    <a:bodyPr/>
                    <a:lstStyle/>
                    <a:p>
                      <a:r>
                        <a:rPr lang="en-US" sz="1000"/>
                        <a:t>2.4</a:t>
                      </a:r>
                    </a:p>
                  </a:txBody>
                  <a:tcPr/>
                </a:tc>
                <a:tc>
                  <a:txBody>
                    <a:bodyPr/>
                    <a:lstStyle/>
                    <a:p>
                      <a:r>
                        <a:rPr lang="en-US" sz="1000"/>
                        <a:t>29.1</a:t>
                      </a:r>
                    </a:p>
                  </a:txBody>
                  <a:tcPr/>
                </a:tc>
                <a:extLst>
                  <a:ext uri="{0D108BD9-81ED-4DB2-BD59-A6C34878D82A}">
                    <a16:rowId xmlns:a16="http://schemas.microsoft.com/office/drawing/2014/main" val="2972064500"/>
                  </a:ext>
                </a:extLst>
              </a:tr>
            </a:tbl>
          </a:graphicData>
        </a:graphic>
      </p:graphicFrame>
      <p:sp>
        <p:nvSpPr>
          <p:cNvPr id="4" name="Text Placeholder 3">
            <a:extLst>
              <a:ext uri="{FF2B5EF4-FFF2-40B4-BE49-F238E27FC236}">
                <a16:creationId xmlns:a16="http://schemas.microsoft.com/office/drawing/2014/main" id="{5D777C85-6A86-4D1E-833F-3A797E24230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66297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9AAF6-2012-4396-8D60-0DFAB47312D9}"/>
              </a:ext>
            </a:extLst>
          </p:cNvPr>
          <p:cNvSpPr>
            <a:spLocks noGrp="1"/>
          </p:cNvSpPr>
          <p:nvPr>
            <p:ph type="title"/>
          </p:nvPr>
        </p:nvSpPr>
        <p:spPr/>
        <p:txBody>
          <a:bodyPr/>
          <a:lstStyle/>
          <a:p>
            <a:r>
              <a:rPr lang="en-US"/>
              <a:t>Facebook Post Table + Reactions | La Emilia - 1 of 14</a:t>
            </a:r>
          </a:p>
        </p:txBody>
      </p:sp>
      <p:graphicFrame>
        <p:nvGraphicFramePr>
          <p:cNvPr id="5" name="Table Placeholder 4">
            <a:extLst>
              <a:ext uri="{FF2B5EF4-FFF2-40B4-BE49-F238E27FC236}">
                <a16:creationId xmlns:a16="http://schemas.microsoft.com/office/drawing/2014/main" id="{11CA77E0-DB18-49FC-879E-A01991C9839D}"/>
              </a:ext>
            </a:extLst>
          </p:cNvPr>
          <p:cNvGraphicFramePr>
            <a:graphicFrameLocks noGrp="1"/>
          </p:cNvGraphicFramePr>
          <p:nvPr>
            <p:ph type="tbl" sz="quarter" idx="13"/>
            <p:extLst>
              <p:ext uri="{D42A27DB-BD31-4B8C-83A1-F6EECF244321}">
                <p14:modId xmlns:p14="http://schemas.microsoft.com/office/powerpoint/2010/main" val="846258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9621751"/>
                    </a:ext>
                  </a:extLst>
                </a:gridCol>
                <a:gridCol w="493776">
                  <a:extLst>
                    <a:ext uri="{9D8B030D-6E8A-4147-A177-3AD203B41FA5}">
                      <a16:colId xmlns:a16="http://schemas.microsoft.com/office/drawing/2014/main" val="1852173293"/>
                    </a:ext>
                  </a:extLst>
                </a:gridCol>
                <a:gridCol w="493776">
                  <a:extLst>
                    <a:ext uri="{9D8B030D-6E8A-4147-A177-3AD203B41FA5}">
                      <a16:colId xmlns:a16="http://schemas.microsoft.com/office/drawing/2014/main" val="3184881404"/>
                    </a:ext>
                  </a:extLst>
                </a:gridCol>
                <a:gridCol w="493776">
                  <a:extLst>
                    <a:ext uri="{9D8B030D-6E8A-4147-A177-3AD203B41FA5}">
                      <a16:colId xmlns:a16="http://schemas.microsoft.com/office/drawing/2014/main" val="1711095490"/>
                    </a:ext>
                  </a:extLst>
                </a:gridCol>
                <a:gridCol w="493776">
                  <a:extLst>
                    <a:ext uri="{9D8B030D-6E8A-4147-A177-3AD203B41FA5}">
                      <a16:colId xmlns:a16="http://schemas.microsoft.com/office/drawing/2014/main" val="3254663997"/>
                    </a:ext>
                  </a:extLst>
                </a:gridCol>
                <a:gridCol w="493776">
                  <a:extLst>
                    <a:ext uri="{9D8B030D-6E8A-4147-A177-3AD203B41FA5}">
                      <a16:colId xmlns:a16="http://schemas.microsoft.com/office/drawing/2014/main" val="714980322"/>
                    </a:ext>
                  </a:extLst>
                </a:gridCol>
                <a:gridCol w="493776">
                  <a:extLst>
                    <a:ext uri="{9D8B030D-6E8A-4147-A177-3AD203B41FA5}">
                      <a16:colId xmlns:a16="http://schemas.microsoft.com/office/drawing/2014/main" val="1404001777"/>
                    </a:ext>
                  </a:extLst>
                </a:gridCol>
                <a:gridCol w="493776">
                  <a:extLst>
                    <a:ext uri="{9D8B030D-6E8A-4147-A177-3AD203B41FA5}">
                      <a16:colId xmlns:a16="http://schemas.microsoft.com/office/drawing/2014/main" val="1151695355"/>
                    </a:ext>
                  </a:extLst>
                </a:gridCol>
                <a:gridCol w="493776">
                  <a:extLst>
                    <a:ext uri="{9D8B030D-6E8A-4147-A177-3AD203B41FA5}">
                      <a16:colId xmlns:a16="http://schemas.microsoft.com/office/drawing/2014/main" val="3201742948"/>
                    </a:ext>
                  </a:extLst>
                </a:gridCol>
                <a:gridCol w="493776">
                  <a:extLst>
                    <a:ext uri="{9D8B030D-6E8A-4147-A177-3AD203B41FA5}">
                      <a16:colId xmlns:a16="http://schemas.microsoft.com/office/drawing/2014/main" val="2585247884"/>
                    </a:ext>
                  </a:extLst>
                </a:gridCol>
                <a:gridCol w="493776">
                  <a:extLst>
                    <a:ext uri="{9D8B030D-6E8A-4147-A177-3AD203B41FA5}">
                      <a16:colId xmlns:a16="http://schemas.microsoft.com/office/drawing/2014/main" val="2038810738"/>
                    </a:ext>
                  </a:extLst>
                </a:gridCol>
                <a:gridCol w="493776">
                  <a:extLst>
                    <a:ext uri="{9D8B030D-6E8A-4147-A177-3AD203B41FA5}">
                      <a16:colId xmlns:a16="http://schemas.microsoft.com/office/drawing/2014/main" val="3988873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646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- 2021-06-15 10:27:02</a:t>
                      </a:r>
                      <a:r>
                        <a:rPr kumimoji="0" lang="es-ES" sz="1000" b="0" i="0" u="none" strike="noStrike" kern="1200" cap="none" spc="0" normalizeH="0" baseline="0" noProof="0">
                          <a:ln>
                            <a:noFill/>
                          </a:ln>
                          <a:solidFill>
                            <a:prstClr val="black"/>
                          </a:solidFill>
                          <a:effectLst/>
                          <a:uLnTx/>
                          <a:uFillTx/>
                          <a:latin typeface="+mn-lt"/>
                          <a:ea typeface="+mn-ea"/>
                          <a:cs typeface="+mn-cs"/>
                        </a:rPr>
                        <a:t>
 Asegurá tu Yamaha 0KM y disfrutá de una asistencia Premium para cualquiera de nuestras unidades adquiridas en la Red Oficial de Concesionarios Yamaha.
Para más información te invitamos a ingresar en bit.ly/YamahaSeguros
#Yamaha #YamahaSeguros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23802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- 2021-06-17 10:00:21</a:t>
                      </a:r>
                      <a:r>
                        <a:rPr kumimoji="0" lang="es-ES" sz="1000" b="0" i="0" u="none" strike="noStrike" kern="1200" cap="none" spc="0" normalizeH="0" baseline="0" noProof="0">
                          <a:ln>
                            <a:noFill/>
                          </a:ln>
                          <a:solidFill>
                            <a:prstClr val="black"/>
                          </a:solidFill>
                          <a:effectLst/>
                          <a:uLnTx/>
                          <a:uFillTx/>
                          <a:latin typeface="+mn-lt"/>
                          <a:ea typeface="+mn-ea"/>
                          <a:cs typeface="+mn-cs"/>
                        </a:rPr>
                        <a:t>
 Nuevos concesionarios se suman al Yamaha Experience Service.
Dale a Tu Yamaha el mejor servicio post venta a un precio conveniente.
Más información en bit.ly/Yamaha-Experience-Service
#yamaha #yamahaexperienceservice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62816159"/>
                  </a:ext>
                </a:extLst>
              </a:tr>
            </a:tbl>
          </a:graphicData>
        </a:graphic>
      </p:graphicFrame>
      <p:sp>
        <p:nvSpPr>
          <p:cNvPr id="4" name="Text Placeholder 3">
            <a:extLst>
              <a:ext uri="{FF2B5EF4-FFF2-40B4-BE49-F238E27FC236}">
                <a16:creationId xmlns:a16="http://schemas.microsoft.com/office/drawing/2014/main" id="{703F83E2-4505-4E06-A5B0-9CBBF778085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41473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BF6D4-3F56-4D56-A756-DC8697842710}"/>
              </a:ext>
            </a:extLst>
          </p:cNvPr>
          <p:cNvSpPr>
            <a:spLocks noGrp="1"/>
          </p:cNvSpPr>
          <p:nvPr>
            <p:ph type="title"/>
          </p:nvPr>
        </p:nvSpPr>
        <p:spPr/>
        <p:txBody>
          <a:bodyPr/>
          <a:lstStyle/>
          <a:p>
            <a:r>
              <a:rPr lang="en-US"/>
              <a:t>Facebook Post Table + Reactions | La Emilia - 2 of 14</a:t>
            </a:r>
          </a:p>
        </p:txBody>
      </p:sp>
      <p:graphicFrame>
        <p:nvGraphicFramePr>
          <p:cNvPr id="5" name="Table Placeholder 4">
            <a:extLst>
              <a:ext uri="{FF2B5EF4-FFF2-40B4-BE49-F238E27FC236}">
                <a16:creationId xmlns:a16="http://schemas.microsoft.com/office/drawing/2014/main" id="{37E7CCF9-06D5-4D59-B0CA-ED13B6B49EB3}"/>
              </a:ext>
            </a:extLst>
          </p:cNvPr>
          <p:cNvGraphicFramePr>
            <a:graphicFrameLocks noGrp="1"/>
          </p:cNvGraphicFramePr>
          <p:nvPr>
            <p:ph type="tbl" sz="quarter" idx="13"/>
            <p:extLst>
              <p:ext uri="{D42A27DB-BD31-4B8C-83A1-F6EECF244321}">
                <p14:modId xmlns:p14="http://schemas.microsoft.com/office/powerpoint/2010/main" val="2395634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06944924"/>
                    </a:ext>
                  </a:extLst>
                </a:gridCol>
                <a:gridCol w="493776">
                  <a:extLst>
                    <a:ext uri="{9D8B030D-6E8A-4147-A177-3AD203B41FA5}">
                      <a16:colId xmlns:a16="http://schemas.microsoft.com/office/drawing/2014/main" val="507377049"/>
                    </a:ext>
                  </a:extLst>
                </a:gridCol>
                <a:gridCol w="493776">
                  <a:extLst>
                    <a:ext uri="{9D8B030D-6E8A-4147-A177-3AD203B41FA5}">
                      <a16:colId xmlns:a16="http://schemas.microsoft.com/office/drawing/2014/main" val="550386678"/>
                    </a:ext>
                  </a:extLst>
                </a:gridCol>
                <a:gridCol w="493776">
                  <a:extLst>
                    <a:ext uri="{9D8B030D-6E8A-4147-A177-3AD203B41FA5}">
                      <a16:colId xmlns:a16="http://schemas.microsoft.com/office/drawing/2014/main" val="2624178592"/>
                    </a:ext>
                  </a:extLst>
                </a:gridCol>
                <a:gridCol w="493776">
                  <a:extLst>
                    <a:ext uri="{9D8B030D-6E8A-4147-A177-3AD203B41FA5}">
                      <a16:colId xmlns:a16="http://schemas.microsoft.com/office/drawing/2014/main" val="2058882470"/>
                    </a:ext>
                  </a:extLst>
                </a:gridCol>
                <a:gridCol w="493776">
                  <a:extLst>
                    <a:ext uri="{9D8B030D-6E8A-4147-A177-3AD203B41FA5}">
                      <a16:colId xmlns:a16="http://schemas.microsoft.com/office/drawing/2014/main" val="742586811"/>
                    </a:ext>
                  </a:extLst>
                </a:gridCol>
                <a:gridCol w="493776">
                  <a:extLst>
                    <a:ext uri="{9D8B030D-6E8A-4147-A177-3AD203B41FA5}">
                      <a16:colId xmlns:a16="http://schemas.microsoft.com/office/drawing/2014/main" val="3676050849"/>
                    </a:ext>
                  </a:extLst>
                </a:gridCol>
                <a:gridCol w="493776">
                  <a:extLst>
                    <a:ext uri="{9D8B030D-6E8A-4147-A177-3AD203B41FA5}">
                      <a16:colId xmlns:a16="http://schemas.microsoft.com/office/drawing/2014/main" val="4075618867"/>
                    </a:ext>
                  </a:extLst>
                </a:gridCol>
                <a:gridCol w="493776">
                  <a:extLst>
                    <a:ext uri="{9D8B030D-6E8A-4147-A177-3AD203B41FA5}">
                      <a16:colId xmlns:a16="http://schemas.microsoft.com/office/drawing/2014/main" val="4040018813"/>
                    </a:ext>
                  </a:extLst>
                </a:gridCol>
                <a:gridCol w="493776">
                  <a:extLst>
                    <a:ext uri="{9D8B030D-6E8A-4147-A177-3AD203B41FA5}">
                      <a16:colId xmlns:a16="http://schemas.microsoft.com/office/drawing/2014/main" val="551203708"/>
                    </a:ext>
                  </a:extLst>
                </a:gridCol>
                <a:gridCol w="493776">
                  <a:extLst>
                    <a:ext uri="{9D8B030D-6E8A-4147-A177-3AD203B41FA5}">
                      <a16:colId xmlns:a16="http://schemas.microsoft.com/office/drawing/2014/main" val="2760209208"/>
                    </a:ext>
                  </a:extLst>
                </a:gridCol>
                <a:gridCol w="493776">
                  <a:extLst>
                    <a:ext uri="{9D8B030D-6E8A-4147-A177-3AD203B41FA5}">
                      <a16:colId xmlns:a16="http://schemas.microsoft.com/office/drawing/2014/main" val="1051318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323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- 2021-06-20 10:58:25</a:t>
                      </a:r>
                      <a:r>
                        <a:rPr kumimoji="0" lang="es-ES" sz="1000" b="0" i="0" u="none" strike="noStrike" kern="1200" cap="none" spc="0" normalizeH="0" baseline="0" noProof="0">
                          <a:ln>
                            <a:noFill/>
                          </a:ln>
                          <a:solidFill>
                            <a:prstClr val="black"/>
                          </a:solidFill>
                          <a:effectLst/>
                          <a:uLnTx/>
                          <a:uFillTx/>
                          <a:latin typeface="+mn-lt"/>
                          <a:ea typeface="+mn-ea"/>
                          <a:cs typeface="+mn-cs"/>
                        </a:rPr>
                        <a:t>
 El regreso más esperado 👏👏👏 Marc Márquez se reencontró con el triunfo en la categoría reina🏆 y todo volvió a la normalidad. Felicidades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25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- 2021-06-08 16:52:49</a:t>
                      </a:r>
                      <a:r>
                        <a:rPr kumimoji="0" lang="es-ES" sz="1000" b="0" i="0" u="none" strike="noStrike" kern="1200" cap="none" spc="0" normalizeH="0" baseline="0" noProof="0">
                          <a:ln>
                            <a:noFill/>
                          </a:ln>
                          <a:solidFill>
                            <a:prstClr val="black"/>
                          </a:solidFill>
                          <a:effectLst/>
                          <a:uLnTx/>
                          <a:uFillTx/>
                          <a:latin typeface="+mn-lt"/>
                          <a:ea typeface="+mn-ea"/>
                          <a:cs typeface="+mn-cs"/>
                        </a:rPr>
                        <a:t>
 Fiel, confiable, rendidora, con gran capacidad de carga y maniobrabilidad… En una palabra, GAUCHA. Así es la nueva GLH150. Acercate a tu concesionario más cercano y sacate las ganas de probarla. bit.ly/2ZMgcKG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61996684"/>
                  </a:ext>
                </a:extLst>
              </a:tr>
            </a:tbl>
          </a:graphicData>
        </a:graphic>
      </p:graphicFrame>
      <p:sp>
        <p:nvSpPr>
          <p:cNvPr id="4" name="Text Placeholder 3">
            <a:extLst>
              <a:ext uri="{FF2B5EF4-FFF2-40B4-BE49-F238E27FC236}">
                <a16:creationId xmlns:a16="http://schemas.microsoft.com/office/drawing/2014/main" id="{8405A237-07BD-4B45-9E62-8E0C9A47CE4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0192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90B3D-FC1A-42AF-B728-7539CA4E2A36}"/>
              </a:ext>
            </a:extLst>
          </p:cNvPr>
          <p:cNvSpPr>
            <a:spLocks noGrp="1"/>
          </p:cNvSpPr>
          <p:nvPr>
            <p:ph type="title"/>
          </p:nvPr>
        </p:nvSpPr>
        <p:spPr/>
        <p:txBody>
          <a:bodyPr/>
          <a:lstStyle/>
          <a:p>
            <a:r>
              <a:rPr lang="en-US"/>
              <a:t>Facebook Post Table + Reactions | La Emilia - 3 of 14</a:t>
            </a:r>
          </a:p>
        </p:txBody>
      </p:sp>
      <p:graphicFrame>
        <p:nvGraphicFramePr>
          <p:cNvPr id="5" name="Table Placeholder 4">
            <a:extLst>
              <a:ext uri="{FF2B5EF4-FFF2-40B4-BE49-F238E27FC236}">
                <a16:creationId xmlns:a16="http://schemas.microsoft.com/office/drawing/2014/main" id="{07D5EA94-8B7C-47DC-862D-81849029B525}"/>
              </a:ext>
            </a:extLst>
          </p:cNvPr>
          <p:cNvGraphicFramePr>
            <a:graphicFrameLocks noGrp="1"/>
          </p:cNvGraphicFramePr>
          <p:nvPr>
            <p:ph type="tbl" sz="quarter" idx="13"/>
            <p:extLst>
              <p:ext uri="{D42A27DB-BD31-4B8C-83A1-F6EECF244321}">
                <p14:modId xmlns:p14="http://schemas.microsoft.com/office/powerpoint/2010/main" val="3472907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792808"/>
                    </a:ext>
                  </a:extLst>
                </a:gridCol>
                <a:gridCol w="493776">
                  <a:extLst>
                    <a:ext uri="{9D8B030D-6E8A-4147-A177-3AD203B41FA5}">
                      <a16:colId xmlns:a16="http://schemas.microsoft.com/office/drawing/2014/main" val="2401794591"/>
                    </a:ext>
                  </a:extLst>
                </a:gridCol>
                <a:gridCol w="493776">
                  <a:extLst>
                    <a:ext uri="{9D8B030D-6E8A-4147-A177-3AD203B41FA5}">
                      <a16:colId xmlns:a16="http://schemas.microsoft.com/office/drawing/2014/main" val="3328797897"/>
                    </a:ext>
                  </a:extLst>
                </a:gridCol>
                <a:gridCol w="493776">
                  <a:extLst>
                    <a:ext uri="{9D8B030D-6E8A-4147-A177-3AD203B41FA5}">
                      <a16:colId xmlns:a16="http://schemas.microsoft.com/office/drawing/2014/main" val="2923481551"/>
                    </a:ext>
                  </a:extLst>
                </a:gridCol>
                <a:gridCol w="493776">
                  <a:extLst>
                    <a:ext uri="{9D8B030D-6E8A-4147-A177-3AD203B41FA5}">
                      <a16:colId xmlns:a16="http://schemas.microsoft.com/office/drawing/2014/main" val="4221073415"/>
                    </a:ext>
                  </a:extLst>
                </a:gridCol>
                <a:gridCol w="493776">
                  <a:extLst>
                    <a:ext uri="{9D8B030D-6E8A-4147-A177-3AD203B41FA5}">
                      <a16:colId xmlns:a16="http://schemas.microsoft.com/office/drawing/2014/main" val="3057884027"/>
                    </a:ext>
                  </a:extLst>
                </a:gridCol>
                <a:gridCol w="493776">
                  <a:extLst>
                    <a:ext uri="{9D8B030D-6E8A-4147-A177-3AD203B41FA5}">
                      <a16:colId xmlns:a16="http://schemas.microsoft.com/office/drawing/2014/main" val="3603649507"/>
                    </a:ext>
                  </a:extLst>
                </a:gridCol>
                <a:gridCol w="493776">
                  <a:extLst>
                    <a:ext uri="{9D8B030D-6E8A-4147-A177-3AD203B41FA5}">
                      <a16:colId xmlns:a16="http://schemas.microsoft.com/office/drawing/2014/main" val="3764942562"/>
                    </a:ext>
                  </a:extLst>
                </a:gridCol>
                <a:gridCol w="493776">
                  <a:extLst>
                    <a:ext uri="{9D8B030D-6E8A-4147-A177-3AD203B41FA5}">
                      <a16:colId xmlns:a16="http://schemas.microsoft.com/office/drawing/2014/main" val="4203352056"/>
                    </a:ext>
                  </a:extLst>
                </a:gridCol>
                <a:gridCol w="493776">
                  <a:extLst>
                    <a:ext uri="{9D8B030D-6E8A-4147-A177-3AD203B41FA5}">
                      <a16:colId xmlns:a16="http://schemas.microsoft.com/office/drawing/2014/main" val="4134666716"/>
                    </a:ext>
                  </a:extLst>
                </a:gridCol>
                <a:gridCol w="493776">
                  <a:extLst>
                    <a:ext uri="{9D8B030D-6E8A-4147-A177-3AD203B41FA5}">
                      <a16:colId xmlns:a16="http://schemas.microsoft.com/office/drawing/2014/main" val="1426697155"/>
                    </a:ext>
                  </a:extLst>
                </a:gridCol>
                <a:gridCol w="493776">
                  <a:extLst>
                    <a:ext uri="{9D8B030D-6E8A-4147-A177-3AD203B41FA5}">
                      <a16:colId xmlns:a16="http://schemas.microsoft.com/office/drawing/2014/main" val="2944826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6146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- 2021-06-22 16:00:35</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5348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- 2021-06-01 17:56:11</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58751291"/>
                  </a:ext>
                </a:extLst>
              </a:tr>
            </a:tbl>
          </a:graphicData>
        </a:graphic>
      </p:graphicFrame>
      <p:sp>
        <p:nvSpPr>
          <p:cNvPr id="4" name="Text Placeholder 3">
            <a:extLst>
              <a:ext uri="{FF2B5EF4-FFF2-40B4-BE49-F238E27FC236}">
                <a16:creationId xmlns:a16="http://schemas.microsoft.com/office/drawing/2014/main" id="{E95AB6E8-669A-4BF5-89C2-9D34BB258A7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94588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FF2A4-4D02-4AB3-A295-5CE438519438}"/>
              </a:ext>
            </a:extLst>
          </p:cNvPr>
          <p:cNvSpPr>
            <a:spLocks noGrp="1"/>
          </p:cNvSpPr>
          <p:nvPr>
            <p:ph type="title"/>
          </p:nvPr>
        </p:nvSpPr>
        <p:spPr/>
        <p:txBody>
          <a:bodyPr/>
          <a:lstStyle/>
          <a:p>
            <a:r>
              <a:rPr lang="en-US"/>
              <a:t>Facebook Post Table + Reactions | La Emilia - 4 of 14</a:t>
            </a:r>
          </a:p>
        </p:txBody>
      </p:sp>
      <p:graphicFrame>
        <p:nvGraphicFramePr>
          <p:cNvPr id="5" name="Table Placeholder 4">
            <a:extLst>
              <a:ext uri="{FF2B5EF4-FFF2-40B4-BE49-F238E27FC236}">
                <a16:creationId xmlns:a16="http://schemas.microsoft.com/office/drawing/2014/main" id="{B753CF6C-5011-41C8-8E39-11DF5D3EE489}"/>
              </a:ext>
            </a:extLst>
          </p:cNvPr>
          <p:cNvGraphicFramePr>
            <a:graphicFrameLocks noGrp="1"/>
          </p:cNvGraphicFramePr>
          <p:nvPr>
            <p:ph type="tbl" sz="quarter" idx="13"/>
            <p:extLst>
              <p:ext uri="{D42A27DB-BD31-4B8C-83A1-F6EECF244321}">
                <p14:modId xmlns:p14="http://schemas.microsoft.com/office/powerpoint/2010/main" val="132233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6611605"/>
                    </a:ext>
                  </a:extLst>
                </a:gridCol>
                <a:gridCol w="493776">
                  <a:extLst>
                    <a:ext uri="{9D8B030D-6E8A-4147-A177-3AD203B41FA5}">
                      <a16:colId xmlns:a16="http://schemas.microsoft.com/office/drawing/2014/main" val="748307835"/>
                    </a:ext>
                  </a:extLst>
                </a:gridCol>
                <a:gridCol w="493776">
                  <a:extLst>
                    <a:ext uri="{9D8B030D-6E8A-4147-A177-3AD203B41FA5}">
                      <a16:colId xmlns:a16="http://schemas.microsoft.com/office/drawing/2014/main" val="552930442"/>
                    </a:ext>
                  </a:extLst>
                </a:gridCol>
                <a:gridCol w="493776">
                  <a:extLst>
                    <a:ext uri="{9D8B030D-6E8A-4147-A177-3AD203B41FA5}">
                      <a16:colId xmlns:a16="http://schemas.microsoft.com/office/drawing/2014/main" val="2324082524"/>
                    </a:ext>
                  </a:extLst>
                </a:gridCol>
                <a:gridCol w="493776">
                  <a:extLst>
                    <a:ext uri="{9D8B030D-6E8A-4147-A177-3AD203B41FA5}">
                      <a16:colId xmlns:a16="http://schemas.microsoft.com/office/drawing/2014/main" val="3634774746"/>
                    </a:ext>
                  </a:extLst>
                </a:gridCol>
                <a:gridCol w="493776">
                  <a:extLst>
                    <a:ext uri="{9D8B030D-6E8A-4147-A177-3AD203B41FA5}">
                      <a16:colId xmlns:a16="http://schemas.microsoft.com/office/drawing/2014/main" val="2296064328"/>
                    </a:ext>
                  </a:extLst>
                </a:gridCol>
                <a:gridCol w="493776">
                  <a:extLst>
                    <a:ext uri="{9D8B030D-6E8A-4147-A177-3AD203B41FA5}">
                      <a16:colId xmlns:a16="http://schemas.microsoft.com/office/drawing/2014/main" val="1989095406"/>
                    </a:ext>
                  </a:extLst>
                </a:gridCol>
                <a:gridCol w="493776">
                  <a:extLst>
                    <a:ext uri="{9D8B030D-6E8A-4147-A177-3AD203B41FA5}">
                      <a16:colId xmlns:a16="http://schemas.microsoft.com/office/drawing/2014/main" val="1309042780"/>
                    </a:ext>
                  </a:extLst>
                </a:gridCol>
                <a:gridCol w="493776">
                  <a:extLst>
                    <a:ext uri="{9D8B030D-6E8A-4147-A177-3AD203B41FA5}">
                      <a16:colId xmlns:a16="http://schemas.microsoft.com/office/drawing/2014/main" val="1477641618"/>
                    </a:ext>
                  </a:extLst>
                </a:gridCol>
                <a:gridCol w="493776">
                  <a:extLst>
                    <a:ext uri="{9D8B030D-6E8A-4147-A177-3AD203B41FA5}">
                      <a16:colId xmlns:a16="http://schemas.microsoft.com/office/drawing/2014/main" val="1704734086"/>
                    </a:ext>
                  </a:extLst>
                </a:gridCol>
                <a:gridCol w="493776">
                  <a:extLst>
                    <a:ext uri="{9D8B030D-6E8A-4147-A177-3AD203B41FA5}">
                      <a16:colId xmlns:a16="http://schemas.microsoft.com/office/drawing/2014/main" val="3060555530"/>
                    </a:ext>
                  </a:extLst>
                </a:gridCol>
                <a:gridCol w="493776">
                  <a:extLst>
                    <a:ext uri="{9D8B030D-6E8A-4147-A177-3AD203B41FA5}">
                      <a16:colId xmlns:a16="http://schemas.microsoft.com/office/drawing/2014/main" val="3868802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8589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- 2021-06-01 13:18:06</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25449246"/>
                  </a:ext>
                </a:extLst>
              </a:tr>
            </a:tbl>
          </a:graphicData>
        </a:graphic>
      </p:graphicFrame>
      <p:sp>
        <p:nvSpPr>
          <p:cNvPr id="4" name="Text Placeholder 3">
            <a:extLst>
              <a:ext uri="{FF2B5EF4-FFF2-40B4-BE49-F238E27FC236}">
                <a16:creationId xmlns:a16="http://schemas.microsoft.com/office/drawing/2014/main" id="{EC370F24-4163-45A4-A63C-DDF23FDD61C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73360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DAE42-E216-4374-BC5A-DB88DF012E96}"/>
              </a:ext>
            </a:extLst>
          </p:cNvPr>
          <p:cNvSpPr>
            <a:spLocks noGrp="1"/>
          </p:cNvSpPr>
          <p:nvPr>
            <p:ph type="title"/>
          </p:nvPr>
        </p:nvSpPr>
        <p:spPr/>
        <p:txBody>
          <a:bodyPr/>
          <a:lstStyle/>
          <a:p>
            <a:r>
              <a:rPr lang="en-US"/>
              <a:t>Facebook Post Table + Reactions | La Emilia - 5 of 14</a:t>
            </a:r>
          </a:p>
        </p:txBody>
      </p:sp>
      <p:graphicFrame>
        <p:nvGraphicFramePr>
          <p:cNvPr id="5" name="Table Placeholder 4">
            <a:extLst>
              <a:ext uri="{FF2B5EF4-FFF2-40B4-BE49-F238E27FC236}">
                <a16:creationId xmlns:a16="http://schemas.microsoft.com/office/drawing/2014/main" id="{5E1DE4F2-A06F-46B0-849B-137B9236C28D}"/>
              </a:ext>
            </a:extLst>
          </p:cNvPr>
          <p:cNvGraphicFramePr>
            <a:graphicFrameLocks noGrp="1"/>
          </p:cNvGraphicFramePr>
          <p:nvPr>
            <p:ph type="tbl" sz="quarter" idx="13"/>
            <p:extLst>
              <p:ext uri="{D42A27DB-BD31-4B8C-83A1-F6EECF244321}">
                <p14:modId xmlns:p14="http://schemas.microsoft.com/office/powerpoint/2010/main" val="801418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5946016"/>
                    </a:ext>
                  </a:extLst>
                </a:gridCol>
                <a:gridCol w="493776">
                  <a:extLst>
                    <a:ext uri="{9D8B030D-6E8A-4147-A177-3AD203B41FA5}">
                      <a16:colId xmlns:a16="http://schemas.microsoft.com/office/drawing/2014/main" val="2413804122"/>
                    </a:ext>
                  </a:extLst>
                </a:gridCol>
                <a:gridCol w="493776">
                  <a:extLst>
                    <a:ext uri="{9D8B030D-6E8A-4147-A177-3AD203B41FA5}">
                      <a16:colId xmlns:a16="http://schemas.microsoft.com/office/drawing/2014/main" val="473571714"/>
                    </a:ext>
                  </a:extLst>
                </a:gridCol>
                <a:gridCol w="493776">
                  <a:extLst>
                    <a:ext uri="{9D8B030D-6E8A-4147-A177-3AD203B41FA5}">
                      <a16:colId xmlns:a16="http://schemas.microsoft.com/office/drawing/2014/main" val="3952490956"/>
                    </a:ext>
                  </a:extLst>
                </a:gridCol>
                <a:gridCol w="493776">
                  <a:extLst>
                    <a:ext uri="{9D8B030D-6E8A-4147-A177-3AD203B41FA5}">
                      <a16:colId xmlns:a16="http://schemas.microsoft.com/office/drawing/2014/main" val="610364637"/>
                    </a:ext>
                  </a:extLst>
                </a:gridCol>
                <a:gridCol w="493776">
                  <a:extLst>
                    <a:ext uri="{9D8B030D-6E8A-4147-A177-3AD203B41FA5}">
                      <a16:colId xmlns:a16="http://schemas.microsoft.com/office/drawing/2014/main" val="67918425"/>
                    </a:ext>
                  </a:extLst>
                </a:gridCol>
                <a:gridCol w="493776">
                  <a:extLst>
                    <a:ext uri="{9D8B030D-6E8A-4147-A177-3AD203B41FA5}">
                      <a16:colId xmlns:a16="http://schemas.microsoft.com/office/drawing/2014/main" val="1033823379"/>
                    </a:ext>
                  </a:extLst>
                </a:gridCol>
                <a:gridCol w="493776">
                  <a:extLst>
                    <a:ext uri="{9D8B030D-6E8A-4147-A177-3AD203B41FA5}">
                      <a16:colId xmlns:a16="http://schemas.microsoft.com/office/drawing/2014/main" val="1678600668"/>
                    </a:ext>
                  </a:extLst>
                </a:gridCol>
                <a:gridCol w="493776">
                  <a:extLst>
                    <a:ext uri="{9D8B030D-6E8A-4147-A177-3AD203B41FA5}">
                      <a16:colId xmlns:a16="http://schemas.microsoft.com/office/drawing/2014/main" val="649348341"/>
                    </a:ext>
                  </a:extLst>
                </a:gridCol>
                <a:gridCol w="493776">
                  <a:extLst>
                    <a:ext uri="{9D8B030D-6E8A-4147-A177-3AD203B41FA5}">
                      <a16:colId xmlns:a16="http://schemas.microsoft.com/office/drawing/2014/main" val="748748577"/>
                    </a:ext>
                  </a:extLst>
                </a:gridCol>
                <a:gridCol w="493776">
                  <a:extLst>
                    <a:ext uri="{9D8B030D-6E8A-4147-A177-3AD203B41FA5}">
                      <a16:colId xmlns:a16="http://schemas.microsoft.com/office/drawing/2014/main" val="2415566458"/>
                    </a:ext>
                  </a:extLst>
                </a:gridCol>
                <a:gridCol w="493776">
                  <a:extLst>
                    <a:ext uri="{9D8B030D-6E8A-4147-A177-3AD203B41FA5}">
                      <a16:colId xmlns:a16="http://schemas.microsoft.com/office/drawing/2014/main" val="2311961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195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- 2021-06-10 10:30:19</a:t>
                      </a:r>
                      <a:r>
                        <a:rPr kumimoji="0" lang="es-ES" sz="1000" b="0" i="0" u="none" strike="noStrike" kern="1200" cap="none" spc="0" normalizeH="0" baseline="0" noProof="0">
                          <a:ln>
                            <a:noFill/>
                          </a:ln>
                          <a:solidFill>
                            <a:prstClr val="black"/>
                          </a:solidFill>
                          <a:effectLst/>
                          <a:uLnTx/>
                          <a:uFillTx/>
                          <a:latin typeface="+mn-lt"/>
                          <a:ea typeface="+mn-ea"/>
                          <a:cs typeface="+mn-cs"/>
                        </a:rPr>
                        <a:t>
 En el día de la seguridad vial, nuestra academia YRA de manejo seguro inaugura una nueva sección con las recomendaciones más importantes a considerar para tu conducción diaria.
No te pierdas ninguna de las lecciones, participá con nosotros y contanos q recaudos tomas en tu manejo.
#viajaseguro #YRA #manejoseguroyamaha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20405911"/>
                  </a:ext>
                </a:extLst>
              </a:tr>
            </a:tbl>
          </a:graphicData>
        </a:graphic>
      </p:graphicFrame>
      <p:sp>
        <p:nvSpPr>
          <p:cNvPr id="4" name="Text Placeholder 3">
            <a:extLst>
              <a:ext uri="{FF2B5EF4-FFF2-40B4-BE49-F238E27FC236}">
                <a16:creationId xmlns:a16="http://schemas.microsoft.com/office/drawing/2014/main" id="{C293BA24-E13B-4450-96F1-D07A594812E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08221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AD886-4851-4878-8321-ACB27772BF2F}"/>
              </a:ext>
            </a:extLst>
          </p:cNvPr>
          <p:cNvSpPr>
            <a:spLocks noGrp="1"/>
          </p:cNvSpPr>
          <p:nvPr>
            <p:ph type="title"/>
          </p:nvPr>
        </p:nvSpPr>
        <p:spPr/>
        <p:txBody>
          <a:bodyPr/>
          <a:lstStyle/>
          <a:p>
            <a:r>
              <a:rPr lang="en-US"/>
              <a:t>Facebook Post Table + Reactions | La Emilia - 6 of 14</a:t>
            </a:r>
          </a:p>
        </p:txBody>
      </p:sp>
      <p:graphicFrame>
        <p:nvGraphicFramePr>
          <p:cNvPr id="5" name="Table Placeholder 4">
            <a:extLst>
              <a:ext uri="{FF2B5EF4-FFF2-40B4-BE49-F238E27FC236}">
                <a16:creationId xmlns:a16="http://schemas.microsoft.com/office/drawing/2014/main" id="{571BCB63-E334-463D-9B16-02FC300B47EC}"/>
              </a:ext>
            </a:extLst>
          </p:cNvPr>
          <p:cNvGraphicFramePr>
            <a:graphicFrameLocks noGrp="1"/>
          </p:cNvGraphicFramePr>
          <p:nvPr>
            <p:ph type="tbl" sz="quarter" idx="13"/>
            <p:extLst>
              <p:ext uri="{D42A27DB-BD31-4B8C-83A1-F6EECF244321}">
                <p14:modId xmlns:p14="http://schemas.microsoft.com/office/powerpoint/2010/main" val="1180035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0377704"/>
                    </a:ext>
                  </a:extLst>
                </a:gridCol>
                <a:gridCol w="493776">
                  <a:extLst>
                    <a:ext uri="{9D8B030D-6E8A-4147-A177-3AD203B41FA5}">
                      <a16:colId xmlns:a16="http://schemas.microsoft.com/office/drawing/2014/main" val="2395704458"/>
                    </a:ext>
                  </a:extLst>
                </a:gridCol>
                <a:gridCol w="493776">
                  <a:extLst>
                    <a:ext uri="{9D8B030D-6E8A-4147-A177-3AD203B41FA5}">
                      <a16:colId xmlns:a16="http://schemas.microsoft.com/office/drawing/2014/main" val="2899314428"/>
                    </a:ext>
                  </a:extLst>
                </a:gridCol>
                <a:gridCol w="493776">
                  <a:extLst>
                    <a:ext uri="{9D8B030D-6E8A-4147-A177-3AD203B41FA5}">
                      <a16:colId xmlns:a16="http://schemas.microsoft.com/office/drawing/2014/main" val="4131082105"/>
                    </a:ext>
                  </a:extLst>
                </a:gridCol>
                <a:gridCol w="493776">
                  <a:extLst>
                    <a:ext uri="{9D8B030D-6E8A-4147-A177-3AD203B41FA5}">
                      <a16:colId xmlns:a16="http://schemas.microsoft.com/office/drawing/2014/main" val="272355622"/>
                    </a:ext>
                  </a:extLst>
                </a:gridCol>
                <a:gridCol w="493776">
                  <a:extLst>
                    <a:ext uri="{9D8B030D-6E8A-4147-A177-3AD203B41FA5}">
                      <a16:colId xmlns:a16="http://schemas.microsoft.com/office/drawing/2014/main" val="2032114342"/>
                    </a:ext>
                  </a:extLst>
                </a:gridCol>
                <a:gridCol w="493776">
                  <a:extLst>
                    <a:ext uri="{9D8B030D-6E8A-4147-A177-3AD203B41FA5}">
                      <a16:colId xmlns:a16="http://schemas.microsoft.com/office/drawing/2014/main" val="3400530144"/>
                    </a:ext>
                  </a:extLst>
                </a:gridCol>
                <a:gridCol w="493776">
                  <a:extLst>
                    <a:ext uri="{9D8B030D-6E8A-4147-A177-3AD203B41FA5}">
                      <a16:colId xmlns:a16="http://schemas.microsoft.com/office/drawing/2014/main" val="2375234715"/>
                    </a:ext>
                  </a:extLst>
                </a:gridCol>
                <a:gridCol w="493776">
                  <a:extLst>
                    <a:ext uri="{9D8B030D-6E8A-4147-A177-3AD203B41FA5}">
                      <a16:colId xmlns:a16="http://schemas.microsoft.com/office/drawing/2014/main" val="3361306845"/>
                    </a:ext>
                  </a:extLst>
                </a:gridCol>
                <a:gridCol w="493776">
                  <a:extLst>
                    <a:ext uri="{9D8B030D-6E8A-4147-A177-3AD203B41FA5}">
                      <a16:colId xmlns:a16="http://schemas.microsoft.com/office/drawing/2014/main" val="934335943"/>
                    </a:ext>
                  </a:extLst>
                </a:gridCol>
                <a:gridCol w="493776">
                  <a:extLst>
                    <a:ext uri="{9D8B030D-6E8A-4147-A177-3AD203B41FA5}">
                      <a16:colId xmlns:a16="http://schemas.microsoft.com/office/drawing/2014/main" val="1637746748"/>
                    </a:ext>
                  </a:extLst>
                </a:gridCol>
                <a:gridCol w="493776">
                  <a:extLst>
                    <a:ext uri="{9D8B030D-6E8A-4147-A177-3AD203B41FA5}">
                      <a16:colId xmlns:a16="http://schemas.microsoft.com/office/drawing/2014/main" val="3537037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9949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- 2021-06-23 18:00:25</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3544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- 2021-06-02 21:05:02</a:t>
                      </a:r>
                      <a:r>
                        <a:rPr kumimoji="0" lang="es-ES" sz="1000" b="0" i="0" u="none" strike="noStrike" kern="1200" cap="none" spc="0" normalizeH="0" baseline="0" noProof="0">
                          <a:ln>
                            <a:noFill/>
                          </a:ln>
                          <a:solidFill>
                            <a:prstClr val="black"/>
                          </a:solidFill>
                          <a:effectLst/>
                          <a:uLnTx/>
                          <a:uFillTx/>
                          <a:latin typeface="+mn-lt"/>
                          <a:ea typeface="+mn-ea"/>
                          <a:cs typeface="+mn-cs"/>
                        </a:rPr>
                        <a:t>
 ﻿﻿Les presentamos la nueva #TRK502X color amarillo. Perfecta para viajar sin límites y conquistar todo tipo de terrenos.⁣
⁣
Un nuevo camino comienza.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7489159"/>
                  </a:ext>
                </a:extLst>
              </a:tr>
            </a:tbl>
          </a:graphicData>
        </a:graphic>
      </p:graphicFrame>
      <p:sp>
        <p:nvSpPr>
          <p:cNvPr id="4" name="Text Placeholder 3">
            <a:extLst>
              <a:ext uri="{FF2B5EF4-FFF2-40B4-BE49-F238E27FC236}">
                <a16:creationId xmlns:a16="http://schemas.microsoft.com/office/drawing/2014/main" id="{1174F32D-0993-4638-9163-9E5E4F610D0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8665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88BAC-7DC5-4FE5-B4A4-70C6CD3784A2}"/>
              </a:ext>
            </a:extLst>
          </p:cNvPr>
          <p:cNvSpPr>
            <a:spLocks noGrp="1"/>
          </p:cNvSpPr>
          <p:nvPr>
            <p:ph type="title"/>
          </p:nvPr>
        </p:nvSpPr>
        <p:spPr/>
        <p:txBody>
          <a:bodyPr/>
          <a:lstStyle/>
          <a:p>
            <a:r>
              <a:rPr lang="en-US"/>
              <a:t>Facebook Post Table + Reactions | La Emilia - 7 of 14</a:t>
            </a:r>
          </a:p>
        </p:txBody>
      </p:sp>
      <p:graphicFrame>
        <p:nvGraphicFramePr>
          <p:cNvPr id="5" name="Table Placeholder 4">
            <a:extLst>
              <a:ext uri="{FF2B5EF4-FFF2-40B4-BE49-F238E27FC236}">
                <a16:creationId xmlns:a16="http://schemas.microsoft.com/office/drawing/2014/main" id="{0F47FE7F-E9A9-4062-AD18-3C61F5E0DFA6}"/>
              </a:ext>
            </a:extLst>
          </p:cNvPr>
          <p:cNvGraphicFramePr>
            <a:graphicFrameLocks noGrp="1"/>
          </p:cNvGraphicFramePr>
          <p:nvPr>
            <p:ph type="tbl" sz="quarter" idx="13"/>
            <p:extLst>
              <p:ext uri="{D42A27DB-BD31-4B8C-83A1-F6EECF244321}">
                <p14:modId xmlns:p14="http://schemas.microsoft.com/office/powerpoint/2010/main" val="2705192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6629305"/>
                    </a:ext>
                  </a:extLst>
                </a:gridCol>
                <a:gridCol w="493776">
                  <a:extLst>
                    <a:ext uri="{9D8B030D-6E8A-4147-A177-3AD203B41FA5}">
                      <a16:colId xmlns:a16="http://schemas.microsoft.com/office/drawing/2014/main" val="2710038058"/>
                    </a:ext>
                  </a:extLst>
                </a:gridCol>
                <a:gridCol w="493776">
                  <a:extLst>
                    <a:ext uri="{9D8B030D-6E8A-4147-A177-3AD203B41FA5}">
                      <a16:colId xmlns:a16="http://schemas.microsoft.com/office/drawing/2014/main" val="1366752094"/>
                    </a:ext>
                  </a:extLst>
                </a:gridCol>
                <a:gridCol w="493776">
                  <a:extLst>
                    <a:ext uri="{9D8B030D-6E8A-4147-A177-3AD203B41FA5}">
                      <a16:colId xmlns:a16="http://schemas.microsoft.com/office/drawing/2014/main" val="4275774561"/>
                    </a:ext>
                  </a:extLst>
                </a:gridCol>
                <a:gridCol w="493776">
                  <a:extLst>
                    <a:ext uri="{9D8B030D-6E8A-4147-A177-3AD203B41FA5}">
                      <a16:colId xmlns:a16="http://schemas.microsoft.com/office/drawing/2014/main" val="1268136352"/>
                    </a:ext>
                  </a:extLst>
                </a:gridCol>
                <a:gridCol w="493776">
                  <a:extLst>
                    <a:ext uri="{9D8B030D-6E8A-4147-A177-3AD203B41FA5}">
                      <a16:colId xmlns:a16="http://schemas.microsoft.com/office/drawing/2014/main" val="3264372575"/>
                    </a:ext>
                  </a:extLst>
                </a:gridCol>
                <a:gridCol w="493776">
                  <a:extLst>
                    <a:ext uri="{9D8B030D-6E8A-4147-A177-3AD203B41FA5}">
                      <a16:colId xmlns:a16="http://schemas.microsoft.com/office/drawing/2014/main" val="4154171017"/>
                    </a:ext>
                  </a:extLst>
                </a:gridCol>
                <a:gridCol w="493776">
                  <a:extLst>
                    <a:ext uri="{9D8B030D-6E8A-4147-A177-3AD203B41FA5}">
                      <a16:colId xmlns:a16="http://schemas.microsoft.com/office/drawing/2014/main" val="2235127326"/>
                    </a:ext>
                  </a:extLst>
                </a:gridCol>
                <a:gridCol w="493776">
                  <a:extLst>
                    <a:ext uri="{9D8B030D-6E8A-4147-A177-3AD203B41FA5}">
                      <a16:colId xmlns:a16="http://schemas.microsoft.com/office/drawing/2014/main" val="2267787594"/>
                    </a:ext>
                  </a:extLst>
                </a:gridCol>
                <a:gridCol w="493776">
                  <a:extLst>
                    <a:ext uri="{9D8B030D-6E8A-4147-A177-3AD203B41FA5}">
                      <a16:colId xmlns:a16="http://schemas.microsoft.com/office/drawing/2014/main" val="1782255653"/>
                    </a:ext>
                  </a:extLst>
                </a:gridCol>
                <a:gridCol w="493776">
                  <a:extLst>
                    <a:ext uri="{9D8B030D-6E8A-4147-A177-3AD203B41FA5}">
                      <a16:colId xmlns:a16="http://schemas.microsoft.com/office/drawing/2014/main" val="1431741913"/>
                    </a:ext>
                  </a:extLst>
                </a:gridCol>
                <a:gridCol w="493776">
                  <a:extLst>
                    <a:ext uri="{9D8B030D-6E8A-4147-A177-3AD203B41FA5}">
                      <a16:colId xmlns:a16="http://schemas.microsoft.com/office/drawing/2014/main" val="1022563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9595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- 2021-06-04 11:36:20</a:t>
                      </a:r>
                      <a:r>
                        <a:rPr kumimoji="0" lang="es-ES" sz="1000" b="0" i="0" u="none" strike="noStrike" kern="1200" cap="none" spc="0" normalizeH="0" baseline="0" noProof="0">
                          <a:ln>
                            <a:noFill/>
                          </a:ln>
                          <a:solidFill>
                            <a:prstClr val="black"/>
                          </a:solidFill>
                          <a:effectLst/>
                          <a:uLnTx/>
                          <a:uFillTx/>
                          <a:latin typeface="+mn-lt"/>
                          <a:ea typeface="+mn-ea"/>
                          <a:cs typeface="+mn-cs"/>
                        </a:rPr>
                        <a:t>
 Después de una increíble victoria en Mugello, los pilotos de Yamaha se dirigen a Barcelona para el Gran Premio Monster Energy de Catalunya de este fin de semana. El team Monster Energy Yamaha MotoGP está más motivado para esta ronda, ya que comparten el patrocinador principal.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9067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- 2021-06-20 10:00:54</a:t>
                      </a:r>
                      <a:r>
                        <a:rPr kumimoji="0" lang="es-ES" sz="1000" b="0" i="0" u="none" strike="noStrike" kern="1200" cap="none" spc="0" normalizeH="0" baseline="0" noProof="0">
                          <a:ln>
                            <a:noFill/>
                          </a:ln>
                          <a:solidFill>
                            <a:prstClr val="black"/>
                          </a:solidFill>
                          <a:effectLst/>
                          <a:uLnTx/>
                          <a:uFillTx/>
                          <a:latin typeface="+mn-lt"/>
                          <a:ea typeface="+mn-ea"/>
                          <a:cs typeface="+mn-cs"/>
                        </a:rPr>
                        <a:t>
 Les queremos desear un muy feliz día a todos los padres que comparten esta pasión sobre ruedas 🙋‍♂️🙋‍♂️
#diadelpadre #fathersday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4088780"/>
                  </a:ext>
                </a:extLst>
              </a:tr>
            </a:tbl>
          </a:graphicData>
        </a:graphic>
      </p:graphicFrame>
      <p:sp>
        <p:nvSpPr>
          <p:cNvPr id="4" name="Text Placeholder 3">
            <a:extLst>
              <a:ext uri="{FF2B5EF4-FFF2-40B4-BE49-F238E27FC236}">
                <a16:creationId xmlns:a16="http://schemas.microsoft.com/office/drawing/2014/main" id="{E572837A-343A-4B61-A89E-3641E106CFE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368870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B6116-3B90-4936-9843-FEA495BFF02B}"/>
              </a:ext>
            </a:extLst>
          </p:cNvPr>
          <p:cNvSpPr>
            <a:spLocks noGrp="1"/>
          </p:cNvSpPr>
          <p:nvPr>
            <p:ph type="title"/>
          </p:nvPr>
        </p:nvSpPr>
        <p:spPr/>
        <p:txBody>
          <a:bodyPr/>
          <a:lstStyle/>
          <a:p>
            <a:r>
              <a:rPr lang="en-US"/>
              <a:t>Facebook Post Table + Reactions | La Emilia - 8 of 14</a:t>
            </a:r>
          </a:p>
        </p:txBody>
      </p:sp>
      <p:graphicFrame>
        <p:nvGraphicFramePr>
          <p:cNvPr id="5" name="Table Placeholder 4">
            <a:extLst>
              <a:ext uri="{FF2B5EF4-FFF2-40B4-BE49-F238E27FC236}">
                <a16:creationId xmlns:a16="http://schemas.microsoft.com/office/drawing/2014/main" id="{4BD1FEBA-2988-416D-86FC-DB12BC9B196F}"/>
              </a:ext>
            </a:extLst>
          </p:cNvPr>
          <p:cNvGraphicFramePr>
            <a:graphicFrameLocks noGrp="1"/>
          </p:cNvGraphicFramePr>
          <p:nvPr>
            <p:ph type="tbl" sz="quarter" idx="13"/>
            <p:extLst>
              <p:ext uri="{D42A27DB-BD31-4B8C-83A1-F6EECF244321}">
                <p14:modId xmlns:p14="http://schemas.microsoft.com/office/powerpoint/2010/main" val="2114789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8111593"/>
                    </a:ext>
                  </a:extLst>
                </a:gridCol>
                <a:gridCol w="493776">
                  <a:extLst>
                    <a:ext uri="{9D8B030D-6E8A-4147-A177-3AD203B41FA5}">
                      <a16:colId xmlns:a16="http://schemas.microsoft.com/office/drawing/2014/main" val="3553708406"/>
                    </a:ext>
                  </a:extLst>
                </a:gridCol>
                <a:gridCol w="493776">
                  <a:extLst>
                    <a:ext uri="{9D8B030D-6E8A-4147-A177-3AD203B41FA5}">
                      <a16:colId xmlns:a16="http://schemas.microsoft.com/office/drawing/2014/main" val="1212274704"/>
                    </a:ext>
                  </a:extLst>
                </a:gridCol>
                <a:gridCol w="493776">
                  <a:extLst>
                    <a:ext uri="{9D8B030D-6E8A-4147-A177-3AD203B41FA5}">
                      <a16:colId xmlns:a16="http://schemas.microsoft.com/office/drawing/2014/main" val="2132131887"/>
                    </a:ext>
                  </a:extLst>
                </a:gridCol>
                <a:gridCol w="493776">
                  <a:extLst>
                    <a:ext uri="{9D8B030D-6E8A-4147-A177-3AD203B41FA5}">
                      <a16:colId xmlns:a16="http://schemas.microsoft.com/office/drawing/2014/main" val="3312628799"/>
                    </a:ext>
                  </a:extLst>
                </a:gridCol>
                <a:gridCol w="493776">
                  <a:extLst>
                    <a:ext uri="{9D8B030D-6E8A-4147-A177-3AD203B41FA5}">
                      <a16:colId xmlns:a16="http://schemas.microsoft.com/office/drawing/2014/main" val="2440293586"/>
                    </a:ext>
                  </a:extLst>
                </a:gridCol>
                <a:gridCol w="493776">
                  <a:extLst>
                    <a:ext uri="{9D8B030D-6E8A-4147-A177-3AD203B41FA5}">
                      <a16:colId xmlns:a16="http://schemas.microsoft.com/office/drawing/2014/main" val="2122431270"/>
                    </a:ext>
                  </a:extLst>
                </a:gridCol>
                <a:gridCol w="493776">
                  <a:extLst>
                    <a:ext uri="{9D8B030D-6E8A-4147-A177-3AD203B41FA5}">
                      <a16:colId xmlns:a16="http://schemas.microsoft.com/office/drawing/2014/main" val="4253016478"/>
                    </a:ext>
                  </a:extLst>
                </a:gridCol>
                <a:gridCol w="493776">
                  <a:extLst>
                    <a:ext uri="{9D8B030D-6E8A-4147-A177-3AD203B41FA5}">
                      <a16:colId xmlns:a16="http://schemas.microsoft.com/office/drawing/2014/main" val="3653004741"/>
                    </a:ext>
                  </a:extLst>
                </a:gridCol>
                <a:gridCol w="493776">
                  <a:extLst>
                    <a:ext uri="{9D8B030D-6E8A-4147-A177-3AD203B41FA5}">
                      <a16:colId xmlns:a16="http://schemas.microsoft.com/office/drawing/2014/main" val="2910125974"/>
                    </a:ext>
                  </a:extLst>
                </a:gridCol>
                <a:gridCol w="493776">
                  <a:extLst>
                    <a:ext uri="{9D8B030D-6E8A-4147-A177-3AD203B41FA5}">
                      <a16:colId xmlns:a16="http://schemas.microsoft.com/office/drawing/2014/main" val="1161083293"/>
                    </a:ext>
                  </a:extLst>
                </a:gridCol>
                <a:gridCol w="493776">
                  <a:extLst>
                    <a:ext uri="{9D8B030D-6E8A-4147-A177-3AD203B41FA5}">
                      <a16:colId xmlns:a16="http://schemas.microsoft.com/office/drawing/2014/main" val="2658513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691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- 2021-06-26 16:20:02</a:t>
                      </a:r>
                      <a:r>
                        <a:rPr kumimoji="0" lang="es-ES" sz="1000" b="0" i="0" u="none" strike="noStrike" kern="1200" cap="none" spc="0" normalizeH="0" baseline="0" noProof="0">
                          <a:ln>
                            <a:noFill/>
                          </a:ln>
                          <a:solidFill>
                            <a:prstClr val="black"/>
                          </a:solidFill>
                          <a:effectLst/>
                          <a:uLnTx/>
                          <a:uFillTx/>
                          <a:latin typeface="+mn-lt"/>
                          <a:ea typeface="+mn-ea"/>
                          <a:cs typeface="+mn-cs"/>
                        </a:rPr>
                        <a:t>
 Viví la aventura con la #TRK502 ahora el color 𝐚𝐳𝐮𝐥. La compañera ideal para las almas turísticas y largas travesías.⁣
⁣
Un nuevo camino comienza. Descubrilo con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2380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- 2021-06-29 09:53:40</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1602198"/>
                  </a:ext>
                </a:extLst>
              </a:tr>
            </a:tbl>
          </a:graphicData>
        </a:graphic>
      </p:graphicFrame>
      <p:sp>
        <p:nvSpPr>
          <p:cNvPr id="4" name="Text Placeholder 3">
            <a:extLst>
              <a:ext uri="{FF2B5EF4-FFF2-40B4-BE49-F238E27FC236}">
                <a16:creationId xmlns:a16="http://schemas.microsoft.com/office/drawing/2014/main" id="{1A32DF34-A142-42E6-A4C3-77CFB37563D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32731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35E23-DED5-42E3-B31E-CB3FACACC86C}"/>
              </a:ext>
            </a:extLst>
          </p:cNvPr>
          <p:cNvSpPr>
            <a:spLocks noGrp="1"/>
          </p:cNvSpPr>
          <p:nvPr>
            <p:ph type="title"/>
          </p:nvPr>
        </p:nvSpPr>
        <p:spPr/>
        <p:txBody>
          <a:bodyPr/>
          <a:lstStyle/>
          <a:p>
            <a:r>
              <a:rPr lang="en-US"/>
              <a:t>Facebook Post Table + Reactions | La Emilia - 9 of 14</a:t>
            </a:r>
          </a:p>
        </p:txBody>
      </p:sp>
      <p:graphicFrame>
        <p:nvGraphicFramePr>
          <p:cNvPr id="5" name="Table Placeholder 4">
            <a:extLst>
              <a:ext uri="{FF2B5EF4-FFF2-40B4-BE49-F238E27FC236}">
                <a16:creationId xmlns:a16="http://schemas.microsoft.com/office/drawing/2014/main" id="{CD706C1C-72AC-4EE7-B711-10C68225C204}"/>
              </a:ext>
            </a:extLst>
          </p:cNvPr>
          <p:cNvGraphicFramePr>
            <a:graphicFrameLocks noGrp="1"/>
          </p:cNvGraphicFramePr>
          <p:nvPr>
            <p:ph type="tbl" sz="quarter" idx="13"/>
            <p:extLst>
              <p:ext uri="{D42A27DB-BD31-4B8C-83A1-F6EECF244321}">
                <p14:modId xmlns:p14="http://schemas.microsoft.com/office/powerpoint/2010/main" val="3727033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138386"/>
                    </a:ext>
                  </a:extLst>
                </a:gridCol>
                <a:gridCol w="493776">
                  <a:extLst>
                    <a:ext uri="{9D8B030D-6E8A-4147-A177-3AD203B41FA5}">
                      <a16:colId xmlns:a16="http://schemas.microsoft.com/office/drawing/2014/main" val="2725936970"/>
                    </a:ext>
                  </a:extLst>
                </a:gridCol>
                <a:gridCol w="493776">
                  <a:extLst>
                    <a:ext uri="{9D8B030D-6E8A-4147-A177-3AD203B41FA5}">
                      <a16:colId xmlns:a16="http://schemas.microsoft.com/office/drawing/2014/main" val="4082145316"/>
                    </a:ext>
                  </a:extLst>
                </a:gridCol>
                <a:gridCol w="493776">
                  <a:extLst>
                    <a:ext uri="{9D8B030D-6E8A-4147-A177-3AD203B41FA5}">
                      <a16:colId xmlns:a16="http://schemas.microsoft.com/office/drawing/2014/main" val="2307432169"/>
                    </a:ext>
                  </a:extLst>
                </a:gridCol>
                <a:gridCol w="493776">
                  <a:extLst>
                    <a:ext uri="{9D8B030D-6E8A-4147-A177-3AD203B41FA5}">
                      <a16:colId xmlns:a16="http://schemas.microsoft.com/office/drawing/2014/main" val="3749227514"/>
                    </a:ext>
                  </a:extLst>
                </a:gridCol>
                <a:gridCol w="493776">
                  <a:extLst>
                    <a:ext uri="{9D8B030D-6E8A-4147-A177-3AD203B41FA5}">
                      <a16:colId xmlns:a16="http://schemas.microsoft.com/office/drawing/2014/main" val="3883759509"/>
                    </a:ext>
                  </a:extLst>
                </a:gridCol>
                <a:gridCol w="493776">
                  <a:extLst>
                    <a:ext uri="{9D8B030D-6E8A-4147-A177-3AD203B41FA5}">
                      <a16:colId xmlns:a16="http://schemas.microsoft.com/office/drawing/2014/main" val="2645360871"/>
                    </a:ext>
                  </a:extLst>
                </a:gridCol>
                <a:gridCol w="493776">
                  <a:extLst>
                    <a:ext uri="{9D8B030D-6E8A-4147-A177-3AD203B41FA5}">
                      <a16:colId xmlns:a16="http://schemas.microsoft.com/office/drawing/2014/main" val="760264055"/>
                    </a:ext>
                  </a:extLst>
                </a:gridCol>
                <a:gridCol w="493776">
                  <a:extLst>
                    <a:ext uri="{9D8B030D-6E8A-4147-A177-3AD203B41FA5}">
                      <a16:colId xmlns:a16="http://schemas.microsoft.com/office/drawing/2014/main" val="3494270067"/>
                    </a:ext>
                  </a:extLst>
                </a:gridCol>
                <a:gridCol w="493776">
                  <a:extLst>
                    <a:ext uri="{9D8B030D-6E8A-4147-A177-3AD203B41FA5}">
                      <a16:colId xmlns:a16="http://schemas.microsoft.com/office/drawing/2014/main" val="110061935"/>
                    </a:ext>
                  </a:extLst>
                </a:gridCol>
                <a:gridCol w="493776">
                  <a:extLst>
                    <a:ext uri="{9D8B030D-6E8A-4147-A177-3AD203B41FA5}">
                      <a16:colId xmlns:a16="http://schemas.microsoft.com/office/drawing/2014/main" val="1331657598"/>
                    </a:ext>
                  </a:extLst>
                </a:gridCol>
                <a:gridCol w="493776">
                  <a:extLst>
                    <a:ext uri="{9D8B030D-6E8A-4147-A177-3AD203B41FA5}">
                      <a16:colId xmlns:a16="http://schemas.microsoft.com/office/drawing/2014/main" val="1290186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4793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- 2021-06-25 12:00:18</a:t>
                      </a:r>
                      <a:r>
                        <a:rPr kumimoji="0" lang="es-ES" sz="1000" b="0" i="0" u="none" strike="noStrike" kern="1200" cap="none" spc="0" normalizeH="0" baseline="0" noProof="0">
                          <a:ln>
                            <a:noFill/>
                          </a:ln>
                          <a:solidFill>
                            <a:prstClr val="black"/>
                          </a:solidFill>
                          <a:effectLst/>
                          <a:uLnTx/>
                          <a:uFillTx/>
                          <a:latin typeface="+mn-lt"/>
                          <a:ea typeface="+mn-ea"/>
                          <a:cs typeface="+mn-cs"/>
                        </a:rPr>
                        <a:t>
 Los pilotos de Yamaha está impacientes por la novena ronda en el TT Circuit Assen este fin de semana, que marca la mitad de la etapa del Campeonato del Mundo de MotoGP 2021. Viñales se queda con el 1° lugar en las prácticas libres y Quartararo, 4°.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5572553"/>
                  </a:ext>
                </a:extLst>
              </a:tr>
            </a:tbl>
          </a:graphicData>
        </a:graphic>
      </p:graphicFrame>
      <p:sp>
        <p:nvSpPr>
          <p:cNvPr id="4" name="Text Placeholder 3">
            <a:extLst>
              <a:ext uri="{FF2B5EF4-FFF2-40B4-BE49-F238E27FC236}">
                <a16:creationId xmlns:a16="http://schemas.microsoft.com/office/drawing/2014/main" id="{FC0A5D13-4DE2-4B61-804D-3A5B2B73C26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18039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DFCD2-624E-48B7-A512-BA4FB6729A5C}"/>
              </a:ext>
            </a:extLst>
          </p:cNvPr>
          <p:cNvSpPr>
            <a:spLocks noGrp="1"/>
          </p:cNvSpPr>
          <p:nvPr>
            <p:ph type="title"/>
          </p:nvPr>
        </p:nvSpPr>
        <p:spPr/>
        <p:txBody>
          <a:bodyPr/>
          <a:lstStyle/>
          <a:p>
            <a:r>
              <a:rPr lang="en-US"/>
              <a:t>Facebook Post Table + Reactions | La Emilia - 10 of 14</a:t>
            </a:r>
          </a:p>
        </p:txBody>
      </p:sp>
      <p:graphicFrame>
        <p:nvGraphicFramePr>
          <p:cNvPr id="5" name="Table Placeholder 4">
            <a:extLst>
              <a:ext uri="{FF2B5EF4-FFF2-40B4-BE49-F238E27FC236}">
                <a16:creationId xmlns:a16="http://schemas.microsoft.com/office/drawing/2014/main" id="{B3184724-0EBB-4001-8048-85D81FCCC799}"/>
              </a:ext>
            </a:extLst>
          </p:cNvPr>
          <p:cNvGraphicFramePr>
            <a:graphicFrameLocks noGrp="1"/>
          </p:cNvGraphicFramePr>
          <p:nvPr>
            <p:ph type="tbl" sz="quarter" idx="13"/>
            <p:extLst>
              <p:ext uri="{D42A27DB-BD31-4B8C-83A1-F6EECF244321}">
                <p14:modId xmlns:p14="http://schemas.microsoft.com/office/powerpoint/2010/main" val="183651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5187792"/>
                    </a:ext>
                  </a:extLst>
                </a:gridCol>
                <a:gridCol w="493776">
                  <a:extLst>
                    <a:ext uri="{9D8B030D-6E8A-4147-A177-3AD203B41FA5}">
                      <a16:colId xmlns:a16="http://schemas.microsoft.com/office/drawing/2014/main" val="2834027909"/>
                    </a:ext>
                  </a:extLst>
                </a:gridCol>
                <a:gridCol w="493776">
                  <a:extLst>
                    <a:ext uri="{9D8B030D-6E8A-4147-A177-3AD203B41FA5}">
                      <a16:colId xmlns:a16="http://schemas.microsoft.com/office/drawing/2014/main" val="3341230326"/>
                    </a:ext>
                  </a:extLst>
                </a:gridCol>
                <a:gridCol w="493776">
                  <a:extLst>
                    <a:ext uri="{9D8B030D-6E8A-4147-A177-3AD203B41FA5}">
                      <a16:colId xmlns:a16="http://schemas.microsoft.com/office/drawing/2014/main" val="774010505"/>
                    </a:ext>
                  </a:extLst>
                </a:gridCol>
                <a:gridCol w="493776">
                  <a:extLst>
                    <a:ext uri="{9D8B030D-6E8A-4147-A177-3AD203B41FA5}">
                      <a16:colId xmlns:a16="http://schemas.microsoft.com/office/drawing/2014/main" val="1182809615"/>
                    </a:ext>
                  </a:extLst>
                </a:gridCol>
                <a:gridCol w="493776">
                  <a:extLst>
                    <a:ext uri="{9D8B030D-6E8A-4147-A177-3AD203B41FA5}">
                      <a16:colId xmlns:a16="http://schemas.microsoft.com/office/drawing/2014/main" val="919415287"/>
                    </a:ext>
                  </a:extLst>
                </a:gridCol>
                <a:gridCol w="493776">
                  <a:extLst>
                    <a:ext uri="{9D8B030D-6E8A-4147-A177-3AD203B41FA5}">
                      <a16:colId xmlns:a16="http://schemas.microsoft.com/office/drawing/2014/main" val="2053250051"/>
                    </a:ext>
                  </a:extLst>
                </a:gridCol>
                <a:gridCol w="493776">
                  <a:extLst>
                    <a:ext uri="{9D8B030D-6E8A-4147-A177-3AD203B41FA5}">
                      <a16:colId xmlns:a16="http://schemas.microsoft.com/office/drawing/2014/main" val="3880130848"/>
                    </a:ext>
                  </a:extLst>
                </a:gridCol>
                <a:gridCol w="493776">
                  <a:extLst>
                    <a:ext uri="{9D8B030D-6E8A-4147-A177-3AD203B41FA5}">
                      <a16:colId xmlns:a16="http://schemas.microsoft.com/office/drawing/2014/main" val="3215505845"/>
                    </a:ext>
                  </a:extLst>
                </a:gridCol>
                <a:gridCol w="493776">
                  <a:extLst>
                    <a:ext uri="{9D8B030D-6E8A-4147-A177-3AD203B41FA5}">
                      <a16:colId xmlns:a16="http://schemas.microsoft.com/office/drawing/2014/main" val="3488674046"/>
                    </a:ext>
                  </a:extLst>
                </a:gridCol>
                <a:gridCol w="493776">
                  <a:extLst>
                    <a:ext uri="{9D8B030D-6E8A-4147-A177-3AD203B41FA5}">
                      <a16:colId xmlns:a16="http://schemas.microsoft.com/office/drawing/2014/main" val="521797638"/>
                    </a:ext>
                  </a:extLst>
                </a:gridCol>
                <a:gridCol w="493776">
                  <a:extLst>
                    <a:ext uri="{9D8B030D-6E8A-4147-A177-3AD203B41FA5}">
                      <a16:colId xmlns:a16="http://schemas.microsoft.com/office/drawing/2014/main" val="4251569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623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- 2021-06-25 18:00:27</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5441116"/>
                  </a:ext>
                </a:extLst>
              </a:tr>
            </a:tbl>
          </a:graphicData>
        </a:graphic>
      </p:graphicFrame>
      <p:sp>
        <p:nvSpPr>
          <p:cNvPr id="4" name="Text Placeholder 3">
            <a:extLst>
              <a:ext uri="{FF2B5EF4-FFF2-40B4-BE49-F238E27FC236}">
                <a16:creationId xmlns:a16="http://schemas.microsoft.com/office/drawing/2014/main" id="{D4790465-1ED7-4166-9DA2-93DD2F04067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497910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47DB6-4B6F-4E6E-86B0-A27D1C8D79F9}"/>
              </a:ext>
            </a:extLst>
          </p:cNvPr>
          <p:cNvSpPr>
            <a:spLocks noGrp="1"/>
          </p:cNvSpPr>
          <p:nvPr>
            <p:ph type="title"/>
          </p:nvPr>
        </p:nvSpPr>
        <p:spPr/>
        <p:txBody>
          <a:bodyPr/>
          <a:lstStyle/>
          <a:p>
            <a:r>
              <a:rPr lang="en-US"/>
              <a:t>Facebook Post Table + Reactions | La Emilia - 11 of 14</a:t>
            </a:r>
          </a:p>
        </p:txBody>
      </p:sp>
      <p:graphicFrame>
        <p:nvGraphicFramePr>
          <p:cNvPr id="5" name="Table Placeholder 4">
            <a:extLst>
              <a:ext uri="{FF2B5EF4-FFF2-40B4-BE49-F238E27FC236}">
                <a16:creationId xmlns:a16="http://schemas.microsoft.com/office/drawing/2014/main" id="{B3107165-A151-4CE2-991E-7AF1135B44E0}"/>
              </a:ext>
            </a:extLst>
          </p:cNvPr>
          <p:cNvGraphicFramePr>
            <a:graphicFrameLocks noGrp="1"/>
          </p:cNvGraphicFramePr>
          <p:nvPr>
            <p:ph type="tbl" sz="quarter" idx="13"/>
            <p:extLst>
              <p:ext uri="{D42A27DB-BD31-4B8C-83A1-F6EECF244321}">
                <p14:modId xmlns:p14="http://schemas.microsoft.com/office/powerpoint/2010/main" val="1467319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0307513"/>
                    </a:ext>
                  </a:extLst>
                </a:gridCol>
                <a:gridCol w="493776">
                  <a:extLst>
                    <a:ext uri="{9D8B030D-6E8A-4147-A177-3AD203B41FA5}">
                      <a16:colId xmlns:a16="http://schemas.microsoft.com/office/drawing/2014/main" val="1850162027"/>
                    </a:ext>
                  </a:extLst>
                </a:gridCol>
                <a:gridCol w="493776">
                  <a:extLst>
                    <a:ext uri="{9D8B030D-6E8A-4147-A177-3AD203B41FA5}">
                      <a16:colId xmlns:a16="http://schemas.microsoft.com/office/drawing/2014/main" val="2296847435"/>
                    </a:ext>
                  </a:extLst>
                </a:gridCol>
                <a:gridCol w="493776">
                  <a:extLst>
                    <a:ext uri="{9D8B030D-6E8A-4147-A177-3AD203B41FA5}">
                      <a16:colId xmlns:a16="http://schemas.microsoft.com/office/drawing/2014/main" val="946693740"/>
                    </a:ext>
                  </a:extLst>
                </a:gridCol>
                <a:gridCol w="493776">
                  <a:extLst>
                    <a:ext uri="{9D8B030D-6E8A-4147-A177-3AD203B41FA5}">
                      <a16:colId xmlns:a16="http://schemas.microsoft.com/office/drawing/2014/main" val="3256708109"/>
                    </a:ext>
                  </a:extLst>
                </a:gridCol>
                <a:gridCol w="493776">
                  <a:extLst>
                    <a:ext uri="{9D8B030D-6E8A-4147-A177-3AD203B41FA5}">
                      <a16:colId xmlns:a16="http://schemas.microsoft.com/office/drawing/2014/main" val="1175039924"/>
                    </a:ext>
                  </a:extLst>
                </a:gridCol>
                <a:gridCol w="493776">
                  <a:extLst>
                    <a:ext uri="{9D8B030D-6E8A-4147-A177-3AD203B41FA5}">
                      <a16:colId xmlns:a16="http://schemas.microsoft.com/office/drawing/2014/main" val="4129104877"/>
                    </a:ext>
                  </a:extLst>
                </a:gridCol>
                <a:gridCol w="493776">
                  <a:extLst>
                    <a:ext uri="{9D8B030D-6E8A-4147-A177-3AD203B41FA5}">
                      <a16:colId xmlns:a16="http://schemas.microsoft.com/office/drawing/2014/main" val="2746779906"/>
                    </a:ext>
                  </a:extLst>
                </a:gridCol>
                <a:gridCol w="493776">
                  <a:extLst>
                    <a:ext uri="{9D8B030D-6E8A-4147-A177-3AD203B41FA5}">
                      <a16:colId xmlns:a16="http://schemas.microsoft.com/office/drawing/2014/main" val="2502727489"/>
                    </a:ext>
                  </a:extLst>
                </a:gridCol>
                <a:gridCol w="493776">
                  <a:extLst>
                    <a:ext uri="{9D8B030D-6E8A-4147-A177-3AD203B41FA5}">
                      <a16:colId xmlns:a16="http://schemas.microsoft.com/office/drawing/2014/main" val="1995834065"/>
                    </a:ext>
                  </a:extLst>
                </a:gridCol>
                <a:gridCol w="493776">
                  <a:extLst>
                    <a:ext uri="{9D8B030D-6E8A-4147-A177-3AD203B41FA5}">
                      <a16:colId xmlns:a16="http://schemas.microsoft.com/office/drawing/2014/main" val="2588022394"/>
                    </a:ext>
                  </a:extLst>
                </a:gridCol>
                <a:gridCol w="493776">
                  <a:extLst>
                    <a:ext uri="{9D8B030D-6E8A-4147-A177-3AD203B41FA5}">
                      <a16:colId xmlns:a16="http://schemas.microsoft.com/office/drawing/2014/main" val="203062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223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- 2021-06-02 13:00:38</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804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- 2021-06-28 14:00:43</a:t>
                      </a:r>
                      <a:r>
                        <a:rPr kumimoji="0" lang="es-ES" sz="1000" b="0" i="0" u="none" strike="noStrike" kern="1200" cap="none" spc="0" normalizeH="0" baseline="0" noProof="0">
                          <a:ln>
                            <a:noFill/>
                          </a:ln>
                          <a:solidFill>
                            <a:prstClr val="black"/>
                          </a:solidFill>
                          <a:effectLst/>
                          <a:uLnTx/>
                          <a:uFillTx/>
                          <a:latin typeface="+mn-lt"/>
                          <a:ea typeface="+mn-ea"/>
                          <a:cs typeface="+mn-cs"/>
                        </a:rPr>
                        <a:t>
 Yamaha y Maverick Viñales han decidido, de mutuo acuerdo, rescindir su actual acuerdo 2021-2022 al cierre de esta temporada.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180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- 2021-06-29 21:30:03</a:t>
                      </a:r>
                      <a:r>
                        <a:rPr kumimoji="0" lang="es-ES" sz="1000" b="0" i="0" u="none" strike="noStrike" kern="1200" cap="none" spc="0" normalizeH="0" baseline="0" noProof="0">
                          <a:ln>
                            <a:noFill/>
                          </a:ln>
                          <a:solidFill>
                            <a:prstClr val="black"/>
                          </a:solidFill>
                          <a:effectLst/>
                          <a:uLnTx/>
                          <a:uFillTx/>
                          <a:latin typeface="+mn-lt"/>
                          <a:ea typeface="+mn-ea"/>
                          <a:cs typeface="+mn-cs"/>
                        </a:rPr>
                        <a:t>
 Reencontrate con la potencia de la #TRK502 ahora en un nuevo color 𝐚𝐳𝐮𝐥. Potencia, calidad. Un nuevo camino comienza, ¿cuál es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24535740"/>
                  </a:ext>
                </a:extLst>
              </a:tr>
            </a:tbl>
          </a:graphicData>
        </a:graphic>
      </p:graphicFrame>
      <p:sp>
        <p:nvSpPr>
          <p:cNvPr id="4" name="Text Placeholder 3">
            <a:extLst>
              <a:ext uri="{FF2B5EF4-FFF2-40B4-BE49-F238E27FC236}">
                <a16:creationId xmlns:a16="http://schemas.microsoft.com/office/drawing/2014/main" id="{9C754A27-814E-4208-972D-92722A61853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413480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65D1C-DD20-4F4C-B433-D5461567C367}"/>
              </a:ext>
            </a:extLst>
          </p:cNvPr>
          <p:cNvSpPr>
            <a:spLocks noGrp="1"/>
          </p:cNvSpPr>
          <p:nvPr>
            <p:ph type="title"/>
          </p:nvPr>
        </p:nvSpPr>
        <p:spPr/>
        <p:txBody>
          <a:bodyPr/>
          <a:lstStyle/>
          <a:p>
            <a:r>
              <a:rPr lang="en-US"/>
              <a:t>Facebook Post Table + Reactions | La Emilia - 12 of 14</a:t>
            </a:r>
          </a:p>
        </p:txBody>
      </p:sp>
      <p:graphicFrame>
        <p:nvGraphicFramePr>
          <p:cNvPr id="5" name="Table Placeholder 4">
            <a:extLst>
              <a:ext uri="{FF2B5EF4-FFF2-40B4-BE49-F238E27FC236}">
                <a16:creationId xmlns:a16="http://schemas.microsoft.com/office/drawing/2014/main" id="{61A30D9F-BEFA-4F79-A3D5-41898C5647AB}"/>
              </a:ext>
            </a:extLst>
          </p:cNvPr>
          <p:cNvGraphicFramePr>
            <a:graphicFrameLocks noGrp="1"/>
          </p:cNvGraphicFramePr>
          <p:nvPr>
            <p:ph type="tbl" sz="quarter" idx="13"/>
            <p:extLst>
              <p:ext uri="{D42A27DB-BD31-4B8C-83A1-F6EECF244321}">
                <p14:modId xmlns:p14="http://schemas.microsoft.com/office/powerpoint/2010/main" val="745044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25030679"/>
                    </a:ext>
                  </a:extLst>
                </a:gridCol>
                <a:gridCol w="493776">
                  <a:extLst>
                    <a:ext uri="{9D8B030D-6E8A-4147-A177-3AD203B41FA5}">
                      <a16:colId xmlns:a16="http://schemas.microsoft.com/office/drawing/2014/main" val="4024611073"/>
                    </a:ext>
                  </a:extLst>
                </a:gridCol>
                <a:gridCol w="493776">
                  <a:extLst>
                    <a:ext uri="{9D8B030D-6E8A-4147-A177-3AD203B41FA5}">
                      <a16:colId xmlns:a16="http://schemas.microsoft.com/office/drawing/2014/main" val="93392984"/>
                    </a:ext>
                  </a:extLst>
                </a:gridCol>
                <a:gridCol w="493776">
                  <a:extLst>
                    <a:ext uri="{9D8B030D-6E8A-4147-A177-3AD203B41FA5}">
                      <a16:colId xmlns:a16="http://schemas.microsoft.com/office/drawing/2014/main" val="4027520137"/>
                    </a:ext>
                  </a:extLst>
                </a:gridCol>
                <a:gridCol w="493776">
                  <a:extLst>
                    <a:ext uri="{9D8B030D-6E8A-4147-A177-3AD203B41FA5}">
                      <a16:colId xmlns:a16="http://schemas.microsoft.com/office/drawing/2014/main" val="2019739799"/>
                    </a:ext>
                  </a:extLst>
                </a:gridCol>
                <a:gridCol w="493776">
                  <a:extLst>
                    <a:ext uri="{9D8B030D-6E8A-4147-A177-3AD203B41FA5}">
                      <a16:colId xmlns:a16="http://schemas.microsoft.com/office/drawing/2014/main" val="3921993227"/>
                    </a:ext>
                  </a:extLst>
                </a:gridCol>
                <a:gridCol w="493776">
                  <a:extLst>
                    <a:ext uri="{9D8B030D-6E8A-4147-A177-3AD203B41FA5}">
                      <a16:colId xmlns:a16="http://schemas.microsoft.com/office/drawing/2014/main" val="579797307"/>
                    </a:ext>
                  </a:extLst>
                </a:gridCol>
                <a:gridCol w="493776">
                  <a:extLst>
                    <a:ext uri="{9D8B030D-6E8A-4147-A177-3AD203B41FA5}">
                      <a16:colId xmlns:a16="http://schemas.microsoft.com/office/drawing/2014/main" val="2494441561"/>
                    </a:ext>
                  </a:extLst>
                </a:gridCol>
                <a:gridCol w="493776">
                  <a:extLst>
                    <a:ext uri="{9D8B030D-6E8A-4147-A177-3AD203B41FA5}">
                      <a16:colId xmlns:a16="http://schemas.microsoft.com/office/drawing/2014/main" val="2600962879"/>
                    </a:ext>
                  </a:extLst>
                </a:gridCol>
                <a:gridCol w="493776">
                  <a:extLst>
                    <a:ext uri="{9D8B030D-6E8A-4147-A177-3AD203B41FA5}">
                      <a16:colId xmlns:a16="http://schemas.microsoft.com/office/drawing/2014/main" val="602781226"/>
                    </a:ext>
                  </a:extLst>
                </a:gridCol>
                <a:gridCol w="493776">
                  <a:extLst>
                    <a:ext uri="{9D8B030D-6E8A-4147-A177-3AD203B41FA5}">
                      <a16:colId xmlns:a16="http://schemas.microsoft.com/office/drawing/2014/main" val="1037643800"/>
                    </a:ext>
                  </a:extLst>
                </a:gridCol>
                <a:gridCol w="493776">
                  <a:extLst>
                    <a:ext uri="{9D8B030D-6E8A-4147-A177-3AD203B41FA5}">
                      <a16:colId xmlns:a16="http://schemas.microsoft.com/office/drawing/2014/main" val="2601388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7219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- 2021-06-03 17:26:16</a:t>
                      </a:r>
                      <a:r>
                        <a:rPr kumimoji="0" lang="es-ES" sz="1000" b="0" i="0" u="none" strike="noStrike" kern="1200" cap="none" spc="0" normalizeH="0" baseline="0" noProof="0">
                          <a:ln>
                            <a:noFill/>
                          </a:ln>
                          <a:solidFill>
                            <a:prstClr val="black"/>
                          </a:solidFill>
                          <a:effectLst/>
                          <a:uLnTx/>
                          <a:uFillTx/>
                          <a:latin typeface="+mn-lt"/>
                          <a:ea typeface="+mn-ea"/>
                          <a:cs typeface="+mn-cs"/>
                        </a:rPr>
                        <a:t>
 Con una óptica completamente rediseñada y actualizada que utiliza tecnología LED y función DRL de encendido automático y un tablero digital, mas fácil de leer, gracias al sensor crepuscular que cambia el diseño para mejorar la visibilidad.
﻿
﻿Con #Benelli un nuevo camino comienza. ¿Estás listo?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3900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- 2021-06-10 17:00:21</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0430815"/>
                  </a:ext>
                </a:extLst>
              </a:tr>
            </a:tbl>
          </a:graphicData>
        </a:graphic>
      </p:graphicFrame>
      <p:sp>
        <p:nvSpPr>
          <p:cNvPr id="4" name="Text Placeholder 3">
            <a:extLst>
              <a:ext uri="{FF2B5EF4-FFF2-40B4-BE49-F238E27FC236}">
                <a16:creationId xmlns:a16="http://schemas.microsoft.com/office/drawing/2014/main" id="{D67D195C-8CFD-448D-8BE4-259E0776248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05400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6F70E-12BE-453A-90F5-1D627D72F390}"/>
              </a:ext>
            </a:extLst>
          </p:cNvPr>
          <p:cNvSpPr>
            <a:spLocks noGrp="1"/>
          </p:cNvSpPr>
          <p:nvPr>
            <p:ph type="title"/>
          </p:nvPr>
        </p:nvSpPr>
        <p:spPr/>
        <p:txBody>
          <a:bodyPr/>
          <a:lstStyle/>
          <a:p>
            <a:r>
              <a:rPr lang="en-US"/>
              <a:t>Facebook Post Table + Reactions | La Emilia - 13 of 14</a:t>
            </a:r>
          </a:p>
        </p:txBody>
      </p:sp>
      <p:graphicFrame>
        <p:nvGraphicFramePr>
          <p:cNvPr id="5" name="Table Placeholder 4">
            <a:extLst>
              <a:ext uri="{FF2B5EF4-FFF2-40B4-BE49-F238E27FC236}">
                <a16:creationId xmlns:a16="http://schemas.microsoft.com/office/drawing/2014/main" id="{5FEB2ACC-8B24-45C7-9824-644649BD1F62}"/>
              </a:ext>
            </a:extLst>
          </p:cNvPr>
          <p:cNvGraphicFramePr>
            <a:graphicFrameLocks noGrp="1"/>
          </p:cNvGraphicFramePr>
          <p:nvPr>
            <p:ph type="tbl" sz="quarter" idx="13"/>
            <p:extLst>
              <p:ext uri="{D42A27DB-BD31-4B8C-83A1-F6EECF244321}">
                <p14:modId xmlns:p14="http://schemas.microsoft.com/office/powerpoint/2010/main" val="2817514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1552312"/>
                    </a:ext>
                  </a:extLst>
                </a:gridCol>
                <a:gridCol w="493776">
                  <a:extLst>
                    <a:ext uri="{9D8B030D-6E8A-4147-A177-3AD203B41FA5}">
                      <a16:colId xmlns:a16="http://schemas.microsoft.com/office/drawing/2014/main" val="1521447947"/>
                    </a:ext>
                  </a:extLst>
                </a:gridCol>
                <a:gridCol w="493776">
                  <a:extLst>
                    <a:ext uri="{9D8B030D-6E8A-4147-A177-3AD203B41FA5}">
                      <a16:colId xmlns:a16="http://schemas.microsoft.com/office/drawing/2014/main" val="1172691437"/>
                    </a:ext>
                  </a:extLst>
                </a:gridCol>
                <a:gridCol w="493776">
                  <a:extLst>
                    <a:ext uri="{9D8B030D-6E8A-4147-A177-3AD203B41FA5}">
                      <a16:colId xmlns:a16="http://schemas.microsoft.com/office/drawing/2014/main" val="3193908031"/>
                    </a:ext>
                  </a:extLst>
                </a:gridCol>
                <a:gridCol w="493776">
                  <a:extLst>
                    <a:ext uri="{9D8B030D-6E8A-4147-A177-3AD203B41FA5}">
                      <a16:colId xmlns:a16="http://schemas.microsoft.com/office/drawing/2014/main" val="1741461918"/>
                    </a:ext>
                  </a:extLst>
                </a:gridCol>
                <a:gridCol w="493776">
                  <a:extLst>
                    <a:ext uri="{9D8B030D-6E8A-4147-A177-3AD203B41FA5}">
                      <a16:colId xmlns:a16="http://schemas.microsoft.com/office/drawing/2014/main" val="3979169569"/>
                    </a:ext>
                  </a:extLst>
                </a:gridCol>
                <a:gridCol w="493776">
                  <a:extLst>
                    <a:ext uri="{9D8B030D-6E8A-4147-A177-3AD203B41FA5}">
                      <a16:colId xmlns:a16="http://schemas.microsoft.com/office/drawing/2014/main" val="2044444392"/>
                    </a:ext>
                  </a:extLst>
                </a:gridCol>
                <a:gridCol w="493776">
                  <a:extLst>
                    <a:ext uri="{9D8B030D-6E8A-4147-A177-3AD203B41FA5}">
                      <a16:colId xmlns:a16="http://schemas.microsoft.com/office/drawing/2014/main" val="3389774154"/>
                    </a:ext>
                  </a:extLst>
                </a:gridCol>
                <a:gridCol w="493776">
                  <a:extLst>
                    <a:ext uri="{9D8B030D-6E8A-4147-A177-3AD203B41FA5}">
                      <a16:colId xmlns:a16="http://schemas.microsoft.com/office/drawing/2014/main" val="3502859623"/>
                    </a:ext>
                  </a:extLst>
                </a:gridCol>
                <a:gridCol w="493776">
                  <a:extLst>
                    <a:ext uri="{9D8B030D-6E8A-4147-A177-3AD203B41FA5}">
                      <a16:colId xmlns:a16="http://schemas.microsoft.com/office/drawing/2014/main" val="2192055712"/>
                    </a:ext>
                  </a:extLst>
                </a:gridCol>
                <a:gridCol w="493776">
                  <a:extLst>
                    <a:ext uri="{9D8B030D-6E8A-4147-A177-3AD203B41FA5}">
                      <a16:colId xmlns:a16="http://schemas.microsoft.com/office/drawing/2014/main" val="1770672202"/>
                    </a:ext>
                  </a:extLst>
                </a:gridCol>
                <a:gridCol w="493776">
                  <a:extLst>
                    <a:ext uri="{9D8B030D-6E8A-4147-A177-3AD203B41FA5}">
                      <a16:colId xmlns:a16="http://schemas.microsoft.com/office/drawing/2014/main" val="2867831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2338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- 2021-06-01 15:00:21</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3322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- 2021-06-20 12:00:41</a:t>
                      </a:r>
                      <a:r>
                        <a:rPr kumimoji="0" lang="es-ES" sz="1000" b="0" i="0" u="none" strike="noStrike" kern="1200" cap="none" spc="0" normalizeH="0" baseline="0" noProof="0">
                          <a:ln>
                            <a:noFill/>
                          </a:ln>
                          <a:solidFill>
                            <a:prstClr val="black"/>
                          </a:solidFill>
                          <a:effectLst/>
                          <a:uLnTx/>
                          <a:uFillTx/>
                          <a:latin typeface="+mn-lt"/>
                          <a:ea typeface="+mn-ea"/>
                          <a:cs typeface="+mn-cs"/>
                        </a:rPr>
                        <a:t>
 Porque la pasión que sentimos por Yamaha y nuestra bandera, es la misma. ¡Feliz Día de la Bandera! 🇦🇷 🇦🇷
#diadelabandera #banderaargentina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5877532"/>
                  </a:ext>
                </a:extLst>
              </a:tr>
            </a:tbl>
          </a:graphicData>
        </a:graphic>
      </p:graphicFrame>
      <p:sp>
        <p:nvSpPr>
          <p:cNvPr id="4" name="Text Placeholder 3">
            <a:extLst>
              <a:ext uri="{FF2B5EF4-FFF2-40B4-BE49-F238E27FC236}">
                <a16:creationId xmlns:a16="http://schemas.microsoft.com/office/drawing/2014/main" id="{74759EA4-EE34-4B9C-9E96-445C47A95C9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555475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912F4-890C-47D1-974E-36DBD98CBBEB}"/>
              </a:ext>
            </a:extLst>
          </p:cNvPr>
          <p:cNvSpPr>
            <a:spLocks noGrp="1"/>
          </p:cNvSpPr>
          <p:nvPr>
            <p:ph type="title"/>
          </p:nvPr>
        </p:nvSpPr>
        <p:spPr/>
        <p:txBody>
          <a:bodyPr/>
          <a:lstStyle/>
          <a:p>
            <a:r>
              <a:rPr lang="en-US"/>
              <a:t>Facebook Post Table + Reactions | La Emilia - 14 of 14</a:t>
            </a:r>
          </a:p>
        </p:txBody>
      </p:sp>
      <p:graphicFrame>
        <p:nvGraphicFramePr>
          <p:cNvPr id="5" name="Table Placeholder 4">
            <a:extLst>
              <a:ext uri="{FF2B5EF4-FFF2-40B4-BE49-F238E27FC236}">
                <a16:creationId xmlns:a16="http://schemas.microsoft.com/office/drawing/2014/main" id="{54AE9FE4-EB22-4CB1-9A7C-0482A374E0F0}"/>
              </a:ext>
            </a:extLst>
          </p:cNvPr>
          <p:cNvGraphicFramePr>
            <a:graphicFrameLocks noGrp="1"/>
          </p:cNvGraphicFramePr>
          <p:nvPr>
            <p:ph type="tbl" sz="quarter" idx="13"/>
            <p:extLst>
              <p:ext uri="{D42A27DB-BD31-4B8C-83A1-F6EECF244321}">
                <p14:modId xmlns:p14="http://schemas.microsoft.com/office/powerpoint/2010/main" val="1136258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4020475"/>
                    </a:ext>
                  </a:extLst>
                </a:gridCol>
                <a:gridCol w="493776">
                  <a:extLst>
                    <a:ext uri="{9D8B030D-6E8A-4147-A177-3AD203B41FA5}">
                      <a16:colId xmlns:a16="http://schemas.microsoft.com/office/drawing/2014/main" val="518638119"/>
                    </a:ext>
                  </a:extLst>
                </a:gridCol>
                <a:gridCol w="493776">
                  <a:extLst>
                    <a:ext uri="{9D8B030D-6E8A-4147-A177-3AD203B41FA5}">
                      <a16:colId xmlns:a16="http://schemas.microsoft.com/office/drawing/2014/main" val="930924618"/>
                    </a:ext>
                  </a:extLst>
                </a:gridCol>
                <a:gridCol w="493776">
                  <a:extLst>
                    <a:ext uri="{9D8B030D-6E8A-4147-A177-3AD203B41FA5}">
                      <a16:colId xmlns:a16="http://schemas.microsoft.com/office/drawing/2014/main" val="167574747"/>
                    </a:ext>
                  </a:extLst>
                </a:gridCol>
                <a:gridCol w="493776">
                  <a:extLst>
                    <a:ext uri="{9D8B030D-6E8A-4147-A177-3AD203B41FA5}">
                      <a16:colId xmlns:a16="http://schemas.microsoft.com/office/drawing/2014/main" val="158627390"/>
                    </a:ext>
                  </a:extLst>
                </a:gridCol>
                <a:gridCol w="493776">
                  <a:extLst>
                    <a:ext uri="{9D8B030D-6E8A-4147-A177-3AD203B41FA5}">
                      <a16:colId xmlns:a16="http://schemas.microsoft.com/office/drawing/2014/main" val="1871729944"/>
                    </a:ext>
                  </a:extLst>
                </a:gridCol>
                <a:gridCol w="493776">
                  <a:extLst>
                    <a:ext uri="{9D8B030D-6E8A-4147-A177-3AD203B41FA5}">
                      <a16:colId xmlns:a16="http://schemas.microsoft.com/office/drawing/2014/main" val="4092942298"/>
                    </a:ext>
                  </a:extLst>
                </a:gridCol>
                <a:gridCol w="493776">
                  <a:extLst>
                    <a:ext uri="{9D8B030D-6E8A-4147-A177-3AD203B41FA5}">
                      <a16:colId xmlns:a16="http://schemas.microsoft.com/office/drawing/2014/main" val="628371750"/>
                    </a:ext>
                  </a:extLst>
                </a:gridCol>
                <a:gridCol w="493776">
                  <a:extLst>
                    <a:ext uri="{9D8B030D-6E8A-4147-A177-3AD203B41FA5}">
                      <a16:colId xmlns:a16="http://schemas.microsoft.com/office/drawing/2014/main" val="2632035149"/>
                    </a:ext>
                  </a:extLst>
                </a:gridCol>
                <a:gridCol w="493776">
                  <a:extLst>
                    <a:ext uri="{9D8B030D-6E8A-4147-A177-3AD203B41FA5}">
                      <a16:colId xmlns:a16="http://schemas.microsoft.com/office/drawing/2014/main" val="3742345042"/>
                    </a:ext>
                  </a:extLst>
                </a:gridCol>
                <a:gridCol w="493776">
                  <a:extLst>
                    <a:ext uri="{9D8B030D-6E8A-4147-A177-3AD203B41FA5}">
                      <a16:colId xmlns:a16="http://schemas.microsoft.com/office/drawing/2014/main" val="1991460477"/>
                    </a:ext>
                  </a:extLst>
                </a:gridCol>
                <a:gridCol w="493776">
                  <a:extLst>
                    <a:ext uri="{9D8B030D-6E8A-4147-A177-3AD203B41FA5}">
                      <a16:colId xmlns:a16="http://schemas.microsoft.com/office/drawing/2014/main" val="609012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7526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- 2021-06-24 12:00:31</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080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- 2021-06-29 16:01:46</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51699727"/>
                  </a:ext>
                </a:extLst>
              </a:tr>
            </a:tbl>
          </a:graphicData>
        </a:graphic>
      </p:graphicFrame>
      <p:sp>
        <p:nvSpPr>
          <p:cNvPr id="4" name="Text Placeholder 3">
            <a:extLst>
              <a:ext uri="{FF2B5EF4-FFF2-40B4-BE49-F238E27FC236}">
                <a16:creationId xmlns:a16="http://schemas.microsoft.com/office/drawing/2014/main" id="{97BF0755-4BA2-438D-8ED9-B8CF707F1B9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833767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7026-BB50-41D5-846C-EACA9BFBEFAC}"/>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EDCCF1E9-C57D-4865-9607-86D65B81D1BF}"/>
              </a:ext>
            </a:extLst>
          </p:cNvPr>
          <p:cNvGraphicFramePr>
            <a:graphicFrameLocks noGrp="1"/>
          </p:cNvGraphicFramePr>
          <p:nvPr>
            <p:ph type="chart" sz="quarter" idx="13"/>
            <p:extLst>
              <p:ext uri="{D42A27DB-BD31-4B8C-83A1-F6EECF244321}">
                <p14:modId xmlns:p14="http://schemas.microsoft.com/office/powerpoint/2010/main" val="73075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46842D-5319-430D-9A9D-787B9B37D99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D41247C-7C64-43F8-859E-E15F3FBC06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56475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C61B9-3187-4307-A260-00DCBFE66BD3}"/>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DFA5427B-D3ED-4E5D-A0C0-0BBE8C8DBB78}"/>
              </a:ext>
            </a:extLst>
          </p:cNvPr>
          <p:cNvGraphicFramePr>
            <a:graphicFrameLocks noGrp="1"/>
          </p:cNvGraphicFramePr>
          <p:nvPr>
            <p:ph type="tbl" sz="quarter" idx="13"/>
            <p:extLst>
              <p:ext uri="{D42A27DB-BD31-4B8C-83A1-F6EECF244321}">
                <p14:modId xmlns:p14="http://schemas.microsoft.com/office/powerpoint/2010/main" val="2389434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717379258"/>
                    </a:ext>
                  </a:extLst>
                </a:gridCol>
                <a:gridCol w="1152144">
                  <a:extLst>
                    <a:ext uri="{9D8B030D-6E8A-4147-A177-3AD203B41FA5}">
                      <a16:colId xmlns:a16="http://schemas.microsoft.com/office/drawing/2014/main" val="3352125930"/>
                    </a:ext>
                  </a:extLst>
                </a:gridCol>
                <a:gridCol w="1152144">
                  <a:extLst>
                    <a:ext uri="{9D8B030D-6E8A-4147-A177-3AD203B41FA5}">
                      <a16:colId xmlns:a16="http://schemas.microsoft.com/office/drawing/2014/main" val="3456471815"/>
                    </a:ext>
                  </a:extLst>
                </a:gridCol>
                <a:gridCol w="1152144">
                  <a:extLst>
                    <a:ext uri="{9D8B030D-6E8A-4147-A177-3AD203B41FA5}">
                      <a16:colId xmlns:a16="http://schemas.microsoft.com/office/drawing/2014/main" val="2242821248"/>
                    </a:ext>
                  </a:extLst>
                </a:gridCol>
                <a:gridCol w="1152144">
                  <a:extLst>
                    <a:ext uri="{9D8B030D-6E8A-4147-A177-3AD203B41FA5}">
                      <a16:colId xmlns:a16="http://schemas.microsoft.com/office/drawing/2014/main" val="1313080924"/>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871107225"/>
                  </a:ext>
                </a:extLst>
              </a:tr>
              <a:tr h="370840">
                <a:tc>
                  <a:txBody>
                    <a:bodyPr/>
                    <a:lstStyle/>
                    <a:p>
                      <a:r>
                        <a:rPr lang="es-ES" sz="1000" b="1"/>
                        <a:t>Bajaj Argentina - 2021-06-17 13:00:49</a:t>
                      </a:r>
                      <a:r>
                        <a:rPr lang="es-ES" sz="1000"/>
                        <a:t>
 La nueva Dominar 250 de Bajaj es la hermana menor de la D400.
▪ Motor de 249cc con inyección electrónica
▪ ABS de doble canal
▪ Embrague antirrebote
▪ Escape de doble salida
Mirá la review en mi programa: https://bit.ly/2SEl5oY
Bajaj Argentina</a:t>
                      </a:r>
                      <a:endParaRPr lang="en-US" sz="1000"/>
                    </a:p>
                  </a:txBody>
                  <a:tcPr/>
                </a:tc>
                <a:tc>
                  <a:txBody>
                    <a:bodyPr/>
                    <a:lstStyle/>
                    <a:p>
                      <a:r>
                        <a:rPr lang="en-US" sz="1000"/>
                        <a:t>941</a:t>
                      </a:r>
                    </a:p>
                  </a:txBody>
                  <a:tcPr/>
                </a:tc>
                <a:tc>
                  <a:txBody>
                    <a:bodyPr/>
                    <a:lstStyle/>
                    <a:p>
                      <a:r>
                        <a:rPr lang="en-US" sz="1000"/>
                        <a:t>37</a:t>
                      </a:r>
                    </a:p>
                  </a:txBody>
                  <a:tcPr/>
                </a:tc>
                <a:tc>
                  <a:txBody>
                    <a:bodyPr/>
                    <a:lstStyle/>
                    <a:p>
                      <a:r>
                        <a:rPr lang="en-US" sz="1000"/>
                        <a:t>38</a:t>
                      </a:r>
                    </a:p>
                  </a:txBody>
                  <a:tcPr/>
                </a:tc>
                <a:tc>
                  <a:txBody>
                    <a:bodyPr/>
                    <a:lstStyle/>
                    <a:p>
                      <a:r>
                        <a:rPr lang="en-US" sz="1000"/>
                        <a:t>Photo</a:t>
                      </a:r>
                    </a:p>
                  </a:txBody>
                  <a:tcPr/>
                </a:tc>
                <a:extLst>
                  <a:ext uri="{0D108BD9-81ED-4DB2-BD59-A6C34878D82A}">
                    <a16:rowId xmlns:a16="http://schemas.microsoft.com/office/drawing/2014/main" val="857692690"/>
                  </a:ext>
                </a:extLst>
              </a:tr>
              <a:tr h="370840">
                <a:tc>
                  <a:txBody>
                    <a:bodyPr/>
                    <a:lstStyle/>
                    <a:p>
                      <a:r>
                        <a:rPr lang="es-ES" sz="1000" b="1"/>
                        <a:t>Bajaj Argentina - 2021-06-03 11:11:00</a:t>
                      </a:r>
                      <a:r>
                        <a:rPr lang="es-ES" sz="1000"/>
                        <a:t>
 La 250 ya se unió a la familia Dominar. Preparate para vivir nuevas historias y nuevos caminos.
Bajaj Argentina</a:t>
                      </a:r>
                      <a:endParaRPr lang="en-US" sz="1000"/>
                    </a:p>
                  </a:txBody>
                  <a:tcPr/>
                </a:tc>
                <a:tc>
                  <a:txBody>
                    <a:bodyPr/>
                    <a:lstStyle/>
                    <a:p>
                      <a:r>
                        <a:rPr lang="en-US" sz="1000"/>
                        <a:t>223</a:t>
                      </a:r>
                    </a:p>
                  </a:txBody>
                  <a:tcPr/>
                </a:tc>
                <a:tc>
                  <a:txBody>
                    <a:bodyPr/>
                    <a:lstStyle/>
                    <a:p>
                      <a:r>
                        <a:rPr lang="en-US" sz="1000"/>
                        <a:t>11</a:t>
                      </a:r>
                    </a:p>
                  </a:txBody>
                  <a:tcPr/>
                </a:tc>
                <a:tc>
                  <a:txBody>
                    <a:bodyPr/>
                    <a:lstStyle/>
                    <a:p>
                      <a:r>
                        <a:rPr lang="en-US" sz="1000"/>
                        <a:t>32</a:t>
                      </a:r>
                    </a:p>
                  </a:txBody>
                  <a:tcPr/>
                </a:tc>
                <a:tc>
                  <a:txBody>
                    <a:bodyPr/>
                    <a:lstStyle/>
                    <a:p>
                      <a:r>
                        <a:rPr lang="en-US" sz="1000"/>
                        <a:t>Video</a:t>
                      </a:r>
                    </a:p>
                  </a:txBody>
                  <a:tcPr/>
                </a:tc>
                <a:extLst>
                  <a:ext uri="{0D108BD9-81ED-4DB2-BD59-A6C34878D82A}">
                    <a16:rowId xmlns:a16="http://schemas.microsoft.com/office/drawing/2014/main" val="3903873539"/>
                  </a:ext>
                </a:extLst>
              </a:tr>
              <a:tr h="370840">
                <a:tc>
                  <a:txBody>
                    <a:bodyPr/>
                    <a:lstStyle/>
                    <a:p>
                      <a:r>
                        <a:rPr lang="es-ES" sz="1000" b="1"/>
                        <a:t>Bajaj Argentina - 2021-06-16 22:45:55</a:t>
                      </a:r>
                      <a:r>
                        <a:rPr lang="es-ES" sz="1000"/>
                        <a:t>
 Hola, necesitaría por favor, si alguien sabe que batería lleva la BAJAJ V15. Gracias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496505041"/>
                  </a:ext>
                </a:extLst>
              </a:tr>
            </a:tbl>
          </a:graphicData>
        </a:graphic>
      </p:graphicFrame>
      <p:sp>
        <p:nvSpPr>
          <p:cNvPr id="4" name="Text Placeholder 3">
            <a:extLst>
              <a:ext uri="{FF2B5EF4-FFF2-40B4-BE49-F238E27FC236}">
                <a16:creationId xmlns:a16="http://schemas.microsoft.com/office/drawing/2014/main" id="{29B0249C-9FD5-4F7B-A61F-0F9231E74DF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401902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1356</Words>
  <Application>Microsoft Office PowerPoint</Application>
  <PresentationFormat>On-screen Show (4:3)</PresentationFormat>
  <Paragraphs>692</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14</vt:lpstr>
      <vt:lpstr>Facebook Post Table + Reactions | La Emilia - 2 of 14</vt:lpstr>
      <vt:lpstr>Facebook Post Table + Reactions | La Emilia - 3 of 14</vt:lpstr>
      <vt:lpstr>Facebook Post Table + Reactions | La Emilia - 4 of 14</vt:lpstr>
      <vt:lpstr>Facebook Post Table + Reactions | La Emilia - 5 of 14</vt:lpstr>
      <vt:lpstr>Facebook Post Table + Reactions | La Emilia - 6 of 14</vt:lpstr>
      <vt:lpstr>Facebook Post Table + Reactions | La Emilia - 7 of 14</vt:lpstr>
      <vt:lpstr>Facebook Post Table + Reactions | La Emilia - 8 of 14</vt:lpstr>
      <vt:lpstr>Facebook Post Table + Reactions | La Emilia - 9 of 14</vt:lpstr>
      <vt:lpstr>Facebook Post Table + Reactions | La Emilia - 10 of 14</vt:lpstr>
      <vt:lpstr>Facebook Post Table + Reactions | La Emilia - 11 of 14</vt:lpstr>
      <vt:lpstr>Facebook Post Table + Reactions | La Emilia - 12 of 14</vt:lpstr>
      <vt:lpstr>Facebook Post Table + Reactions | La Emilia - 13 of 14</vt:lpstr>
      <vt:lpstr>Facebook Post Table + Reactions | La Emilia - 14 of 14</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2021-07-01T15:29:54Z</dcterms:created>
  <dcterms:modified xsi:type="dcterms:W3CDTF">2021-07-01T15:30:56Z</dcterms:modified>
</cp:coreProperties>
</file>