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2"/>
      <p:bold r:id="rId43"/>
      <p:italic r:id="rId44"/>
      <p:boldItalic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37.012099999999997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7.1620999999999997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07-4E3E-8DEF-579542D445E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11.8117</c:v>
                </c:pt>
                <c:pt idx="1">
                  <c:v>52.381</c:v>
                </c:pt>
                <c:pt idx="2">
                  <c:v>90.592299999999994</c:v>
                </c:pt>
                <c:pt idx="3">
                  <c:v>0</c:v>
                </c:pt>
                <c:pt idx="4">
                  <c:v>38.741300000000003</c:v>
                </c:pt>
                <c:pt idx="5">
                  <c:v>6.6666999999999996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07-4E3E-8DEF-579542D445E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28.571400000000001</c:v>
                </c:pt>
                <c:pt idx="2">
                  <c:v>54.355400000000003</c:v>
                </c:pt>
                <c:pt idx="3">
                  <c:v>0</c:v>
                </c:pt>
                <c:pt idx="4">
                  <c:v>5.0293999999999999</c:v>
                </c:pt>
                <c:pt idx="5">
                  <c:v>-34.282699999999998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F07-4E3E-8DEF-579542D445E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4.5872999999999999</c:v>
                </c:pt>
                <c:pt idx="1">
                  <c:v>28.571400000000001</c:v>
                </c:pt>
                <c:pt idx="2">
                  <c:v>49.477400000000003</c:v>
                </c:pt>
                <c:pt idx="3">
                  <c:v>0</c:v>
                </c:pt>
                <c:pt idx="4">
                  <c:v>100</c:v>
                </c:pt>
                <c:pt idx="5">
                  <c:v>65.084699999999998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F07-4E3E-8DEF-579542D445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6557384"/>
        <c:axId val="336561320"/>
      </c:radarChart>
      <c:catAx>
        <c:axId val="336557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561320"/>
        <c:crosses val="autoZero"/>
        <c:auto val="1"/>
        <c:lblAlgn val="ctr"/>
        <c:lblOffset val="100"/>
        <c:noMultiLvlLbl val="0"/>
      </c:catAx>
      <c:valAx>
        <c:axId val="336561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557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Zanella</c:v>
                </c:pt>
                <c:pt idx="1">
                  <c:v>Motomel</c:v>
                </c:pt>
                <c:pt idx="2">
                  <c:v>Corven Motos</c:v>
                </c:pt>
                <c:pt idx="3">
                  <c:v>Gilera Motors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722777</c:v>
                </c:pt>
                <c:pt idx="1">
                  <c:v>267515</c:v>
                </c:pt>
                <c:pt idx="2">
                  <c:v>85372</c:v>
                </c:pt>
                <c:pt idx="3">
                  <c:v>33156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A3-4257-AFD5-527FB7CA84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Zanella</c:v>
                </c:pt>
                <c:pt idx="1">
                  <c:v>Motomel</c:v>
                </c:pt>
                <c:pt idx="2">
                  <c:v>Corven Motos</c:v>
                </c:pt>
                <c:pt idx="3">
                  <c:v>Gilera Motors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-1003</c:v>
                </c:pt>
                <c:pt idx="1">
                  <c:v>1077</c:v>
                </c:pt>
                <c:pt idx="2">
                  <c:v>23</c:v>
                </c:pt>
                <c:pt idx="3">
                  <c:v>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00-480B-A776-667AE821B4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Zanella</c:v>
                </c:pt>
                <c:pt idx="1">
                  <c:v>Motomel</c:v>
                </c:pt>
                <c:pt idx="2">
                  <c:v>Corven Motos</c:v>
                </c:pt>
                <c:pt idx="3">
                  <c:v>Gilera Motors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6</c:v>
                </c:pt>
                <c:pt idx="1">
                  <c:v>21</c:v>
                </c:pt>
                <c:pt idx="2">
                  <c:v>11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0C-4F06-A9EE-4995997110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Zanella</c:v>
                </c:pt>
                <c:pt idx="1">
                  <c:v>Motomel</c:v>
                </c:pt>
                <c:pt idx="2">
                  <c:v>Corven Motos</c:v>
                </c:pt>
                <c:pt idx="3">
                  <c:v>Gilera Motors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156</c:v>
                </c:pt>
                <c:pt idx="1">
                  <c:v>287</c:v>
                </c:pt>
                <c:pt idx="2">
                  <c:v>260</c:v>
                </c:pt>
                <c:pt idx="3">
                  <c:v>142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BF-4D73-AF62-5E236CF24D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266437</c:v>
                </c:pt>
                <c:pt idx="1">
                  <c:v>266434</c:v>
                </c:pt>
                <c:pt idx="2">
                  <c:v>266424</c:v>
                </c:pt>
                <c:pt idx="3">
                  <c:v>266438</c:v>
                </c:pt>
                <c:pt idx="4">
                  <c:v>266482</c:v>
                </c:pt>
                <c:pt idx="5">
                  <c:v>266526</c:v>
                </c:pt>
                <c:pt idx="6">
                  <c:v>266584</c:v>
                </c:pt>
                <c:pt idx="7">
                  <c:v>266632</c:v>
                </c:pt>
                <c:pt idx="8">
                  <c:v>266687</c:v>
                </c:pt>
                <c:pt idx="9">
                  <c:v>266742</c:v>
                </c:pt>
                <c:pt idx="10">
                  <c:v>266779</c:v>
                </c:pt>
                <c:pt idx="11">
                  <c:v>266836</c:v>
                </c:pt>
                <c:pt idx="12">
                  <c:v>266884</c:v>
                </c:pt>
                <c:pt idx="13">
                  <c:v>266927</c:v>
                </c:pt>
                <c:pt idx="14">
                  <c:v>266977</c:v>
                </c:pt>
                <c:pt idx="15">
                  <c:v>267010</c:v>
                </c:pt>
                <c:pt idx="16">
                  <c:v>267041</c:v>
                </c:pt>
                <c:pt idx="17">
                  <c:v>267076</c:v>
                </c:pt>
                <c:pt idx="18">
                  <c:v>267105</c:v>
                </c:pt>
                <c:pt idx="19">
                  <c:v>267130</c:v>
                </c:pt>
                <c:pt idx="20">
                  <c:v>267162</c:v>
                </c:pt>
                <c:pt idx="21">
                  <c:v>267228</c:v>
                </c:pt>
                <c:pt idx="22">
                  <c:v>267277</c:v>
                </c:pt>
                <c:pt idx="23">
                  <c:v>267311</c:v>
                </c:pt>
                <c:pt idx="24">
                  <c:v>267327</c:v>
                </c:pt>
                <c:pt idx="25">
                  <c:v>267372</c:v>
                </c:pt>
                <c:pt idx="26">
                  <c:v>267420</c:v>
                </c:pt>
                <c:pt idx="27">
                  <c:v>267441</c:v>
                </c:pt>
                <c:pt idx="28">
                  <c:v>267482</c:v>
                </c:pt>
                <c:pt idx="29">
                  <c:v>267515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83-4FA6-AC6B-EF35F097702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85350</c:v>
                </c:pt>
                <c:pt idx="1">
                  <c:v>85347</c:v>
                </c:pt>
                <c:pt idx="2">
                  <c:v>85345</c:v>
                </c:pt>
                <c:pt idx="3">
                  <c:v>85350</c:v>
                </c:pt>
                <c:pt idx="4">
                  <c:v>85349</c:v>
                </c:pt>
                <c:pt idx="5">
                  <c:v>85348</c:v>
                </c:pt>
                <c:pt idx="6">
                  <c:v>85346</c:v>
                </c:pt>
                <c:pt idx="7">
                  <c:v>85348</c:v>
                </c:pt>
                <c:pt idx="8">
                  <c:v>85349</c:v>
                </c:pt>
                <c:pt idx="9">
                  <c:v>85346</c:v>
                </c:pt>
                <c:pt idx="10">
                  <c:v>85348</c:v>
                </c:pt>
                <c:pt idx="11">
                  <c:v>85348</c:v>
                </c:pt>
                <c:pt idx="12">
                  <c:v>85344</c:v>
                </c:pt>
                <c:pt idx="13">
                  <c:v>85343</c:v>
                </c:pt>
                <c:pt idx="14">
                  <c:v>85351</c:v>
                </c:pt>
                <c:pt idx="15">
                  <c:v>85354</c:v>
                </c:pt>
                <c:pt idx="16">
                  <c:v>85353</c:v>
                </c:pt>
                <c:pt idx="17">
                  <c:v>85355</c:v>
                </c:pt>
                <c:pt idx="18">
                  <c:v>85356</c:v>
                </c:pt>
                <c:pt idx="19">
                  <c:v>85355</c:v>
                </c:pt>
                <c:pt idx="20">
                  <c:v>85357</c:v>
                </c:pt>
                <c:pt idx="21">
                  <c:v>85358</c:v>
                </c:pt>
                <c:pt idx="22">
                  <c:v>85362</c:v>
                </c:pt>
                <c:pt idx="23">
                  <c:v>85357</c:v>
                </c:pt>
                <c:pt idx="24">
                  <c:v>85355</c:v>
                </c:pt>
                <c:pt idx="25">
                  <c:v>85367</c:v>
                </c:pt>
                <c:pt idx="26">
                  <c:v>85369</c:v>
                </c:pt>
                <c:pt idx="27">
                  <c:v>85365</c:v>
                </c:pt>
                <c:pt idx="28">
                  <c:v>85372</c:v>
                </c:pt>
                <c:pt idx="29">
                  <c:v>85372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A83-4FA6-AC6B-EF35F097702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723747</c:v>
                </c:pt>
                <c:pt idx="1">
                  <c:v>723710</c:v>
                </c:pt>
                <c:pt idx="2">
                  <c:v>723682</c:v>
                </c:pt>
                <c:pt idx="3">
                  <c:v>723638</c:v>
                </c:pt>
                <c:pt idx="4">
                  <c:v>723591</c:v>
                </c:pt>
                <c:pt idx="5">
                  <c:v>723569</c:v>
                </c:pt>
                <c:pt idx="6">
                  <c:v>723533</c:v>
                </c:pt>
                <c:pt idx="7">
                  <c:v>723498</c:v>
                </c:pt>
                <c:pt idx="8">
                  <c:v>723462</c:v>
                </c:pt>
                <c:pt idx="9">
                  <c:v>723424</c:v>
                </c:pt>
                <c:pt idx="10">
                  <c:v>723397</c:v>
                </c:pt>
                <c:pt idx="11">
                  <c:v>723368</c:v>
                </c:pt>
                <c:pt idx="12">
                  <c:v>723342</c:v>
                </c:pt>
                <c:pt idx="13">
                  <c:v>723321</c:v>
                </c:pt>
                <c:pt idx="14">
                  <c:v>723301</c:v>
                </c:pt>
                <c:pt idx="15">
                  <c:v>723276</c:v>
                </c:pt>
                <c:pt idx="16">
                  <c:v>723234</c:v>
                </c:pt>
                <c:pt idx="17">
                  <c:v>723198</c:v>
                </c:pt>
                <c:pt idx="18">
                  <c:v>723134</c:v>
                </c:pt>
                <c:pt idx="19">
                  <c:v>723097</c:v>
                </c:pt>
                <c:pt idx="20">
                  <c:v>723061</c:v>
                </c:pt>
                <c:pt idx="21">
                  <c:v>723031</c:v>
                </c:pt>
                <c:pt idx="22">
                  <c:v>723005</c:v>
                </c:pt>
                <c:pt idx="23">
                  <c:v>722966</c:v>
                </c:pt>
                <c:pt idx="24">
                  <c:v>722932</c:v>
                </c:pt>
                <c:pt idx="25">
                  <c:v>722896</c:v>
                </c:pt>
                <c:pt idx="26">
                  <c:v>722861</c:v>
                </c:pt>
                <c:pt idx="27">
                  <c:v>722825</c:v>
                </c:pt>
                <c:pt idx="28">
                  <c:v>722806</c:v>
                </c:pt>
                <c:pt idx="29">
                  <c:v>722777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A83-4FA6-AC6B-EF35F097702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33074</c:v>
                </c:pt>
                <c:pt idx="1">
                  <c:v>33082</c:v>
                </c:pt>
                <c:pt idx="2">
                  <c:v>33083</c:v>
                </c:pt>
                <c:pt idx="3">
                  <c:v>33085</c:v>
                </c:pt>
                <c:pt idx="4">
                  <c:v>33087</c:v>
                </c:pt>
                <c:pt idx="5">
                  <c:v>33087</c:v>
                </c:pt>
                <c:pt idx="6">
                  <c:v>33098</c:v>
                </c:pt>
                <c:pt idx="7">
                  <c:v>33100</c:v>
                </c:pt>
                <c:pt idx="8">
                  <c:v>33100</c:v>
                </c:pt>
                <c:pt idx="9">
                  <c:v>33103</c:v>
                </c:pt>
                <c:pt idx="10">
                  <c:v>33105</c:v>
                </c:pt>
                <c:pt idx="11">
                  <c:v>33100</c:v>
                </c:pt>
                <c:pt idx="12">
                  <c:v>33104</c:v>
                </c:pt>
                <c:pt idx="13">
                  <c:v>33114</c:v>
                </c:pt>
                <c:pt idx="14">
                  <c:v>33118</c:v>
                </c:pt>
                <c:pt idx="15">
                  <c:v>33122</c:v>
                </c:pt>
                <c:pt idx="16">
                  <c:v>33120</c:v>
                </c:pt>
                <c:pt idx="17">
                  <c:v>33119</c:v>
                </c:pt>
                <c:pt idx="18">
                  <c:v>33122</c:v>
                </c:pt>
                <c:pt idx="19">
                  <c:v>33126</c:v>
                </c:pt>
                <c:pt idx="20">
                  <c:v>33128</c:v>
                </c:pt>
                <c:pt idx="21">
                  <c:v>33130</c:v>
                </c:pt>
                <c:pt idx="22">
                  <c:v>33135</c:v>
                </c:pt>
                <c:pt idx="23">
                  <c:v>33136</c:v>
                </c:pt>
                <c:pt idx="24">
                  <c:v>33140</c:v>
                </c:pt>
                <c:pt idx="25">
                  <c:v>33145</c:v>
                </c:pt>
                <c:pt idx="26">
                  <c:v>33146</c:v>
                </c:pt>
                <c:pt idx="27">
                  <c:v>33150</c:v>
                </c:pt>
                <c:pt idx="28">
                  <c:v>33155</c:v>
                </c:pt>
                <c:pt idx="29">
                  <c:v>33156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A83-4FA6-AC6B-EF35F09770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066280"/>
        <c:axId val="341070216"/>
      </c:lineChart>
      <c:dateAx>
        <c:axId val="341066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070216"/>
        <c:crosses val="autoZero"/>
        <c:auto val="1"/>
        <c:lblOffset val="100"/>
        <c:baseTimeUnit val="days"/>
      </c:dateAx>
      <c:valAx>
        <c:axId val="341070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066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-1</c:v>
                </c:pt>
                <c:pt idx="1">
                  <c:v>-3</c:v>
                </c:pt>
                <c:pt idx="2">
                  <c:v>-10</c:v>
                </c:pt>
                <c:pt idx="3">
                  <c:v>14</c:v>
                </c:pt>
                <c:pt idx="4">
                  <c:v>44</c:v>
                </c:pt>
                <c:pt idx="5">
                  <c:v>44</c:v>
                </c:pt>
                <c:pt idx="6">
                  <c:v>58</c:v>
                </c:pt>
                <c:pt idx="7">
                  <c:v>48</c:v>
                </c:pt>
                <c:pt idx="8">
                  <c:v>55</c:v>
                </c:pt>
                <c:pt idx="9">
                  <c:v>55</c:v>
                </c:pt>
                <c:pt idx="10">
                  <c:v>37</c:v>
                </c:pt>
                <c:pt idx="11">
                  <c:v>57</c:v>
                </c:pt>
                <c:pt idx="12">
                  <c:v>48</c:v>
                </c:pt>
                <c:pt idx="13">
                  <c:v>43</c:v>
                </c:pt>
                <c:pt idx="14">
                  <c:v>50</c:v>
                </c:pt>
                <c:pt idx="15">
                  <c:v>33</c:v>
                </c:pt>
                <c:pt idx="16">
                  <c:v>31</c:v>
                </c:pt>
                <c:pt idx="17">
                  <c:v>35</c:v>
                </c:pt>
                <c:pt idx="18">
                  <c:v>29</c:v>
                </c:pt>
                <c:pt idx="19">
                  <c:v>25</c:v>
                </c:pt>
                <c:pt idx="20">
                  <c:v>32</c:v>
                </c:pt>
                <c:pt idx="21">
                  <c:v>66</c:v>
                </c:pt>
                <c:pt idx="22">
                  <c:v>49</c:v>
                </c:pt>
                <c:pt idx="23">
                  <c:v>34</c:v>
                </c:pt>
                <c:pt idx="24">
                  <c:v>16</c:v>
                </c:pt>
                <c:pt idx="25">
                  <c:v>45</c:v>
                </c:pt>
                <c:pt idx="26">
                  <c:v>48</c:v>
                </c:pt>
                <c:pt idx="27">
                  <c:v>21</c:v>
                </c:pt>
                <c:pt idx="28">
                  <c:v>41</c:v>
                </c:pt>
                <c:pt idx="29">
                  <c:v>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8C-4BE0-A0F4-5E1F9B95D1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</c:v>
                </c:pt>
                <c:pt idx="1">
                  <c:v>-3</c:v>
                </c:pt>
                <c:pt idx="2">
                  <c:v>-2</c:v>
                </c:pt>
                <c:pt idx="3">
                  <c:v>5</c:v>
                </c:pt>
                <c:pt idx="4">
                  <c:v>-1</c:v>
                </c:pt>
                <c:pt idx="5">
                  <c:v>-1</c:v>
                </c:pt>
                <c:pt idx="6">
                  <c:v>-2</c:v>
                </c:pt>
                <c:pt idx="7">
                  <c:v>2</c:v>
                </c:pt>
                <c:pt idx="8">
                  <c:v>1</c:v>
                </c:pt>
                <c:pt idx="9">
                  <c:v>-3</c:v>
                </c:pt>
                <c:pt idx="10">
                  <c:v>2</c:v>
                </c:pt>
                <c:pt idx="11">
                  <c:v>0</c:v>
                </c:pt>
                <c:pt idx="12">
                  <c:v>-4</c:v>
                </c:pt>
                <c:pt idx="13">
                  <c:v>-1</c:v>
                </c:pt>
                <c:pt idx="14">
                  <c:v>8</c:v>
                </c:pt>
                <c:pt idx="15">
                  <c:v>3</c:v>
                </c:pt>
                <c:pt idx="16">
                  <c:v>-1</c:v>
                </c:pt>
                <c:pt idx="17">
                  <c:v>2</c:v>
                </c:pt>
                <c:pt idx="18">
                  <c:v>1</c:v>
                </c:pt>
                <c:pt idx="19">
                  <c:v>-1</c:v>
                </c:pt>
                <c:pt idx="20">
                  <c:v>2</c:v>
                </c:pt>
                <c:pt idx="21">
                  <c:v>1</c:v>
                </c:pt>
                <c:pt idx="22">
                  <c:v>4</c:v>
                </c:pt>
                <c:pt idx="23">
                  <c:v>-5</c:v>
                </c:pt>
                <c:pt idx="24">
                  <c:v>-2</c:v>
                </c:pt>
                <c:pt idx="25">
                  <c:v>12</c:v>
                </c:pt>
                <c:pt idx="26">
                  <c:v>2</c:v>
                </c:pt>
                <c:pt idx="27">
                  <c:v>-4</c:v>
                </c:pt>
                <c:pt idx="28">
                  <c:v>7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58C-4BE0-A0F4-5E1F9B95D19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-33</c:v>
                </c:pt>
                <c:pt idx="1">
                  <c:v>-37</c:v>
                </c:pt>
                <c:pt idx="2">
                  <c:v>-28</c:v>
                </c:pt>
                <c:pt idx="3">
                  <c:v>-44</c:v>
                </c:pt>
                <c:pt idx="4">
                  <c:v>-47</c:v>
                </c:pt>
                <c:pt idx="5">
                  <c:v>-22</c:v>
                </c:pt>
                <c:pt idx="6">
                  <c:v>-36</c:v>
                </c:pt>
                <c:pt idx="7">
                  <c:v>-35</c:v>
                </c:pt>
                <c:pt idx="8">
                  <c:v>-36</c:v>
                </c:pt>
                <c:pt idx="9">
                  <c:v>-38</c:v>
                </c:pt>
                <c:pt idx="10">
                  <c:v>-27</c:v>
                </c:pt>
                <c:pt idx="11">
                  <c:v>-29</c:v>
                </c:pt>
                <c:pt idx="12">
                  <c:v>-26</c:v>
                </c:pt>
                <c:pt idx="13">
                  <c:v>-21</c:v>
                </c:pt>
                <c:pt idx="14">
                  <c:v>-20</c:v>
                </c:pt>
                <c:pt idx="15">
                  <c:v>-25</c:v>
                </c:pt>
                <c:pt idx="16">
                  <c:v>-42</c:v>
                </c:pt>
                <c:pt idx="17">
                  <c:v>-36</c:v>
                </c:pt>
                <c:pt idx="18">
                  <c:v>-64</c:v>
                </c:pt>
                <c:pt idx="19">
                  <c:v>-37</c:v>
                </c:pt>
                <c:pt idx="20">
                  <c:v>-36</c:v>
                </c:pt>
                <c:pt idx="21">
                  <c:v>-30</c:v>
                </c:pt>
                <c:pt idx="22">
                  <c:v>-26</c:v>
                </c:pt>
                <c:pt idx="23">
                  <c:v>-39</c:v>
                </c:pt>
                <c:pt idx="24">
                  <c:v>-34</c:v>
                </c:pt>
                <c:pt idx="25">
                  <c:v>-36</c:v>
                </c:pt>
                <c:pt idx="26">
                  <c:v>-35</c:v>
                </c:pt>
                <c:pt idx="27">
                  <c:v>-36</c:v>
                </c:pt>
                <c:pt idx="28">
                  <c:v>-19</c:v>
                </c:pt>
                <c:pt idx="29">
                  <c:v>-29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58C-4BE0-A0F4-5E1F9B95D19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5</c:v>
                </c:pt>
                <c:pt idx="1">
                  <c:v>8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0</c:v>
                </c:pt>
                <c:pt idx="6">
                  <c:v>11</c:v>
                </c:pt>
                <c:pt idx="7">
                  <c:v>2</c:v>
                </c:pt>
                <c:pt idx="8">
                  <c:v>0</c:v>
                </c:pt>
                <c:pt idx="9">
                  <c:v>3</c:v>
                </c:pt>
                <c:pt idx="10">
                  <c:v>2</c:v>
                </c:pt>
                <c:pt idx="11">
                  <c:v>-5</c:v>
                </c:pt>
                <c:pt idx="12">
                  <c:v>4</c:v>
                </c:pt>
                <c:pt idx="13">
                  <c:v>10</c:v>
                </c:pt>
                <c:pt idx="14">
                  <c:v>4</c:v>
                </c:pt>
                <c:pt idx="15">
                  <c:v>4</c:v>
                </c:pt>
                <c:pt idx="16">
                  <c:v>-2</c:v>
                </c:pt>
                <c:pt idx="17">
                  <c:v>-1</c:v>
                </c:pt>
                <c:pt idx="18">
                  <c:v>3</c:v>
                </c:pt>
                <c:pt idx="19">
                  <c:v>4</c:v>
                </c:pt>
                <c:pt idx="20">
                  <c:v>2</c:v>
                </c:pt>
                <c:pt idx="21">
                  <c:v>2</c:v>
                </c:pt>
                <c:pt idx="22">
                  <c:v>5</c:v>
                </c:pt>
                <c:pt idx="23">
                  <c:v>1</c:v>
                </c:pt>
                <c:pt idx="24">
                  <c:v>4</c:v>
                </c:pt>
                <c:pt idx="25">
                  <c:v>5</c:v>
                </c:pt>
                <c:pt idx="26">
                  <c:v>1</c:v>
                </c:pt>
                <c:pt idx="27">
                  <c:v>4</c:v>
                </c:pt>
                <c:pt idx="28">
                  <c:v>5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58C-4BE0-A0F4-5E1F9B95D1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076120"/>
        <c:axId val="341074480"/>
      </c:lineChart>
      <c:dateAx>
        <c:axId val="341076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074480"/>
        <c:crosses val="autoZero"/>
        <c:auto val="1"/>
        <c:lblOffset val="100"/>
        <c:baseTimeUnit val="days"/>
      </c:dateAx>
      <c:valAx>
        <c:axId val="341074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076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39</c:v>
                </c:pt>
                <c:pt idx="1">
                  <c:v>41</c:v>
                </c:pt>
                <c:pt idx="2">
                  <c:v>33</c:v>
                </c:pt>
                <c:pt idx="3">
                  <c:v>28</c:v>
                </c:pt>
                <c:pt idx="4">
                  <c:v>26</c:v>
                </c:pt>
                <c:pt idx="5">
                  <c:v>44</c:v>
                </c:pt>
                <c:pt idx="6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B9-4A1E-9D1E-3622569922B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-1</c:v>
                </c:pt>
                <c:pt idx="1">
                  <c:v>4</c:v>
                </c:pt>
                <c:pt idx="2">
                  <c:v>1</c:v>
                </c:pt>
                <c:pt idx="3">
                  <c:v>-3</c:v>
                </c:pt>
                <c:pt idx="4">
                  <c:v>2</c:v>
                </c:pt>
                <c:pt idx="5">
                  <c:v>3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B9-4A1E-9D1E-3622569922B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-32</c:v>
                </c:pt>
                <c:pt idx="1">
                  <c:v>-27</c:v>
                </c:pt>
                <c:pt idx="2">
                  <c:v>-31</c:v>
                </c:pt>
                <c:pt idx="3">
                  <c:v>-37</c:v>
                </c:pt>
                <c:pt idx="4">
                  <c:v>-35</c:v>
                </c:pt>
                <c:pt idx="5">
                  <c:v>-44</c:v>
                </c:pt>
                <c:pt idx="6">
                  <c:v>-30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7B9-4A1E-9D1E-3622569922B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7</c:v>
                </c:pt>
                <c:pt idx="1">
                  <c:v>4</c:v>
                </c:pt>
                <c:pt idx="2">
                  <c:v>4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7B9-4A1E-9D1E-3622569922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2601064"/>
        <c:axId val="342605984"/>
      </c:barChart>
      <c:catAx>
        <c:axId val="342601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605984"/>
        <c:crosses val="autoZero"/>
        <c:auto val="1"/>
        <c:lblAlgn val="ctr"/>
        <c:lblOffset val="100"/>
        <c:noMultiLvlLbl val="0"/>
      </c:catAx>
      <c:valAx>
        <c:axId val="342605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601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-3.7532183847649399E-4</c:v>
                </c:pt>
                <c:pt idx="1">
                  <c:v>-1.12596974143982E-3</c:v>
                </c:pt>
                <c:pt idx="2">
                  <c:v>-3.7532747322038501E-3</c:v>
                </c:pt>
                <c:pt idx="3">
                  <c:v>5.2547818514848497E-3</c:v>
                </c:pt>
                <c:pt idx="4">
                  <c:v>1.6514160892965701E-2</c:v>
                </c:pt>
                <c:pt idx="5">
                  <c:v>1.6511434168161501E-2</c:v>
                </c:pt>
                <c:pt idx="6">
                  <c:v>2.17614791802676E-2</c:v>
                </c:pt>
                <c:pt idx="7">
                  <c:v>1.8005581730336399E-2</c:v>
                </c:pt>
                <c:pt idx="8">
                  <c:v>2.0627681598607801E-2</c:v>
                </c:pt>
                <c:pt idx="9">
                  <c:v>2.0623427463655902E-2</c:v>
                </c:pt>
                <c:pt idx="10">
                  <c:v>1.3871081419499E-2</c:v>
                </c:pt>
                <c:pt idx="11">
                  <c:v>2.1365999572680001E-2</c:v>
                </c:pt>
                <c:pt idx="12">
                  <c:v>1.7988577253444101E-2</c:v>
                </c:pt>
                <c:pt idx="13">
                  <c:v>1.6111868826906101E-2</c:v>
                </c:pt>
                <c:pt idx="14">
                  <c:v>1.87317131650226E-2</c:v>
                </c:pt>
                <c:pt idx="15">
                  <c:v>1.2360615333905201E-2</c:v>
                </c:pt>
                <c:pt idx="16">
                  <c:v>1.16100520579754E-2</c:v>
                </c:pt>
                <c:pt idx="17">
                  <c:v>1.3106601607992799E-2</c:v>
                </c:pt>
                <c:pt idx="18">
                  <c:v>1.0858332459674399E-2</c:v>
                </c:pt>
                <c:pt idx="19">
                  <c:v>9.3596151326257506E-3</c:v>
                </c:pt>
                <c:pt idx="20">
                  <c:v>1.197918616404E-2</c:v>
                </c:pt>
                <c:pt idx="21">
                  <c:v>2.4704112111752399E-2</c:v>
                </c:pt>
                <c:pt idx="22">
                  <c:v>1.8336401874055101E-2</c:v>
                </c:pt>
                <c:pt idx="23">
                  <c:v>1.27208850742862E-2</c:v>
                </c:pt>
                <c:pt idx="24">
                  <c:v>5.9855374451481596E-3</c:v>
                </c:pt>
                <c:pt idx="25">
                  <c:v>1.68333165000168E-2</c:v>
                </c:pt>
                <c:pt idx="26">
                  <c:v>1.79525155962479E-2</c:v>
                </c:pt>
                <c:pt idx="27">
                  <c:v>7.8528157953780594E-3</c:v>
                </c:pt>
                <c:pt idx="28">
                  <c:v>1.5330484106775E-2</c:v>
                </c:pt>
                <c:pt idx="29">
                  <c:v>1.23372787701602E-2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96-43B2-96BF-020B697CC2E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1.17165989056697E-3</c:v>
                </c:pt>
                <c:pt idx="1">
                  <c:v>-3.5149384885764501E-3</c:v>
                </c:pt>
                <c:pt idx="2">
                  <c:v>-2.3433746938966802E-3</c:v>
                </c:pt>
                <c:pt idx="3">
                  <c:v>5.8585740230827797E-3</c:v>
                </c:pt>
                <c:pt idx="4">
                  <c:v>-1.1716461628588199E-3</c:v>
                </c:pt>
                <c:pt idx="5">
                  <c:v>-1.17165989056697E-3</c:v>
                </c:pt>
                <c:pt idx="6">
                  <c:v>-2.3433472371936102E-3</c:v>
                </c:pt>
                <c:pt idx="7">
                  <c:v>2.34340215124317E-3</c:v>
                </c:pt>
                <c:pt idx="8">
                  <c:v>1.1716736185967999E-3</c:v>
                </c:pt>
                <c:pt idx="9">
                  <c:v>-3.5149796717008999E-3</c:v>
                </c:pt>
                <c:pt idx="10">
                  <c:v>2.34340215124317E-3</c:v>
                </c:pt>
                <c:pt idx="11">
                  <c:v>0</c:v>
                </c:pt>
                <c:pt idx="12">
                  <c:v>-4.68669447438721E-3</c:v>
                </c:pt>
                <c:pt idx="13">
                  <c:v>-1.1717285339332599E-3</c:v>
                </c:pt>
                <c:pt idx="14">
                  <c:v>9.3739381085736397E-3</c:v>
                </c:pt>
                <c:pt idx="15">
                  <c:v>3.5148973064170301E-3</c:v>
                </c:pt>
                <c:pt idx="16">
                  <c:v>-1.1715912552428701E-3</c:v>
                </c:pt>
                <c:pt idx="17">
                  <c:v>2.3432099633287598E-3</c:v>
                </c:pt>
                <c:pt idx="18">
                  <c:v>1.1715775291429901E-3</c:v>
                </c:pt>
                <c:pt idx="19">
                  <c:v>-1.17156380336473E-3</c:v>
                </c:pt>
                <c:pt idx="20">
                  <c:v>2.3431550582859802E-3</c:v>
                </c:pt>
                <c:pt idx="21">
                  <c:v>1.1715500779080801E-3</c:v>
                </c:pt>
                <c:pt idx="22">
                  <c:v>4.6861454110921101E-3</c:v>
                </c:pt>
                <c:pt idx="23">
                  <c:v>-5.8574072772428001E-3</c:v>
                </c:pt>
                <c:pt idx="24">
                  <c:v>-2.3431001558161602E-3</c:v>
                </c:pt>
                <c:pt idx="25">
                  <c:v>1.4058930349715899E-2</c:v>
                </c:pt>
                <c:pt idx="26">
                  <c:v>2.34282568205513E-3</c:v>
                </c:pt>
                <c:pt idx="27">
                  <c:v>-4.6855415900385403E-3</c:v>
                </c:pt>
                <c:pt idx="28">
                  <c:v>8.2000820008200099E-3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096-43B2-96BF-020B697CC2E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-4.5593965016994097E-3</c:v>
                </c:pt>
                <c:pt idx="1">
                  <c:v>-5.11228371240226E-3</c:v>
                </c:pt>
                <c:pt idx="2">
                  <c:v>-3.8689530336737101E-3</c:v>
                </c:pt>
                <c:pt idx="3">
                  <c:v>-6.08001857169309E-3</c:v>
                </c:pt>
                <c:pt idx="4">
                  <c:v>-6.4949601872759596E-3</c:v>
                </c:pt>
                <c:pt idx="5">
                  <c:v>-3.0403916024383899E-3</c:v>
                </c:pt>
                <c:pt idx="6">
                  <c:v>-4.9753375282799604E-3</c:v>
                </c:pt>
                <c:pt idx="7">
                  <c:v>-4.8373743837530599E-3</c:v>
                </c:pt>
                <c:pt idx="8">
                  <c:v>-4.9758257797533597E-3</c:v>
                </c:pt>
                <c:pt idx="9">
                  <c:v>-5.2525219016340899E-3</c:v>
                </c:pt>
                <c:pt idx="10">
                  <c:v>-3.7322510726766002E-3</c:v>
                </c:pt>
                <c:pt idx="11">
                  <c:v>-4.0088637359568802E-3</c:v>
                </c:pt>
                <c:pt idx="12">
                  <c:v>-3.59429778480663E-3</c:v>
                </c:pt>
                <c:pt idx="13">
                  <c:v>-2.90319102167439E-3</c:v>
                </c:pt>
                <c:pt idx="14">
                  <c:v>-2.7650241040976299E-3</c:v>
                </c:pt>
                <c:pt idx="15">
                  <c:v>-3.4563756997432601E-3</c:v>
                </c:pt>
                <c:pt idx="16">
                  <c:v>-5.8069118842599497E-3</c:v>
                </c:pt>
                <c:pt idx="17">
                  <c:v>-4.9776420909415199E-3</c:v>
                </c:pt>
                <c:pt idx="18">
                  <c:v>-8.8495819955254299E-3</c:v>
                </c:pt>
                <c:pt idx="19">
                  <c:v>-5.1166173904144997E-3</c:v>
                </c:pt>
                <c:pt idx="20">
                  <c:v>-4.9785851690713704E-3</c:v>
                </c:pt>
                <c:pt idx="21">
                  <c:v>-4.1490275370957598E-3</c:v>
                </c:pt>
                <c:pt idx="22">
                  <c:v>-3.5959730633956201E-3</c:v>
                </c:pt>
                <c:pt idx="23">
                  <c:v>-5.3941535674027199E-3</c:v>
                </c:pt>
                <c:pt idx="24">
                  <c:v>-4.7028490966380199E-3</c:v>
                </c:pt>
                <c:pt idx="25">
                  <c:v>-4.9797214675792499E-3</c:v>
                </c:pt>
                <c:pt idx="26">
                  <c:v>-4.8416369712932401E-3</c:v>
                </c:pt>
                <c:pt idx="27">
                  <c:v>-4.9802105799040203E-3</c:v>
                </c:pt>
                <c:pt idx="28">
                  <c:v>-2.6285753813163602E-3</c:v>
                </c:pt>
                <c:pt idx="29">
                  <c:v>-4.0121415704905596E-3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096-43B2-96BF-020B697CC2E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1.51199008134507E-2</c:v>
                </c:pt>
                <c:pt idx="1">
                  <c:v>2.4188184072080801E-2</c:v>
                </c:pt>
                <c:pt idx="2">
                  <c:v>3.0227918505531699E-3</c:v>
                </c:pt>
                <c:pt idx="3">
                  <c:v>6.0454009612187498E-3</c:v>
                </c:pt>
                <c:pt idx="4">
                  <c:v>6.0450355145836498E-3</c:v>
                </c:pt>
                <c:pt idx="5">
                  <c:v>0</c:v>
                </c:pt>
                <c:pt idx="6">
                  <c:v>3.3245685616707502E-2</c:v>
                </c:pt>
                <c:pt idx="7">
                  <c:v>6.0426611879871896E-3</c:v>
                </c:pt>
                <c:pt idx="8">
                  <c:v>0</c:v>
                </c:pt>
                <c:pt idx="9">
                  <c:v>9.0634441087613302E-3</c:v>
                </c:pt>
                <c:pt idx="10">
                  <c:v>6.0417484820106896E-3</c:v>
                </c:pt>
                <c:pt idx="11">
                  <c:v>-1.51034586920405E-2</c:v>
                </c:pt>
                <c:pt idx="12">
                  <c:v>1.2084592145015101E-2</c:v>
                </c:pt>
                <c:pt idx="13">
                  <c:v>3.0207829869502201E-2</c:v>
                </c:pt>
                <c:pt idx="14">
                  <c:v>1.2079482998127699E-2</c:v>
                </c:pt>
                <c:pt idx="15">
                  <c:v>1.2078024035267801E-2</c:v>
                </c:pt>
                <c:pt idx="16">
                  <c:v>-6.0382827123965904E-3</c:v>
                </c:pt>
                <c:pt idx="17">
                  <c:v>-3.0193236714975802E-3</c:v>
                </c:pt>
                <c:pt idx="18">
                  <c:v>9.0582445122135303E-3</c:v>
                </c:pt>
                <c:pt idx="19">
                  <c:v>1.20765654247932E-2</c:v>
                </c:pt>
                <c:pt idx="20">
                  <c:v>6.03755358328805E-3</c:v>
                </c:pt>
                <c:pt idx="21">
                  <c:v>6.0371890847621297E-3</c:v>
                </c:pt>
                <c:pt idx="22">
                  <c:v>1.50920615756112E-2</c:v>
                </c:pt>
                <c:pt idx="23">
                  <c:v>3.0179568432171398E-3</c:v>
                </c:pt>
                <c:pt idx="24">
                  <c:v>1.2071463061323E-2</c:v>
                </c:pt>
                <c:pt idx="25">
                  <c:v>1.5087507543753801E-2</c:v>
                </c:pt>
                <c:pt idx="26">
                  <c:v>3.0170463116608801E-3</c:v>
                </c:pt>
                <c:pt idx="27">
                  <c:v>1.2067821154890499E-2</c:v>
                </c:pt>
                <c:pt idx="28">
                  <c:v>1.5082956259426799E-2</c:v>
                </c:pt>
                <c:pt idx="29">
                  <c:v>3.0161363293620901E-3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096-43B2-96BF-020B697CC2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2603360"/>
        <c:axId val="342599096"/>
      </c:lineChart>
      <c:dateAx>
        <c:axId val="342603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599096"/>
        <c:crosses val="autoZero"/>
        <c:auto val="1"/>
        <c:lblOffset val="100"/>
        <c:baseTimeUnit val="days"/>
      </c:dateAx>
      <c:valAx>
        <c:axId val="342599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603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2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2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2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28E-41EB-989D-38BD19A147A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2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28E-41EB-989D-38BD19A147A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28E-41EB-989D-38BD19A147A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28E-41EB-989D-38BD19A147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2609264"/>
        <c:axId val="342611232"/>
      </c:lineChart>
      <c:dateAx>
        <c:axId val="342609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611232"/>
        <c:crosses val="autoZero"/>
        <c:auto val="1"/>
        <c:lblOffset val="100"/>
        <c:baseTimeUnit val="days"/>
      </c:dateAx>
      <c:valAx>
        <c:axId val="342611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609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4</c:v>
                </c:pt>
                <c:pt idx="15">
                  <c:v>0</c:v>
                </c:pt>
                <c:pt idx="16">
                  <c:v>4</c:v>
                </c:pt>
                <c:pt idx="17">
                  <c:v>4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FC-4491-BE54-45EEEF37F9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2</c:v>
                </c:pt>
                <c:pt idx="22">
                  <c:v>1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8FC-4491-BE54-45EEEF37F99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8FC-4491-BE54-45EEEF37F99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6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8FC-4491-BE54-45EEEF37F9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692336"/>
        <c:axId val="284691352"/>
      </c:lineChart>
      <c:catAx>
        <c:axId val="284692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691352"/>
        <c:crosses val="autoZero"/>
        <c:auto val="1"/>
        <c:lblAlgn val="ctr"/>
        <c:lblOffset val="100"/>
        <c:noMultiLvlLbl val="0"/>
      </c:catAx>
      <c:valAx>
        <c:axId val="284691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692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3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0A-4787-90BA-8019C92AA9F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E0A-4787-90BA-8019C92AA9F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E0A-4787-90BA-8019C92AA9F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E0A-4787-90BA-8019C92AA9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2920136"/>
        <c:axId val="342922760"/>
      </c:barChart>
      <c:catAx>
        <c:axId val="342920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922760"/>
        <c:crosses val="autoZero"/>
        <c:auto val="1"/>
        <c:lblAlgn val="ctr"/>
        <c:lblOffset val="100"/>
        <c:noMultiLvlLbl val="0"/>
      </c:catAx>
      <c:valAx>
        <c:axId val="342922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920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186</c:v>
                </c:pt>
                <c:pt idx="1">
                  <c:v>184</c:v>
                </c:pt>
                <c:pt idx="2">
                  <c:v>112</c:v>
                </c:pt>
                <c:pt idx="3">
                  <c:v>106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01-40A0-866D-FA53BCBEFE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</c:v>
                </c:pt>
                <c:pt idx="1">
                  <c:v>12</c:v>
                </c:pt>
                <c:pt idx="2">
                  <c:v>4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401-40A0-866D-FA53BCBEFEB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401-40A0-866D-FA53BCBEFEB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401-40A0-866D-FA53BCBEFEB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401-40A0-866D-FA53BCBEFEB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401-40A0-866D-FA53BCBEFEB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58</c:v>
                </c:pt>
                <c:pt idx="1">
                  <c:v>49</c:v>
                </c:pt>
                <c:pt idx="2">
                  <c:v>35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401-40A0-866D-FA53BCBEFEB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Sheet1!$I$2:$I$5</c:f>
              <c:numCache>
                <c:formatCode>General</c:formatCode>
                <c:ptCount val="4"/>
                <c:pt idx="0">
                  <c:v>32</c:v>
                </c:pt>
                <c:pt idx="1">
                  <c:v>14</c:v>
                </c:pt>
                <c:pt idx="2">
                  <c:v>4</c:v>
                </c:pt>
                <c:pt idx="3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401-40A0-866D-FA53BCBEFE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2921776"/>
        <c:axId val="342923088"/>
      </c:barChart>
      <c:catAx>
        <c:axId val="342921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923088"/>
        <c:crosses val="autoZero"/>
        <c:auto val="1"/>
        <c:lblAlgn val="ctr"/>
        <c:lblOffset val="100"/>
        <c:noMultiLvlLbl val="0"/>
      </c:catAx>
      <c:valAx>
        <c:axId val="342923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921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3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47-46B9-A41A-492265E00F9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11</c:v>
                </c:pt>
                <c:pt idx="1">
                  <c:v>7</c:v>
                </c:pt>
                <c:pt idx="2">
                  <c:v>4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47-46B9-A41A-492265E00F9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47-46B9-A41A-492265E00F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2915216"/>
        <c:axId val="342912592"/>
      </c:barChart>
      <c:catAx>
        <c:axId val="342915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912592"/>
        <c:crosses val="autoZero"/>
        <c:auto val="1"/>
        <c:lblAlgn val="ctr"/>
        <c:lblOffset val="100"/>
        <c:noMultiLvlLbl val="0"/>
      </c:catAx>
      <c:valAx>
        <c:axId val="342912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915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5.0940908546086502E-3</c:v>
                </c:pt>
                <c:pt idx="2">
                  <c:v>6.8170921730792301E-3</c:v>
                </c:pt>
                <c:pt idx="3">
                  <c:v>4.1202205441687604E-3</c:v>
                </c:pt>
                <c:pt idx="4">
                  <c:v>4.61964121618922E-3</c:v>
                </c:pt>
                <c:pt idx="5">
                  <c:v>6.3676135682608197E-3</c:v>
                </c:pt>
                <c:pt idx="6">
                  <c:v>3.5583722881457501E-3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42-4523-B68E-83D618F94F7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2.7237262918663099E-2</c:v>
                </c:pt>
                <c:pt idx="2">
                  <c:v>1.75724276894601E-3</c:v>
                </c:pt>
                <c:pt idx="3">
                  <c:v>2.3429903585946699E-2</c:v>
                </c:pt>
                <c:pt idx="4">
                  <c:v>4.3931069223650102E-2</c:v>
                </c:pt>
                <c:pt idx="5">
                  <c:v>4.5688311992596202E-2</c:v>
                </c:pt>
                <c:pt idx="6">
                  <c:v>3.5144855378920099E-2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42-4523-B68E-83D618F94F7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1">
                  <c:v>6.2218117362726104E-3</c:v>
                </c:pt>
                <c:pt idx="2">
                  <c:v>1.3826248302828E-3</c:v>
                </c:pt>
                <c:pt idx="4">
                  <c:v>4.4243994569049703E-3</c:v>
                </c:pt>
                <c:pt idx="6">
                  <c:v>2.5578559360231799E-3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042-4523-B68E-83D618F94F7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0.105692284463234</c:v>
                </c:pt>
                <c:pt idx="1">
                  <c:v>6.9454929790125297E-2</c:v>
                </c:pt>
                <c:pt idx="2">
                  <c:v>6.9454929790125297E-2</c:v>
                </c:pt>
                <c:pt idx="4">
                  <c:v>5.7375811565755698E-2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042-4523-B68E-83D618F94F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2911280"/>
        <c:axId val="342911608"/>
      </c:barChart>
      <c:catAx>
        <c:axId val="342911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911608"/>
        <c:crosses val="autoZero"/>
        <c:auto val="1"/>
        <c:lblAlgn val="ctr"/>
        <c:lblOffset val="100"/>
        <c:noMultiLvlLbl val="0"/>
      </c:catAx>
      <c:valAx>
        <c:axId val="342911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911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7.8817881900787104E-3</c:v>
                </c:pt>
                <c:pt idx="1">
                  <c:v>1.87663032259275E-3</c:v>
                </c:pt>
                <c:pt idx="2">
                  <c:v>2.25200710132906E-3</c:v>
                </c:pt>
                <c:pt idx="3">
                  <c:v>5.4423096411453601E-3</c:v>
                </c:pt>
                <c:pt idx="4">
                  <c:v>6.3799444569541397E-3</c:v>
                </c:pt>
                <c:pt idx="5">
                  <c:v>0</c:v>
                </c:pt>
                <c:pt idx="6">
                  <c:v>0</c:v>
                </c:pt>
                <c:pt idx="7">
                  <c:v>1.12524755446198E-3</c:v>
                </c:pt>
                <c:pt idx="8">
                  <c:v>1.3125377354598899E-2</c:v>
                </c:pt>
                <c:pt idx="9">
                  <c:v>1.4997337972509901E-3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1.3110971260751E-2</c:v>
                </c:pt>
                <c:pt idx="15">
                  <c:v>6.74174978370219E-3</c:v>
                </c:pt>
                <c:pt idx="16">
                  <c:v>7.4899353993071796E-4</c:v>
                </c:pt>
                <c:pt idx="17">
                  <c:v>0</c:v>
                </c:pt>
                <c:pt idx="18">
                  <c:v>0</c:v>
                </c:pt>
                <c:pt idx="19">
                  <c:v>3.5564939708067999E-3</c:v>
                </c:pt>
                <c:pt idx="20">
                  <c:v>0</c:v>
                </c:pt>
                <c:pt idx="21">
                  <c:v>1.1227755010385699E-3</c:v>
                </c:pt>
                <c:pt idx="22">
                  <c:v>0</c:v>
                </c:pt>
                <c:pt idx="23">
                  <c:v>8.0435774839689601E-3</c:v>
                </c:pt>
                <c:pt idx="24">
                  <c:v>2.9926791586082501E-3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2.2433177173494501E-3</c:v>
                </c:pt>
                <c:pt idx="29">
                  <c:v>5.6075185608864403E-3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99-4BEF-9E63-0FABA7479A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7.0301240816900397E-3</c:v>
                </c:pt>
                <c:pt idx="4">
                  <c:v>0</c:v>
                </c:pt>
                <c:pt idx="5">
                  <c:v>0</c:v>
                </c:pt>
                <c:pt idx="6">
                  <c:v>3.5150620408450199E-3</c:v>
                </c:pt>
                <c:pt idx="7">
                  <c:v>0</c:v>
                </c:pt>
                <c:pt idx="8">
                  <c:v>0</c:v>
                </c:pt>
                <c:pt idx="9">
                  <c:v>2.3433746938966799E-2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1.0545680372145301E-2</c:v>
                </c:pt>
                <c:pt idx="14">
                  <c:v>0</c:v>
                </c:pt>
                <c:pt idx="15">
                  <c:v>2.3432374168150701E-3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8.08379024321665E-2</c:v>
                </c:pt>
                <c:pt idx="25">
                  <c:v>4.5688311992596202E-2</c:v>
                </c:pt>
                <c:pt idx="26">
                  <c:v>3.5141973573235903E-2</c:v>
                </c:pt>
                <c:pt idx="27">
                  <c:v>4.7442220061616303E-2</c:v>
                </c:pt>
                <c:pt idx="28">
                  <c:v>0</c:v>
                </c:pt>
                <c:pt idx="29">
                  <c:v>1.1713442346436801E-3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799-4BEF-9E63-0FABA7479A6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6.2213902456896104E-3</c:v>
                </c:pt>
                <c:pt idx="15">
                  <c:v>0</c:v>
                </c:pt>
                <c:pt idx="16">
                  <c:v>0</c:v>
                </c:pt>
                <c:pt idx="17">
                  <c:v>5.2543085329970598E-3</c:v>
                </c:pt>
                <c:pt idx="18">
                  <c:v>0</c:v>
                </c:pt>
                <c:pt idx="19">
                  <c:v>3.0423929803696501E-3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3.5963809342014399E-3</c:v>
                </c:pt>
                <c:pt idx="25">
                  <c:v>0</c:v>
                </c:pt>
                <c:pt idx="26">
                  <c:v>2.07503894156414E-3</c:v>
                </c:pt>
                <c:pt idx="27">
                  <c:v>0</c:v>
                </c:pt>
                <c:pt idx="28">
                  <c:v>0</c:v>
                </c:pt>
                <c:pt idx="29">
                  <c:v>1.38352580483155E-3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799-4BEF-9E63-0FABA7479A6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7.5519574673755405E-2</c:v>
                </c:pt>
                <c:pt idx="11">
                  <c:v>0</c:v>
                </c:pt>
                <c:pt idx="12">
                  <c:v>0</c:v>
                </c:pt>
                <c:pt idx="13">
                  <c:v>0.105711437977589</c:v>
                </c:pt>
                <c:pt idx="14">
                  <c:v>0</c:v>
                </c:pt>
                <c:pt idx="15">
                  <c:v>6.9444444444444406E-2</c:v>
                </c:pt>
                <c:pt idx="16">
                  <c:v>0</c:v>
                </c:pt>
                <c:pt idx="17">
                  <c:v>3.9252392886258598E-2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6.9419292526862297E-2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6.9377413127413107E-2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799-4BEF-9E63-0FABA7479A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2916528"/>
        <c:axId val="342915872"/>
      </c:lineChart>
      <c:dateAx>
        <c:axId val="342916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915872"/>
        <c:crosses val="autoZero"/>
        <c:auto val="1"/>
        <c:lblOffset val="100"/>
        <c:baseTimeUnit val="days"/>
      </c:dateAx>
      <c:valAx>
        <c:axId val="342915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916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3.3742730930490699E-3</c:v>
                </c:pt>
                <c:pt idx="1">
                  <c:v>6.3693669154697898E-3</c:v>
                </c:pt>
                <c:pt idx="2">
                  <c:v>4.6152124742495897E-3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09-47D0-8651-1B17F954734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1.09356936666901E-2</c:v>
                </c:pt>
                <c:pt idx="1">
                  <c:v>2.7277921958766198E-2</c:v>
                </c:pt>
                <c:pt idx="2">
                  <c:v>8.0838849510866395E-2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09-47D0-8651-1B17F954734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3.5964655043627899E-3</c:v>
                </c:pt>
                <c:pt idx="1">
                  <c:v>4.14836800636007E-3</c:v>
                </c:pt>
                <c:pt idx="2">
                  <c:v>1.38355260336176E-3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E09-47D0-8651-1B17F954734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7.1448259456993596E-2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E09-47D0-8651-1B17F95473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8465384"/>
        <c:axId val="338462104"/>
      </c:barChart>
      <c:catAx>
        <c:axId val="338465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462104"/>
        <c:crosses val="autoZero"/>
        <c:auto val="1"/>
        <c:lblAlgn val="ctr"/>
        <c:lblOffset val="100"/>
        <c:noMultiLvlLbl val="0"/>
      </c:catAx>
      <c:valAx>
        <c:axId val="338462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465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3.6520136641495899E-3</c:v>
                </c:pt>
                <c:pt idx="11">
                  <c:v>7.8658755843221892E-3</c:v>
                </c:pt>
                <c:pt idx="12">
                  <c:v>6.7421790722761599E-3</c:v>
                </c:pt>
                <c:pt idx="13">
                  <c:v>0</c:v>
                </c:pt>
                <c:pt idx="14">
                  <c:v>2.0601102720843802E-3</c:v>
                </c:pt>
                <c:pt idx="15">
                  <c:v>0</c:v>
                </c:pt>
                <c:pt idx="16">
                  <c:v>3.1838067841304099E-3</c:v>
                </c:pt>
                <c:pt idx="17">
                  <c:v>5.9930480642454804E-3</c:v>
                </c:pt>
                <c:pt idx="18">
                  <c:v>9.7387031043989006E-3</c:v>
                </c:pt>
                <c:pt idx="19">
                  <c:v>0</c:v>
                </c:pt>
                <c:pt idx="20">
                  <c:v>0</c:v>
                </c:pt>
                <c:pt idx="21">
                  <c:v>1.38589236485677E-2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D9-4715-ABE7-66B0776DCE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2.3430178069353299E-3</c:v>
                </c:pt>
                <c:pt idx="14">
                  <c:v>0</c:v>
                </c:pt>
                <c:pt idx="15">
                  <c:v>2.34301780693533E-2</c:v>
                </c:pt>
                <c:pt idx="16">
                  <c:v>1.17150890346767E-3</c:v>
                </c:pt>
                <c:pt idx="17">
                  <c:v>4.04170571696345E-2</c:v>
                </c:pt>
                <c:pt idx="18">
                  <c:v>8.5520149953139696E-2</c:v>
                </c:pt>
                <c:pt idx="19">
                  <c:v>7.0290534208059998E-3</c:v>
                </c:pt>
                <c:pt idx="20">
                  <c:v>0</c:v>
                </c:pt>
                <c:pt idx="21">
                  <c:v>4.5688847235239E-2</c:v>
                </c:pt>
                <c:pt idx="22">
                  <c:v>9.3720712277413302E-3</c:v>
                </c:pt>
                <c:pt idx="23">
                  <c:v>3.5145267104029999E-3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AD9-4715-ABE7-66B0776DCEA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1.72824758460118E-3</c:v>
                </c:pt>
                <c:pt idx="11">
                  <c:v>3.0417157488980698E-3</c:v>
                </c:pt>
                <c:pt idx="12">
                  <c:v>0</c:v>
                </c:pt>
                <c:pt idx="13">
                  <c:v>0</c:v>
                </c:pt>
                <c:pt idx="14">
                  <c:v>3.5947549759704502E-3</c:v>
                </c:pt>
                <c:pt idx="15">
                  <c:v>0</c:v>
                </c:pt>
                <c:pt idx="16">
                  <c:v>0</c:v>
                </c:pt>
                <c:pt idx="17">
                  <c:v>5.2538726571875697E-3</c:v>
                </c:pt>
                <c:pt idx="18">
                  <c:v>6.2216913045642303E-3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AD9-4715-ABE7-66B0776DCEA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7.1474591286140005E-2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AD9-4715-ABE7-66B0776DCE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461120"/>
        <c:axId val="338459808"/>
      </c:lineChart>
      <c:catAx>
        <c:axId val="338461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459808"/>
        <c:crosses val="autoZero"/>
        <c:auto val="1"/>
        <c:lblAlgn val="ctr"/>
        <c:lblOffset val="100"/>
        <c:noMultiLvlLbl val="0"/>
      </c:catAx>
      <c:valAx>
        <c:axId val="338459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461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B6-4D6B-8FFC-51E8189560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5B6-4D6B-8FFC-51E81895608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5B6-4D6B-8FFC-51E81895608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5B6-4D6B-8FFC-51E8189560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9946960"/>
        <c:axId val="529947288"/>
      </c:lineChart>
      <c:dateAx>
        <c:axId val="529946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9947288"/>
        <c:crosses val="autoZero"/>
        <c:auto val="1"/>
        <c:lblOffset val="100"/>
        <c:baseTimeUnit val="days"/>
      </c:dateAx>
      <c:valAx>
        <c:axId val="529947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9946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52AAC-0F10-4969-8F7E-7F19C95731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E5E7D5-EFD0-4CDA-BDED-7EB1BA2762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635712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47461-0C17-406B-96B0-CA6B3B4AD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C01587-88A7-4E7E-BCC1-AC63233C55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77152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330083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084155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079590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539624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320287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557387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852409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746737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626099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995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722777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863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127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Corven 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046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Gilera Motors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1039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CF6A22-FDBB-4C61-A71D-3A24B30CE7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639676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DB980-8628-419F-A5F9-78D2C0C11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DB975A-EAF4-43CC-A91D-793CB1406C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778704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6CD45D-E3FF-41CD-89D2-F23CDA7AC3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8F98D-D847-44BF-8590-0C34CB1D9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540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C2BC3-D090-40B1-8BBB-B8800E83C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55B3FB-653D-49A9-9A6B-FB8E71D3C2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84768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4D08E5-A464-48BD-991E-2BC905E504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AA0E6D-8C7B-48A7-8843-EEF4CEE44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436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21C2F-B0B5-4B6D-ABBF-7A79FDC6A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62C8F2-7615-4E39-99DA-FFF519E838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49245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3BE575-C550-4667-A38A-603C43C729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3C8181-529E-4384-8DD4-EEB7CE015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47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75CFA-15D8-442D-A24C-371D097FC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30596C-DA57-4A01-97E7-BF9EF99865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69329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861C5B-2915-4EF4-9EC6-67F609920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354FC0-4B89-435D-9AF3-AB49F9554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72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53F78-21B2-430B-9001-BA0F2DEC7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79CAAE-74F2-4288-8B0D-E7CE5271FD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68625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FDDBE1-B7D8-467C-8AD3-51EEA5CB49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BE479B-E0A0-4CB2-A9C4-B225A5AE9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413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45F88-65D1-49BC-97D2-BF0E46656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7EC6BD-7D9D-4139-A3D5-5F4295D70E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93275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E6E880-A064-4FC9-8891-8077BC8D3F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A38D7F-D038-4506-9D58-E343F123D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9233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4F2BE-AC01-42AA-9E40-4B59EFA78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603EAD-A4EA-4062-AA15-D580E43A59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07012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A07047-CD9D-46EF-9B4E-5F8D6C277D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A8FB0E-1A50-452A-8752-8CCDCAAD0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7603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38ED6-F378-4CB9-862E-FF41B83E6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EA1FC4-AC6F-42FD-889D-B562677C74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96228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7C88F5-96D0-4BC4-817A-FE2B9D6081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2633A4-B77D-4F8F-8BA9-6377FDEC0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1663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0D578-401E-4663-A552-DC8B94984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187AA3-3CF7-4733-8B65-190AEA3AA0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76149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E5FBC1-5602-40A4-8992-90A1AE22F8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B6AB2E-BC37-4EAF-82D3-286A0A9F1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1679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D27C2-DF51-4420-A1CB-78ACDDA53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136254-1A7A-43E7-B60D-6011B41734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69157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3DEFD5-4CBF-47EA-AA98-801D9C2CE5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166367-F07D-4689-937F-F696D09FE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40316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36E64-821E-4E4C-A751-4B0A6C9AB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83B399-A37F-424D-93B2-82783FD705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63253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CFB3D3-68C1-4CAE-8867-FD770F111D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342D29-DFE7-4B2A-B4FA-86F117F7A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7227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FDA96-05F9-4A92-8ED9-93FA1F6BA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AB43F3-8686-4AD8-B36C-A29A1F2B45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3153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3C4C11-81BA-4512-9D91-1B83662EE9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869CE5-A28E-4B7E-B4D5-8BF053792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5367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A0146-8D59-43FC-BE91-DC5CA370D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F93A02-A28C-4E4F-AEB7-45E928CECF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08607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A760F1-49F8-4950-9F96-8EA8ADBE34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0DDF76-91EE-493F-8ED3-DC8EB0ACF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6536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9EB54-F5E8-4B15-828C-5625D2463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9342AD-A8D0-46CF-B8A1-4BBA741275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66634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A617CE-F46B-4A36-85CA-596C059E73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71EFB0-1155-4961-86A5-C61BDCCEC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9215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2286D-8A28-4E50-94EB-EABE3F611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CD7BA8-3629-4B42-8414-F2DFC75C20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56259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8E566D-9F68-44CA-A16F-4354A31A35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D9C53-3080-41E2-8022-BA4C75316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2112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2EA8F-B10F-4A9E-B3EB-9F443CA90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3602BC-1F2C-460C-8CD1-7FAC51B95E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62123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D17BF7-CBD5-4DFF-AA85-B97D36E6E0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A38240-A4AD-49CC-9670-11DA50693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3685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D0602-95DF-4EA6-BA25-BAC9D5782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3BCCB1-12B7-4C3B-953F-C0E3A57D57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16076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1A3F3C-5C68-4548-AF58-308E1AA98D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D2F6D2-3CAE-49C8-A4E3-448A74302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2881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361C0-41BD-4424-8F07-987213E10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7D959D-4C84-426F-BC5A-4B1950CB7D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09978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16636C-2F23-4322-AFF2-B1581908B2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392CAF-D3E9-435E-90CD-CCE36C417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6371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357A2-A016-41DA-B876-74072CDC8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32F389-999A-4982-A48A-37D23B9D6D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16201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2694456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4182351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2265982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3803230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566701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810292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994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8.9285714285714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13.071428571429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910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#YaSabésADóndeIr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376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#Corven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358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67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#Gilera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23.571428571429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262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#GileraMotors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192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#GileraArgentina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7022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#InfinitosCaminosTeEsperan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643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130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#0km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7798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EA2215-1B66-469D-AFD2-6A76141469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9146659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25F9C-C1B9-44B8-B920-27F85913B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73846F-A090-46A4-8BB0-36A03453FC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5119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702167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02081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48455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88424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41077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18501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29428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73732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04305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30950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22992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6518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1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 Motos - 2021-06-28 18:39:24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8901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 Motos - 2021-06-25 21:05:02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¿Ya sabés a dónde ir? 
Subite a una Corven. Dale play y activá tu propia aventura.
#YaSabésADóndeIr
Consultá precios y planes de financiación en el link de la bio.
#Corven #Motos #Triax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538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- 2021-06-15 18:37:51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¿Conocés la Zanella RX150? 🏍 Deportiva, versátil y desafiante.
Conseguila en 48 cuotas con el BNA. 
#Zanella #NosImpulsaNuestraHistoria #Street #RX150teconecta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635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EF4402-045B-4D2D-9001-CE27C81FD0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4505971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80EFC-3961-4047-A63D-05B0980BB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70B135-C245-4571-9D79-496106A009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57331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434785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85941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43163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52350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79590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02629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97331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60884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17947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77926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96933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6300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525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 Motos - 2021-06-26 17:09:43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TRIAX 250 L incorpora un completo equipamiento off road que se destaca por su calidad y prestaciones. Descubrí una excelente opción para transitar todo tipo de caminos, de forma segura y con estilo. 
Superate con la TRIAX 250 L.
#YaSabésADóndeIr
Consultá precios y planes de financiación en el link de la bio.
#Corven #Motos #Triax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6409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7554DC-E75D-4449-9894-395F5F8BD6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9703753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85C1A-3824-4BFA-B2B9-E62FAE042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206295-51C1-40C2-9CE6-43A99B6394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88817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893809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25528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22913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80191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35383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03711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17511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53598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03548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39099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11578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8117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37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- 2021-06-18 17:00:01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Conectate con tus sueños con la Zanella ZB110 🛵  Práctica con puerto USB y bajo consumo. 
Conseguila en 48 cuotas ❗
#Zanella #ZB #NosimpulsanuestraHistoria #ZBteconecta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557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- 2021-06-24 21:00:09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S2 es una opción más que óptima a la hora de buscar una alternativa de medio de transporte o trabajo, y te acompaña también en los fines de semana.
¿A dónde te acompaña tu #S2?⁣
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0895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54C89D-7A52-4988-B13C-E119BD1FA5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4792583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9C688-FEDF-408A-95A0-69E1B1792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4CEEB5-E179-4043-ACF2-C7C8BB98D8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25155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089957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17564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7565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0328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96489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47746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15390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18103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10837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68050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5662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02950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710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- 2021-06-14 16:00:51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FULL 😎🏁
✅Motor 4 tiempos, refrigerado por aire
✅Potencia 7.2hp/7000rpm
✅Transmisión 4 marchas
✅Frenos delanteros de disco
✅ Neumáticos Delantero 60/100-17 / Trasero 80/100-14
✅ Encendido Electrónico y patada
💻Conocé más en nuestra web: https://www.gilera.com.ar/modelo/smash-full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1117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F29AD4-EA36-4602-98CF-D50E106A4D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3284400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1C5FA-56F6-481F-9649-16EBA053D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9B3A7F-424F-444F-9D6E-98C07ACDAC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79321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415305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7002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09264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01150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52357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20175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99605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22108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17910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26333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24206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763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913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- 2021-06-09 18:03:30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 acompaña en tus rutinas y aventuras, siempre lista para vos. Contanos en que te banca tu #𝐌𝐨𝐭𝐨𝐦𝐞𝐥 #𝐒𝟐.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873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BFA9EE-5A46-4305-BDDE-6909F3C4B4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9491960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35F3E-654D-42E4-B1D0-B18B8F310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4B1A21-E880-4424-85BF-CA6DCAD2D7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2367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935957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89542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20552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00064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17515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87116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28657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26958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5460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22314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26571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30815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3349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- 2021-06-15 17:05:02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Votamos el #JugadorMotomel del mes de Mayo ¡Podés ganarte una #BiciMotomel para vos y otra para el jugador elegido! ⁣⁣
⠀⠀⠀⠀⠀⠀⠀⠀⠀⠀⠀⠀⠀⠀⠀⠀⠀⠀⠀⠀⠀⠀⠀⠀⠀⠀⠀⠀⠀⠀⠀⠀⠀⠀⠀⠀⁣⁣⁣⁣⁣⁣
Cada voto cuenta. Sólo tenés que:⁣⁣⁣⁣⁣
✅ Seguirnos⁣⁣⁣⁣
✅Darle like a la publicación⁣⁣⁣⁣⁣
✅Elegir el #JugadorMotomel del mes⁣⁣⁣⁣⁣
⁣⁣⁣⁣⁣
Participan usuarios de: Facebook, Twitter o Instagram.⁣⁣⁣⁣⁣⁣
⁣⁣⁣⁣⁣⁣
Elegí entre los siguientes jugadores:⁣⁣⁣⁣⁣⁣
👉 Marco Ruben⁣
👉 Javier Toledo⁣
👉 Carlos Tevez ⁣
👉 Pulga Rodriguez ⁣
👉Rodrigo Aliendro⁣
⁣⁣⁣⁣⁣⁣
¿Cuál tiene que ser el #JugadorMotomel del mes? ¡Comentá y ayudanos a elegirlo!⁣⁣⁣⁣⁣⁣
⁣⁣⁣⁣⁣⁣
Tenés tiempo hasta el 22/06. Bases y condiciones en el link de nuestra bio.⁣⁣
⁣⁣⁣⁣⁣⁣
#MotomelTeBanca #Sorteo #bici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859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54D226-23DB-4C95-B23F-A61B9D419E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0543079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96D8F-D067-4111-8820-41412B41B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094728-2810-4069-AA5A-1506504336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10206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434497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58035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55187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10847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30974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01460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39753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48365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75316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50923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89307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24050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559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 Motos - 2021-06-27 17:09:43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Descubrí la TRIAX 150 R3. 
Atractivo diseño de faros delanteros y traseros, guiños de LED, sistema de luces siempre encendidas, tablero con medidor de combustible, nuevo cubre escape y portaequipaje trasero en aluminio. 
Viajá seguro en todo tipo de camino. Con la TRIAX R3 la ruta la hacés vos.
#YaSabésADóndeIr
Tenela en 48 cuotas con tasa preferencial.
Consultá precios y planes de financiación en el link de la bio.
#Corven #Motos #Triax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6474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4E8413-6982-4742-928F-2062E72DA7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6934819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73132-5423-4918-8C54-088C000D0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C7A189-D39B-41CD-9312-AD216A28FF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27044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304686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89698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23788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06362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44089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05123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70707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05577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56561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98002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02595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7742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107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- 2021-06-25 14:04:47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Zanella Exclusive Edizione, la mejor compañera para recorrer la ciudad con estilo 🏍.
No te vas a querer bajar 💥
#Zanella #ExclusiveEdizione150 #NosImpulsaNuestraHistoria
#TuMejorVersión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59199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D500C4-FDCA-4934-B21B-E1E7C4EED8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7554103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09D9B-C0A7-47AC-BBF3-C63D39C45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- 9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4AFF63-B3B7-4238-971B-359BC74EC9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8141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021919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91959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70172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24138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21289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59508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74240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52107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63925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85528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83945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57478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672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- 2021-06-11 16:00:41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AUTOMÁTICA 😎🏁
La más fácil de manejar!
✅Motor 4 tiempos, refrigerado por aire
✅Potencia 6.6hp/8500rpm
✅Transmisión Automática
✅ Neumáticos Delantero 60/100-17 / Trasero 80/100-14
✅ Encendido Electrónico y patada
💻Conocé más en nuestra web: https://www.gilera.com.ar/modelo/smash-automatica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0645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DB8905-BD8B-4BA4-85C9-662B5CE1C0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5298834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5A8CC-CB8A-4366-82C4-0F33CA3FC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- 10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44F3B2-B920-4D12-AE36-F22F08E2D4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61692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854133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14951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17081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05159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70410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71706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19142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73261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57005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69165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79984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91462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320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- 2021-06-16 16:01:10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clásico de #Gilera en su versión más completa 💥
SMASH X125, Descubrila! Te vas a enamorar 😉
💻Más información en nuestra web: https://www.gilera.com.ar/modelo/smash-x-125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26240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759D5A-4815-44EA-9489-58D856721D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7299615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39E40-E543-4A03-B163-9700257D5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31BC41-A492-4177-8696-CE51D51F46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66377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044704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29843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70500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01243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07216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60385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74032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13403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86114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21069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07727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97027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55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- 2021-06-23 16:01:07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AUTOMATICA
Estás buscando tu primera moto? La Smash automática es la más fácil de manejar!
Sumate a la familia. Arrancas, aceleras y te vas…
💻 Te invitamos a conocer más detalles en nuestra web: https://www.gilera.com.ar/modelo/smash-automatica
#Gilera #GileraMotors #GileraArgentina #InfinitosCaminosTeEsperan #motos #0km #LaMarcadeSiempre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9011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C14067-3135-4CB1-A188-D91CFBD46D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8241883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55036-1A30-44F3-B0CA-80FEC0242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DE28B6-293E-4992-9681-696E13C53E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23891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726001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66361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83193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57372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24974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96618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28441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06858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75179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87151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55928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8933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285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- 2021-06-29 16:01:16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Manejar una SMASH AUTOMATICA es muy fácil!! 😎🙌🏻
Arrancas, aceleras y te vas…
💻Conocé más detalles en nuestra web: https://www.gilera.com.ar/modelo/smash-automatica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671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- 2021-06-20 11:00:39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hay nada más lindo que compartir pasiones 💖
Feliz día a todos los padres que se subieron a esta aventura 🛵💥
#NosImpulsaNuestraHistoria #DiaDelPadre #Zanella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6926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3D5A40-902C-46B9-8613-73C958A869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9757576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5AB46-F77C-4258-B910-8C419113C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94D2C0-C87C-4CA0-B90D-27F4BCA5FF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16321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40673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45157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40118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46208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03888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58498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98690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76904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1273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45468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17410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05644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479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- 2021-06-01 11:16:57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884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 Motos - 2021-06-10 15:41:58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TRIAX 250 L incorpora un completo equipamiento off road que se destaca por su calidad y prestaciones. Descubrí una excelente opción para transitar todo tipo de caminos, de forma segura y con estilo. 
Superate con la TRIAX 250 L.
#YaSabésADóndeIr
Consultá precios y planes de financiación en el link de la bio.
#Corven #Motos #Triax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9454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CAA357-2A13-4CE0-BE6F-C31206FCF6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0718475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C7C9C-EACD-4905-BFAE-56B002012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1B5902-B8F8-4594-9692-D469CE5E97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28852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142751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40829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11998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64566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86147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89374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07578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99929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34604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56518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2819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0429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666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- 2021-06-16 16:24:19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#Blitz presenta un estilo joven y urbano; con divertidas y variadas gráficas para el hombre y la mujer de hoy en día. Equipada con un nuevo sistema de balizas, asiento biplaza de doble costura y material antideslizante, un espacioso baúl guarda objetos, tablero completo y una amplia gama de colores combinados. ⁣
⁣
Para trabajar, pasear o para ir donde quieras ¿ A dónde te acompaña tu Blitz?
⁣
Viví la experiencia Motomel.⁣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479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- 2021-06-04 12:40:43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0221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75817-0D4D-4E37-BE3D-72F3128142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5460610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7E884-7D90-4446-A1CA-EBD85CB28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0EAF42-1A36-4D9F-82D5-A2688DDF89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46154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598307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99136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30230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13779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11682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32734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47296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56015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37509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46829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79891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9008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221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- 2021-06-05 10:01:11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𝐒𝐭𝐫𝐚𝐭𝐨 𝐄𝐮𝐫𝐨 tiene todos los beneficios para recorrer la ciudad de forma cómoda, segura y con un diseño inspirado en las clásicas motocicletas estilo italiano.⁣
⁣
Elegí #StratoEuro, un scooter con diseño retro adaptado a la nueva generación.⁣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1179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2FC3E6-4112-4A21-9A27-474F73C892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2266820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EC435-AA75-431D-8E96-44C423375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DE7F37-4A9E-4CA5-853F-762FF398D0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20755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23015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7542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48555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09060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78827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03146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36935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12803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0004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88791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20892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95248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988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- 2021-06-16 18:33:34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¡𝐕𝐢𝐯𝐢́ 𝐥𝐚 𝐞𝐱𝐩𝐞𝐫𝐢𝐞𝐧𝐜𝐢𝐚 #𝐌𝐨𝐭𝐨𝐦𝐞𝐥 𝐜𝐨𝐧 𝐥𝐚 𝐦𝐞𝐣𝐨𝐫⁣⁣⁣
𝐟𝐢𝐧𝐚𝐧𝐜𝐢𝐚𝐜𝐢𝐨́𝐧!⁣⁣⁣
⁣
Pagala en hasta 48 cuotas fijas con el⁣⁣⁣
crédito del Banco Nación. 💳⁣⁣⁣⁣⁣
⁣⁣⁣⁣⁣
¿Cómo? 👉¡Seguí estos pasos!⁣⁣⁣⁣⁣
⁣⁣⁣⁣⁣⁣
⁣⁣1. 𝐒𝐨𝐥𝐢𝐜𝐢𝐭𝐚́ 𝐭𝐮 𝐜𝐫𝐞́𝐝𝐢𝐭𝐨 desde la página web del Banco Nación: http://www.bna.com.ar/﻿
⁣⁣⁣⁣⁣⁣⁣
2.Una vez que el banco apruebe tu crédito recibirás un link del⁣⁣⁣
marketplace. 𝐑𝐞𝐬𝐞𝐫𝐯𝐚́ 𝐥𝐚 𝐌𝐨𝐭𝐨𝐦𝐞𝐥 que mejor se adapte a⁣⁣⁣
vos:⁣⁣⁣⁣
⁣⁣⁣⁣
- Blitz Start, ﻿Aleación
- Skua 150⁣⁣⁣
- S2 Start
- Strato Alpino
⁣⁣⁣⁣⁣
3. Se 𝐟𝐨𝐫𝐦𝐚𝐥𝐢𝐳𝐚𝐫𝐚́ 𝐞𝐥 𝐩𝐫𝐞́𝐬𝐭𝐚𝐦𝐨. La sucursal del banco coordinará con vos para firmar la documentación. ⁣⁣⁣⁣
⁣⁣⁣⁣⁣
4.Por último el concesionario emite la factura y junto con el pago⁣⁣⁣
𝐞𝐧𝐭𝐫𝐞𝐠𝐚 𝐥𝐚 𝐦𝐨𝐭𝐨. ¡Y listo! Llevate tu Motomel😎⁣⁣⁣⁣⁣
⁣⁣⁣⁣⁣⁣⁣
¡𝐍𝐨 𝐭𝐞 𝐪𝐮𝐞𝐝𝐞́𝐬 𝐬𝐢𝐧 𝐥𝐚 𝐭𝐮𝐲𝐚! ¡𝐓𝐞𝐧𝐞́ 𝐞𝐧 𝐜𝐮𝐞𝐧𝐭𝐚 𝐪𝐮𝐞 𝐬𝐨𝐧 𝐩𝐨𝐜𝐨𝐬 𝐜𝐮𝐩𝐨𝐬 𝐝𝐞 𝐌𝐨𝐭𝐨𝐬!⁣⁣
⁣⁣⁣⁣⁣⁣⁣
#MotomelTeBanca #48cuotas #financiacion⁣⁣⁣⁣
⁣⁣⁣⁣
⁣⁣⁣⁣
⁣⁣⁣⁣
⁣⁣⁣⁣
Info adicional: El precio de la unidad no incluye los gastos administrativos⁣⁣⁣
ni de patentamiento. El crédito es ortorgado por el Banco Nación en⁣⁣⁣
hasta 48 cuotas fijas a una TNA 46,02% para los no clientes Banco⁣⁣⁣
Nación, y para los clientes a una TNA 34,97%.⁣⁣ Crédito y evaluación⁣⁣⁣
crediticia a cargo del BNA.⁣⁣⁣⁣
⁣⁣⁣Monto máximo del crédito hasta 0.000.- sujeto a aprobación crediticia⁣⁣⁣
⁣⁣⁣
Más información desde el link en nuestra bio!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3484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4A9025-DE54-4622-AF88-FD5F4019C7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996916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AFE00-2E5C-40EA-8F9F-BEFA6FBBE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D6C6B0-4F6C-4B1A-89A9-60530C6754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62562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641181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83358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61904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07544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90961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62486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2956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13618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15397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23883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97727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46968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196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- 2021-06-27 10:00:39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Zanella Cruiser X, la favorita para conquistar la ciudad.
🙏  ¿Listos para tomar el control? 🙏
#Zanella #CruiserX #NosImpulsaNuestraHistoria
#TomandoElControl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6160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- 2021-06-30 17:54:23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Viví la experiencia Motomel, movete fácil. La #S2 te da todo lo que necesitás: motor de bajo mantenimiento y consumo reducido, arranque eléctrico y por patada y un asiento con agarre trasero, tapizado antideslizante y mucho más.
⁣¿Qué esperás para tener la tuya?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0688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859C3E-A152-48EC-9EF0-5EB0511DEE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3436362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71660-5A46-484C-9269-9D150C210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840C25-0314-4FF7-9D56-C2D1031767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83962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80341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32549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25092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18331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83793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86856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06145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33596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03498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26687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43907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01126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078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- 2021-06-18 16:01:06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Enamorate de cada detalle de la PICCOLA 😍
✅ Motor Monocilíndrico
✅4 tiempos, refrigerado por aire
✅ Frenos delanteros a disco
✅ Encendido electrónico por CDI
Más detalles en nuestra nueva web 💻www.gilera.com.ar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8650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044FB2-66DE-47FC-A1B8-E06A7A01A7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1985635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028AE-F1AD-49C1-BD5B-91187C95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E052EA-3D0F-406B-8122-A33C37B466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61166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EB2CD1-636F-43EF-B4A8-942BA18673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BCD38B-9DF4-49FA-98B2-E500FFA1F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1435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1302</Words>
  <Application>Microsoft Office PowerPoint</Application>
  <PresentationFormat>On-screen Show (4:3)</PresentationFormat>
  <Paragraphs>726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Calibri</vt:lpstr>
      <vt:lpstr>quintly_template</vt:lpstr>
      <vt:lpstr>FACEBOOK NUEVO - La emilia usar</vt:lpstr>
      <vt:lpstr>Facebook Key Metrics Table | Motomel</vt:lpstr>
      <vt:lpstr>Facebook Key Metrics Radar | Motomel</vt:lpstr>
      <vt:lpstr>Facebook Fan Distribution | Motomel</vt:lpstr>
      <vt:lpstr>Facebook +/- Fan Distribution | Motomel</vt:lpstr>
      <vt:lpstr>Facebook Posts Distribution | Motomel</vt:lpstr>
      <vt:lpstr>Facebook Interactions Distribution | Motomel</vt:lpstr>
      <vt:lpstr>Facebook Page Likes Total | Motomel</vt:lpstr>
      <vt:lpstr>Facebook Fans Change | Motomel</vt:lpstr>
      <vt:lpstr>Facebook Fans Change Per Weekday | Motomel</vt:lpstr>
      <vt:lpstr>Facebook Fans Change Rate | Motomel</vt:lpstr>
      <vt:lpstr>Facebook Own Posts | Motomel</vt:lpstr>
      <vt:lpstr>Facebook Own Posts By Hour | Motomel</vt:lpstr>
      <vt:lpstr>Facebook Own Posts By Weekday | Motomel</vt:lpstr>
      <vt:lpstr>Facebook Interactions Distribution | Motomel</vt:lpstr>
      <vt:lpstr>Facebook Post Type Distribution Per Profile | Motomel</vt:lpstr>
      <vt:lpstr>Facebook Interaction Rate By Weekday | Motomel</vt:lpstr>
      <vt:lpstr>Facebook Interaction Rate | Motomel</vt:lpstr>
      <vt:lpstr>Facebook Interaction Rate By Post Type | Motomel</vt:lpstr>
      <vt:lpstr>Facebook Interaction Rate By Hour | Motomel</vt:lpstr>
      <vt:lpstr>Facebook Hashtag Detection | Motomel</vt:lpstr>
      <vt:lpstr>Facebook Post Table + Reactions | Motomel - 1 of 18</vt:lpstr>
      <vt:lpstr>Facebook Post Table + Reactions | Motomel - 2 of 18</vt:lpstr>
      <vt:lpstr>Facebook Post Table + Reactions | Motomel - 3 of 18</vt:lpstr>
      <vt:lpstr>Facebook Post Table + Reactions | Motomel - 4 of 18</vt:lpstr>
      <vt:lpstr>Facebook Post Table + Reactions | Motomel - 5 of 18</vt:lpstr>
      <vt:lpstr>Facebook Post Table + Reactions | Motomel - 6 of 18</vt:lpstr>
      <vt:lpstr>Facebook Post Table + Reactions | Motomel - 7 of 18</vt:lpstr>
      <vt:lpstr>Facebook Post Table + Reactions | Motomel - 8 of 18</vt:lpstr>
      <vt:lpstr>Facebook Post Table + Reactions | Motomel - 9 of 18</vt:lpstr>
      <vt:lpstr>Facebook Post Table + Reactions | Motomel - 10 of 18</vt:lpstr>
      <vt:lpstr>Facebook Post Table + Reactions | Motomel - 11 of 18</vt:lpstr>
      <vt:lpstr>Facebook Post Table + Reactions | Motomel - 12 of 18</vt:lpstr>
      <vt:lpstr>Facebook Post Table + Reactions | Motomel - 13 of 18</vt:lpstr>
      <vt:lpstr>Facebook Post Table + Reactions | Motomel - 14 of 18</vt:lpstr>
      <vt:lpstr>Facebook Post Table + Reactions | Motomel - 15 of 18</vt:lpstr>
      <vt:lpstr>Facebook Post Table + Reactions | Motomel - 16 of 18</vt:lpstr>
      <vt:lpstr>Facebook Post Table + Reactions | Motomel - 17 of 18</vt:lpstr>
      <vt:lpstr>Facebook Post Table + Reactions | Motomel - 18 of 18</vt:lpstr>
      <vt:lpstr>Facebook User Posts | Motomel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2021-07-01T15:03:32Z</dcterms:created>
  <dcterms:modified xsi:type="dcterms:W3CDTF">2021-07-01T15:04:36Z</dcterms:modified>
</cp:coreProperties>
</file>