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2CE7-4002-BBDF-5A62920CAFC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1.3181</c:v>
                </c:pt>
                <c:pt idx="6">
                  <c:v>9.3429000000000002</c:v>
                </c:pt>
                <c:pt idx="7">
                  <c:v>100</c:v>
                </c:pt>
              </c:numCache>
            </c:numRef>
          </c:val>
          <c:extLst>
            <c:ext xmlns:c16="http://schemas.microsoft.com/office/drawing/2014/chart" uri="{C3380CC4-5D6E-409C-BE32-E72D297353CC}">
              <c16:uniqueId val="{00000000-4130-4D1D-8FA3-0F442E93DB6D}"/>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0.90620000000000001</c:v>
                </c:pt>
                <c:pt idx="6">
                  <c:v>12.8536</c:v>
                </c:pt>
                <c:pt idx="7">
                  <c:v>16.461600000000001</c:v>
                </c:pt>
              </c:numCache>
            </c:numRef>
          </c:val>
          <c:extLst>
            <c:ext xmlns:c16="http://schemas.microsoft.com/office/drawing/2014/chart" uri="{C3380CC4-5D6E-409C-BE32-E72D297353CC}">
              <c16:uniqueId val="{00000001-4130-4D1D-8FA3-0F442E93DB6D}"/>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9.4062999999999999</c:v>
                </c:pt>
                <c:pt idx="6">
                  <c:v>6.9923000000000002</c:v>
                </c:pt>
                <c:pt idx="7">
                  <c:v>1.9123000000000001</c:v>
                </c:pt>
              </c:numCache>
            </c:numRef>
          </c:val>
          <c:extLst>
            <c:ext xmlns:c16="http://schemas.microsoft.com/office/drawing/2014/chart" uri="{C3380CC4-5D6E-409C-BE32-E72D297353CC}">
              <c16:uniqueId val="{00000002-4130-4D1D-8FA3-0F442E93DB6D}"/>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14.5206</c:v>
                </c:pt>
                <c:pt idx="6">
                  <c:v>0</c:v>
                </c:pt>
                <c:pt idx="7">
                  <c:v>75.624399999999994</c:v>
                </c:pt>
              </c:numCache>
            </c:numRef>
          </c:val>
          <c:extLst>
            <c:ext xmlns:c16="http://schemas.microsoft.com/office/drawing/2014/chart" uri="{C3380CC4-5D6E-409C-BE32-E72D297353CC}">
              <c16:uniqueId val="{00000003-4130-4D1D-8FA3-0F442E93DB6D}"/>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4130-4D1D-8FA3-0F442E93DB6D}"/>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1.3213999999999999</c:v>
                </c:pt>
                <c:pt idx="6">
                  <c:v>0</c:v>
                </c:pt>
                <c:pt idx="7">
                  <c:v>0</c:v>
                </c:pt>
              </c:numCache>
            </c:numRef>
          </c:val>
          <c:extLst>
            <c:ext xmlns:c16="http://schemas.microsoft.com/office/drawing/2014/chart" uri="{C3380CC4-5D6E-409C-BE32-E72D297353CC}">
              <c16:uniqueId val="{00000005-4130-4D1D-8FA3-0F442E93DB6D}"/>
            </c:ext>
          </c:extLst>
        </c:ser>
        <c:dLbls>
          <c:showLegendKey val="0"/>
          <c:showVal val="0"/>
          <c:showCatName val="0"/>
          <c:showSerName val="0"/>
          <c:showPercent val="0"/>
          <c:showBubbleSize val="0"/>
        </c:dLbls>
        <c:axId val="332376600"/>
        <c:axId val="332375288"/>
      </c:radarChart>
      <c:catAx>
        <c:axId val="33237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75288"/>
        <c:crosses val="autoZero"/>
        <c:auto val="1"/>
        <c:lblAlgn val="ctr"/>
        <c:lblOffset val="100"/>
        <c:noMultiLvlLbl val="0"/>
      </c:catAx>
      <c:valAx>
        <c:axId val="33237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7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435A-4F7A-9DAA-11565F84EEBC}"/>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435A-4F7A-9DAA-11565F84EEBC}"/>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435A-4F7A-9DAA-11565F84EEBC}"/>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435A-4F7A-9DAA-11565F84EEB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435A-4F7A-9DAA-11565F84EEB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435A-4F7A-9DAA-11565F84EEBC}"/>
            </c:ext>
          </c:extLst>
        </c:ser>
        <c:dLbls>
          <c:showLegendKey val="0"/>
          <c:showVal val="0"/>
          <c:showCatName val="0"/>
          <c:showSerName val="0"/>
          <c:showPercent val="0"/>
          <c:showBubbleSize val="0"/>
        </c:dLbls>
        <c:smooth val="0"/>
        <c:axId val="334004272"/>
        <c:axId val="334000992"/>
      </c:lineChart>
      <c:dateAx>
        <c:axId val="33400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0992"/>
        <c:crosses val="autoZero"/>
        <c:auto val="1"/>
        <c:lblOffset val="100"/>
        <c:baseTimeUnit val="days"/>
      </c:dateAx>
      <c:valAx>
        <c:axId val="33400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E2EC-476C-8B7E-05EE0F001DEA}"/>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E2EC-476C-8B7E-05EE0F001DEA}"/>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E2EC-476C-8B7E-05EE0F001DEA}"/>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E2EC-476C-8B7E-05EE0F001DEA}"/>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E2EC-476C-8B7E-05EE0F001DEA}"/>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E2EC-476C-8B7E-05EE0F001DEA}"/>
            </c:ext>
          </c:extLst>
        </c:ser>
        <c:dLbls>
          <c:showLegendKey val="0"/>
          <c:showVal val="0"/>
          <c:showCatName val="0"/>
          <c:showSerName val="0"/>
          <c:showPercent val="0"/>
          <c:showBubbleSize val="0"/>
        </c:dLbls>
        <c:smooth val="0"/>
        <c:axId val="334003288"/>
        <c:axId val="334003616"/>
      </c:lineChart>
      <c:dateAx>
        <c:axId val="33400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3616"/>
        <c:crosses val="autoZero"/>
        <c:auto val="1"/>
        <c:lblOffset val="100"/>
        <c:baseTimeUnit val="days"/>
      </c:dateAx>
      <c:valAx>
        <c:axId val="33400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3649-4DC4-AA33-17FF55738DFE}"/>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3649-4DC4-AA33-17FF55738DFE}"/>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3649-4DC4-AA33-17FF55738DFE}"/>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3649-4DC4-AA33-17FF55738DFE}"/>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3649-4DC4-AA33-17FF55738DFE}"/>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3649-4DC4-AA33-17FF55738DFE}"/>
            </c:ext>
          </c:extLst>
        </c:ser>
        <c:dLbls>
          <c:showLegendKey val="0"/>
          <c:showVal val="0"/>
          <c:showCatName val="0"/>
          <c:showSerName val="0"/>
          <c:showPercent val="0"/>
          <c:showBubbleSize val="0"/>
        </c:dLbls>
        <c:gapWidth val="219"/>
        <c:overlap val="-27"/>
        <c:axId val="343579592"/>
        <c:axId val="343578608"/>
      </c:barChart>
      <c:catAx>
        <c:axId val="34357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8608"/>
        <c:crosses val="autoZero"/>
        <c:auto val="1"/>
        <c:lblAlgn val="ctr"/>
        <c:lblOffset val="100"/>
        <c:noMultiLvlLbl val="0"/>
      </c:catAx>
      <c:valAx>
        <c:axId val="34357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A565-4B32-A43F-C75796D53B8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A565-4B32-A43F-C75796D53B8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A565-4B32-A43F-C75796D53B8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A565-4B32-A43F-C75796D53B8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A565-4B32-A43F-C75796D53B8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A565-4B32-A43F-C75796D53B8F}"/>
            </c:ext>
          </c:extLst>
        </c:ser>
        <c:dLbls>
          <c:showLegendKey val="0"/>
          <c:showVal val="0"/>
          <c:showCatName val="0"/>
          <c:showSerName val="0"/>
          <c:showPercent val="0"/>
          <c:showBubbleSize val="0"/>
        </c:dLbls>
        <c:gapWidth val="219"/>
        <c:overlap val="-27"/>
        <c:axId val="343584184"/>
        <c:axId val="343580904"/>
      </c:barChart>
      <c:catAx>
        <c:axId val="3435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80904"/>
        <c:crosses val="autoZero"/>
        <c:auto val="1"/>
        <c:lblAlgn val="ctr"/>
        <c:lblOffset val="100"/>
        <c:noMultiLvlLbl val="0"/>
      </c:catAx>
      <c:valAx>
        <c:axId val="34358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BC4D-40A3-A5C7-D4DDD86CCB06}"/>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C4D-40A3-A5C7-D4DDD86CCB06}"/>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C4D-40A3-A5C7-D4DDD86CCB06}"/>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C4D-40A3-A5C7-D4DDD86CCB06}"/>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C4D-40A3-A5C7-D4DDD86CCB0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C4D-40A3-A5C7-D4DDD86CCB06}"/>
            </c:ext>
          </c:extLst>
        </c:ser>
        <c:dLbls>
          <c:showLegendKey val="0"/>
          <c:showVal val="0"/>
          <c:showCatName val="0"/>
          <c:showSerName val="0"/>
          <c:showPercent val="0"/>
          <c:showBubbleSize val="0"/>
        </c:dLbls>
        <c:smooth val="0"/>
        <c:axId val="343591072"/>
        <c:axId val="343587792"/>
      </c:lineChart>
      <c:catAx>
        <c:axId val="34359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87792"/>
        <c:crosses val="autoZero"/>
        <c:auto val="1"/>
        <c:lblAlgn val="ctr"/>
        <c:lblOffset val="100"/>
        <c:noMultiLvlLbl val="0"/>
      </c:catAx>
      <c:valAx>
        <c:axId val="34358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9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1.1987090825265101</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0EDD-49EE-857B-BF74F0C25739}"/>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0EDD-49EE-857B-BF74F0C25739}"/>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1.9395915094737699</c:v>
                </c:pt>
                <c:pt idx="1">
                  <c:v>0.61716672996581801</c:v>
                </c:pt>
                <c:pt idx="2">
                  <c:v>0.15903911887580699</c:v>
                </c:pt>
                <c:pt idx="3">
                  <c:v>0.142423091530574</c:v>
                </c:pt>
                <c:pt idx="4">
                  <c:v>0.13451069755665301</c:v>
                </c:pt>
                <c:pt idx="5">
                  <c:v>0.166160273452336</c:v>
                </c:pt>
              </c:numCache>
            </c:numRef>
          </c:val>
          <c:extLst>
            <c:ext xmlns:c16="http://schemas.microsoft.com/office/drawing/2014/chart" uri="{C3380CC4-5D6E-409C-BE32-E72D297353CC}">
              <c16:uniqueId val="{00000002-0EDD-49EE-857B-BF74F0C25739}"/>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0EDD-49EE-857B-BF74F0C25739}"/>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0.45488303007797998</c:v>
                </c:pt>
                <c:pt idx="1">
                  <c:v>9.2833271444485693E-2</c:v>
                </c:pt>
                <c:pt idx="3">
                  <c:v>0.53843297437801696</c:v>
                </c:pt>
                <c:pt idx="4">
                  <c:v>18.6130709246194</c:v>
                </c:pt>
              </c:numCache>
            </c:numRef>
          </c:val>
          <c:extLst>
            <c:ext xmlns:c16="http://schemas.microsoft.com/office/drawing/2014/chart" uri="{C3380CC4-5D6E-409C-BE32-E72D297353CC}">
              <c16:uniqueId val="{00000004-0EDD-49EE-857B-BF74F0C25739}"/>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1.88978878831189</c:v>
                </c:pt>
                <c:pt idx="3">
                  <c:v>2.4614895982213798</c:v>
                </c:pt>
                <c:pt idx="4">
                  <c:v>2.6996982690169902</c:v>
                </c:pt>
              </c:numCache>
            </c:numRef>
          </c:val>
          <c:extLst>
            <c:ext xmlns:c16="http://schemas.microsoft.com/office/drawing/2014/chart" uri="{C3380CC4-5D6E-409C-BE32-E72D297353CC}">
              <c16:uniqueId val="{00000005-0EDD-49EE-857B-BF74F0C25739}"/>
            </c:ext>
          </c:extLst>
        </c:ser>
        <c:dLbls>
          <c:showLegendKey val="0"/>
          <c:showVal val="0"/>
          <c:showCatName val="0"/>
          <c:showSerName val="0"/>
          <c:showPercent val="0"/>
          <c:showBubbleSize val="0"/>
        </c:dLbls>
        <c:gapWidth val="219"/>
        <c:overlap val="-27"/>
        <c:axId val="343592384"/>
        <c:axId val="343589104"/>
      </c:barChart>
      <c:catAx>
        <c:axId val="34359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89104"/>
        <c:crosses val="autoZero"/>
        <c:auto val="1"/>
        <c:lblAlgn val="ctr"/>
        <c:lblOffset val="100"/>
        <c:noMultiLvlLbl val="0"/>
      </c:catAx>
      <c:valAx>
        <c:axId val="34358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9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0.40966163013407098</c:v>
                </c:pt>
                <c:pt idx="17">
                  <c:v>0</c:v>
                </c:pt>
                <c:pt idx="18">
                  <c:v>2.6494998935943799</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F2E1-47A6-A617-77D26996CC93}"/>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2E1-47A6-A617-77D26996CC93}"/>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0.51751151344422097</c:v>
                </c:pt>
                <c:pt idx="12">
                  <c:v>1.9423826631005301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2E1-47A6-A617-77D26996CC93}"/>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F2E1-47A6-A617-77D26996CC93}"/>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37.0974329776964</c:v>
                </c:pt>
                <c:pt idx="16">
                  <c:v>9.2828675396687904E-2</c:v>
                </c:pt>
                <c:pt idx="17">
                  <c:v>0.29086318290962199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2E1-47A6-A617-77D26996CC9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1.89098998887653</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2E1-47A6-A617-77D26996CC93}"/>
            </c:ext>
          </c:extLst>
        </c:ser>
        <c:dLbls>
          <c:showLegendKey val="0"/>
          <c:showVal val="0"/>
          <c:showCatName val="0"/>
          <c:showSerName val="0"/>
          <c:showPercent val="0"/>
          <c:showBubbleSize val="0"/>
        </c:dLbls>
        <c:smooth val="0"/>
        <c:axId val="341152448"/>
        <c:axId val="341153104"/>
      </c:lineChart>
      <c:catAx>
        <c:axId val="34115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53104"/>
        <c:crosses val="autoZero"/>
        <c:auto val="1"/>
        <c:lblAlgn val="ctr"/>
        <c:lblOffset val="100"/>
        <c:noMultiLvlLbl val="0"/>
      </c:catAx>
      <c:valAx>
        <c:axId val="34115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5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F506-4C62-AE62-39E43A180F2C}"/>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F506-4C62-AE62-39E43A180F2C}"/>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F506-4C62-AE62-39E43A180F2C}"/>
            </c:ext>
          </c:extLst>
        </c:ser>
        <c:dLbls>
          <c:showLegendKey val="0"/>
          <c:showVal val="0"/>
          <c:showCatName val="0"/>
          <c:showSerName val="0"/>
          <c:showPercent val="0"/>
          <c:showBubbleSize val="0"/>
        </c:dLbls>
        <c:gapWidth val="150"/>
        <c:overlap val="100"/>
        <c:axId val="341142608"/>
        <c:axId val="341137360"/>
      </c:barChart>
      <c:catAx>
        <c:axId val="34114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37360"/>
        <c:crosses val="autoZero"/>
        <c:auto val="1"/>
        <c:lblAlgn val="ctr"/>
        <c:lblOffset val="100"/>
        <c:noMultiLvlLbl val="0"/>
      </c:catAx>
      <c:valAx>
        <c:axId val="341137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4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673</c:v>
                </c:pt>
                <c:pt idx="1">
                  <c:v>466</c:v>
                </c:pt>
                <c:pt idx="2">
                  <c:v>4739</c:v>
                </c:pt>
                <c:pt idx="3">
                  <c:v>0</c:v>
                </c:pt>
                <c:pt idx="4">
                  <c:v>61905</c:v>
                </c:pt>
                <c:pt idx="5">
                  <c:v>0</c:v>
                </c:pt>
              </c:numCache>
            </c:numRef>
          </c:val>
          <c:extLst>
            <c:ext xmlns:c16="http://schemas.microsoft.com/office/drawing/2014/chart" uri="{C3380CC4-5D6E-409C-BE32-E72D297353CC}">
              <c16:uniqueId val="{00000000-3E4F-4B0C-9273-EA61FABEE061}"/>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3E4F-4B0C-9273-EA61FABEE061}"/>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76</c:v>
                </c:pt>
                <c:pt idx="1">
                  <c:v>0</c:v>
                </c:pt>
                <c:pt idx="2">
                  <c:v>1084</c:v>
                </c:pt>
                <c:pt idx="3">
                  <c:v>8989</c:v>
                </c:pt>
                <c:pt idx="4">
                  <c:v>0</c:v>
                </c:pt>
                <c:pt idx="5">
                  <c:v>818</c:v>
                </c:pt>
              </c:numCache>
            </c:numRef>
          </c:val>
          <c:extLst>
            <c:ext xmlns:c16="http://schemas.microsoft.com/office/drawing/2014/chart" uri="{C3380CC4-5D6E-409C-BE32-E72D297353CC}">
              <c16:uniqueId val="{00000002-3E4F-4B0C-9273-EA61FABEE061}"/>
            </c:ext>
          </c:extLst>
        </c:ser>
        <c:dLbls>
          <c:showLegendKey val="0"/>
          <c:showVal val="0"/>
          <c:showCatName val="0"/>
          <c:showSerName val="0"/>
          <c:showPercent val="0"/>
          <c:showBubbleSize val="0"/>
        </c:dLbls>
        <c:gapWidth val="150"/>
        <c:overlap val="100"/>
        <c:axId val="341146216"/>
        <c:axId val="341139656"/>
      </c:barChart>
      <c:catAx>
        <c:axId val="34114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39656"/>
        <c:crosses val="autoZero"/>
        <c:auto val="1"/>
        <c:lblAlgn val="ctr"/>
        <c:lblOffset val="100"/>
        <c:noMultiLvlLbl val="0"/>
      </c:catAx>
      <c:valAx>
        <c:axId val="341139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4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0.40503395803463499</c:v>
                </c:pt>
                <c:pt idx="1">
                  <c:v>0.82234848208316202</c:v>
                </c:pt>
                <c:pt idx="2">
                  <c:v>0.4039275311876</c:v>
                </c:pt>
              </c:numCache>
            </c:numRef>
          </c:val>
          <c:extLst>
            <c:ext xmlns:c16="http://schemas.microsoft.com/office/drawing/2014/chart" uri="{C3380CC4-5D6E-409C-BE32-E72D297353CC}">
              <c16:uniqueId val="{00000000-85DE-40D2-B600-2FE323E972B7}"/>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85DE-40D2-B600-2FE323E972B7}"/>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0.859698909055715</c:v>
                </c:pt>
                <c:pt idx="1">
                  <c:v>0.535569216172878</c:v>
                </c:pt>
                <c:pt idx="2">
                  <c:v>0</c:v>
                </c:pt>
              </c:numCache>
            </c:numRef>
          </c:val>
          <c:extLst>
            <c:ext xmlns:c16="http://schemas.microsoft.com/office/drawing/2014/chart" uri="{C3380CC4-5D6E-409C-BE32-E72D297353CC}">
              <c16:uniqueId val="{00000002-85DE-40D2-B600-2FE323E972B7}"/>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85DE-40D2-B600-2FE323E972B7}"/>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7.8852660730727298</c:v>
                </c:pt>
                <c:pt idx="2">
                  <c:v>0</c:v>
                </c:pt>
              </c:numCache>
            </c:numRef>
          </c:val>
          <c:extLst>
            <c:ext xmlns:c16="http://schemas.microsoft.com/office/drawing/2014/chart" uri="{C3380CC4-5D6E-409C-BE32-E72D297353CC}">
              <c16:uniqueId val="{00000004-85DE-40D2-B600-2FE323E972B7}"/>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85DE-40D2-B600-2FE323E972B7}"/>
            </c:ext>
          </c:extLst>
        </c:ser>
        <c:dLbls>
          <c:showLegendKey val="0"/>
          <c:showVal val="0"/>
          <c:showCatName val="0"/>
          <c:showSerName val="0"/>
          <c:showPercent val="0"/>
          <c:showBubbleSize val="0"/>
        </c:dLbls>
        <c:gapWidth val="219"/>
        <c:overlap val="-27"/>
        <c:axId val="342846728"/>
        <c:axId val="342848368"/>
      </c:barChart>
      <c:catAx>
        <c:axId val="34284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48368"/>
        <c:crosses val="autoZero"/>
        <c:auto val="1"/>
        <c:lblAlgn val="ctr"/>
        <c:lblOffset val="100"/>
        <c:noMultiLvlLbl val="0"/>
      </c:catAx>
      <c:valAx>
        <c:axId val="34284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4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783</c:v>
                </c:pt>
                <c:pt idx="1">
                  <c:v>509</c:v>
                </c:pt>
                <c:pt idx="2">
                  <c:v>3517</c:v>
                </c:pt>
                <c:pt idx="3">
                  <c:v>8185</c:v>
                </c:pt>
                <c:pt idx="4">
                  <c:v>20128</c:v>
                </c:pt>
                <c:pt idx="5">
                  <c:v>750</c:v>
                </c:pt>
              </c:numCache>
            </c:numRef>
          </c:val>
          <c:extLst>
            <c:ext xmlns:c16="http://schemas.microsoft.com/office/drawing/2014/chart" uri="{C3380CC4-5D6E-409C-BE32-E72D297353CC}">
              <c16:uniqueId val="{00000000-2F3F-45DF-89ED-EFECA3247C61}"/>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2306</c:v>
                </c:pt>
                <c:pt idx="3">
                  <c:v>804</c:v>
                </c:pt>
                <c:pt idx="4">
                  <c:v>41777</c:v>
                </c:pt>
                <c:pt idx="5">
                  <c:v>68</c:v>
                </c:pt>
              </c:numCache>
            </c:numRef>
          </c:val>
          <c:extLst>
            <c:ext xmlns:c16="http://schemas.microsoft.com/office/drawing/2014/chart" uri="{C3380CC4-5D6E-409C-BE32-E72D297353CC}">
              <c16:uniqueId val="{00000001-2F3F-45DF-89ED-EFECA3247C61}"/>
            </c:ext>
          </c:extLst>
        </c:ser>
        <c:dLbls>
          <c:showLegendKey val="0"/>
          <c:showVal val="0"/>
          <c:showCatName val="0"/>
          <c:showSerName val="0"/>
          <c:showPercent val="0"/>
          <c:showBubbleSize val="0"/>
        </c:dLbls>
        <c:gapWidth val="150"/>
        <c:overlap val="100"/>
        <c:axId val="342850992"/>
        <c:axId val="342851320"/>
      </c:barChart>
      <c:catAx>
        <c:axId val="34285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51320"/>
        <c:crosses val="autoZero"/>
        <c:auto val="1"/>
        <c:lblAlgn val="ctr"/>
        <c:lblOffset val="100"/>
        <c:noMultiLvlLbl val="0"/>
      </c:catAx>
      <c:valAx>
        <c:axId val="342851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5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1B692-B9B4-42D1-BA65-F578629FAD5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5925939-FCE0-4128-8A57-05B0E9B9EEE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51446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A1490-8CCF-454C-89F3-A3FE7639647A}"/>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E765C013-7B74-4132-97DC-FDE74CDFDDDE}"/>
              </a:ext>
            </a:extLst>
          </p:cNvPr>
          <p:cNvGraphicFramePr>
            <a:graphicFrameLocks noGrp="1"/>
          </p:cNvGraphicFramePr>
          <p:nvPr>
            <p:ph type="tbl" sz="quarter" idx="13"/>
            <p:extLst>
              <p:ext uri="{D42A27DB-BD31-4B8C-83A1-F6EECF244321}">
                <p14:modId xmlns:p14="http://schemas.microsoft.com/office/powerpoint/2010/main" val="162490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3884990"/>
                    </a:ext>
                  </a:extLst>
                </a:gridCol>
                <a:gridCol w="658368">
                  <a:extLst>
                    <a:ext uri="{9D8B030D-6E8A-4147-A177-3AD203B41FA5}">
                      <a16:colId xmlns:a16="http://schemas.microsoft.com/office/drawing/2014/main" val="564522101"/>
                    </a:ext>
                  </a:extLst>
                </a:gridCol>
                <a:gridCol w="658368">
                  <a:extLst>
                    <a:ext uri="{9D8B030D-6E8A-4147-A177-3AD203B41FA5}">
                      <a16:colId xmlns:a16="http://schemas.microsoft.com/office/drawing/2014/main" val="356105373"/>
                    </a:ext>
                  </a:extLst>
                </a:gridCol>
                <a:gridCol w="658368">
                  <a:extLst>
                    <a:ext uri="{9D8B030D-6E8A-4147-A177-3AD203B41FA5}">
                      <a16:colId xmlns:a16="http://schemas.microsoft.com/office/drawing/2014/main" val="2588699340"/>
                    </a:ext>
                  </a:extLst>
                </a:gridCol>
                <a:gridCol w="658368">
                  <a:extLst>
                    <a:ext uri="{9D8B030D-6E8A-4147-A177-3AD203B41FA5}">
                      <a16:colId xmlns:a16="http://schemas.microsoft.com/office/drawing/2014/main" val="275744298"/>
                    </a:ext>
                  </a:extLst>
                </a:gridCol>
                <a:gridCol w="658368">
                  <a:extLst>
                    <a:ext uri="{9D8B030D-6E8A-4147-A177-3AD203B41FA5}">
                      <a16:colId xmlns:a16="http://schemas.microsoft.com/office/drawing/2014/main" val="1799746768"/>
                    </a:ext>
                  </a:extLst>
                </a:gridCol>
                <a:gridCol w="658368">
                  <a:extLst>
                    <a:ext uri="{9D8B030D-6E8A-4147-A177-3AD203B41FA5}">
                      <a16:colId xmlns:a16="http://schemas.microsoft.com/office/drawing/2014/main" val="2536025047"/>
                    </a:ext>
                  </a:extLst>
                </a:gridCol>
                <a:gridCol w="658368">
                  <a:extLst>
                    <a:ext uri="{9D8B030D-6E8A-4147-A177-3AD203B41FA5}">
                      <a16:colId xmlns:a16="http://schemas.microsoft.com/office/drawing/2014/main" val="758583082"/>
                    </a:ext>
                  </a:extLst>
                </a:gridCol>
                <a:gridCol w="658368">
                  <a:extLst>
                    <a:ext uri="{9D8B030D-6E8A-4147-A177-3AD203B41FA5}">
                      <a16:colId xmlns:a16="http://schemas.microsoft.com/office/drawing/2014/main" val="3461772414"/>
                    </a:ext>
                  </a:extLst>
                </a:gridCol>
                <a:gridCol w="658368">
                  <a:extLst>
                    <a:ext uri="{9D8B030D-6E8A-4147-A177-3AD203B41FA5}">
                      <a16:colId xmlns:a16="http://schemas.microsoft.com/office/drawing/2014/main" val="21774294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10212887"/>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20128</a:t>
                      </a:r>
                    </a:p>
                  </a:txBody>
                  <a:tcPr/>
                </a:tc>
                <a:tc>
                  <a:txBody>
                    <a:bodyPr/>
                    <a:lstStyle/>
                    <a:p>
                      <a:r>
                        <a:rPr lang="en-US" sz="1000"/>
                        <a:t>41777</a:t>
                      </a:r>
                    </a:p>
                  </a:txBody>
                  <a:tcPr/>
                </a:tc>
                <a:tc>
                  <a:txBody>
                    <a:bodyPr/>
                    <a:lstStyle/>
                    <a:p>
                      <a:r>
                        <a:rPr lang="en-US" sz="1000"/>
                        <a:t>7.6617 %</a:t>
                      </a:r>
                    </a:p>
                  </a:txBody>
                  <a:tcPr/>
                </a:tc>
                <a:extLst>
                  <a:ext uri="{0D108BD9-81ED-4DB2-BD59-A6C34878D82A}">
                    <a16:rowId xmlns:a16="http://schemas.microsoft.com/office/drawing/2014/main" val="551496453"/>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1762504205"/>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3517</a:t>
                      </a:r>
                    </a:p>
                  </a:txBody>
                  <a:tcPr/>
                </a:tc>
                <a:tc>
                  <a:txBody>
                    <a:bodyPr/>
                    <a:lstStyle/>
                    <a:p>
                      <a:r>
                        <a:rPr lang="en-US" sz="1000"/>
                        <a:t>2306</a:t>
                      </a:r>
                    </a:p>
                  </a:txBody>
                  <a:tcPr/>
                </a:tc>
                <a:tc>
                  <a:txBody>
                    <a:bodyPr/>
                    <a:lstStyle/>
                    <a:p>
                      <a:r>
                        <a:rPr lang="en-US" sz="1000"/>
                        <a:t>0.5760 %</a:t>
                      </a:r>
                    </a:p>
                  </a:txBody>
                  <a:tcPr/>
                </a:tc>
                <a:extLst>
                  <a:ext uri="{0D108BD9-81ED-4DB2-BD59-A6C34878D82A}">
                    <a16:rowId xmlns:a16="http://schemas.microsoft.com/office/drawing/2014/main" val="815971389"/>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783</a:t>
                      </a:r>
                    </a:p>
                  </a:txBody>
                  <a:tcPr/>
                </a:tc>
                <a:tc>
                  <a:txBody>
                    <a:bodyPr/>
                    <a:lstStyle/>
                    <a:p>
                      <a:r>
                        <a:rPr lang="en-US" sz="1000"/>
                        <a:t>33</a:t>
                      </a:r>
                    </a:p>
                  </a:txBody>
                  <a:tcPr/>
                </a:tc>
                <a:tc>
                  <a:txBody>
                    <a:bodyPr/>
                    <a:lstStyle/>
                    <a:p>
                      <a:r>
                        <a:rPr lang="en-US" sz="1000"/>
                        <a:t>0.6679 %</a:t>
                      </a:r>
                    </a:p>
                  </a:txBody>
                  <a:tcPr/>
                </a:tc>
                <a:extLst>
                  <a:ext uri="{0D108BD9-81ED-4DB2-BD59-A6C34878D82A}">
                    <a16:rowId xmlns:a16="http://schemas.microsoft.com/office/drawing/2014/main" val="1360993433"/>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750</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2933261694"/>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3803086183"/>
                  </a:ext>
                </a:extLst>
              </a:tr>
            </a:tbl>
          </a:graphicData>
        </a:graphic>
      </p:graphicFrame>
      <p:sp>
        <p:nvSpPr>
          <p:cNvPr id="4" name="Text Placeholder 3">
            <a:extLst>
              <a:ext uri="{FF2B5EF4-FFF2-40B4-BE49-F238E27FC236}">
                <a16:creationId xmlns:a16="http://schemas.microsoft.com/office/drawing/2014/main" id="{91188DF1-EAF8-4B2D-9160-2E41F98C797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9686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0786-280F-4D30-8753-C42FB2424C0A}"/>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47797582-78F6-4FED-AC42-4F479E5FD6A2}"/>
              </a:ext>
            </a:extLst>
          </p:cNvPr>
          <p:cNvGraphicFramePr>
            <a:graphicFrameLocks noGrp="1"/>
          </p:cNvGraphicFramePr>
          <p:nvPr>
            <p:ph type="chart" sz="quarter" idx="13"/>
            <p:extLst>
              <p:ext uri="{D42A27DB-BD31-4B8C-83A1-F6EECF244321}">
                <p14:modId xmlns:p14="http://schemas.microsoft.com/office/powerpoint/2010/main" val="960749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6E082-8C9C-4798-8C42-03AD5770CF6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E848CAD-E1D1-42F9-8205-4EFFFC166F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969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7F90-E60A-48DB-A542-E71F8E56E2AF}"/>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5675F22D-4502-48A6-A505-A755555C7148}"/>
              </a:ext>
            </a:extLst>
          </p:cNvPr>
          <p:cNvGraphicFramePr>
            <a:graphicFrameLocks noGrp="1"/>
          </p:cNvGraphicFramePr>
          <p:nvPr>
            <p:ph type="chart" sz="quarter" idx="13"/>
            <p:extLst>
              <p:ext uri="{D42A27DB-BD31-4B8C-83A1-F6EECF244321}">
                <p14:modId xmlns:p14="http://schemas.microsoft.com/office/powerpoint/2010/main" val="2293330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64C10-B458-4C10-B625-93B1ADAAE16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9118239-3584-4350-9F2E-FE524E7779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26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101F-D73B-4ACC-B708-86D3C28D7E43}"/>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3E699281-82EE-4AD2-86A6-40E6DFC8222B}"/>
              </a:ext>
            </a:extLst>
          </p:cNvPr>
          <p:cNvGraphicFramePr>
            <a:graphicFrameLocks noGrp="1"/>
          </p:cNvGraphicFramePr>
          <p:nvPr>
            <p:ph type="chart" sz="quarter" idx="13"/>
            <p:extLst>
              <p:ext uri="{D42A27DB-BD31-4B8C-83A1-F6EECF244321}">
                <p14:modId xmlns:p14="http://schemas.microsoft.com/office/powerpoint/2010/main" val="1496738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C33EDA-03C3-4A5B-905C-EEFD54F275E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25566C-50F6-4643-8882-B8F187F62F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04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F338B-05DB-4BF7-8E0B-0AC07D2EBE71}"/>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ED74A29D-05E8-445E-AB74-6D24CA066F0B}"/>
              </a:ext>
            </a:extLst>
          </p:cNvPr>
          <p:cNvGraphicFramePr>
            <a:graphicFrameLocks noGrp="1"/>
          </p:cNvGraphicFramePr>
          <p:nvPr>
            <p:ph type="chart" sz="quarter" idx="13"/>
            <p:extLst>
              <p:ext uri="{D42A27DB-BD31-4B8C-83A1-F6EECF244321}">
                <p14:modId xmlns:p14="http://schemas.microsoft.com/office/powerpoint/2010/main" val="1860991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13FF3-6687-4B2A-8418-1B0F513100C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80003EF-B418-4F51-BC0B-45C6F1325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099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6E847-9C50-4C53-8184-4D2419A8C36E}"/>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6F709368-D345-418B-ABC3-6DDF06F8390F}"/>
              </a:ext>
            </a:extLst>
          </p:cNvPr>
          <p:cNvGraphicFramePr>
            <a:graphicFrameLocks noGrp="1"/>
          </p:cNvGraphicFramePr>
          <p:nvPr>
            <p:ph type="chart" sz="quarter" idx="13"/>
            <p:extLst>
              <p:ext uri="{D42A27DB-BD31-4B8C-83A1-F6EECF244321}">
                <p14:modId xmlns:p14="http://schemas.microsoft.com/office/powerpoint/2010/main" val="4232955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3AE3C-03FC-4385-A9C1-7E81C69A334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C17A2AC-41B9-4E4E-A8BE-77536905C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993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158EC-456E-43EA-995C-7E2A95ABF6F3}"/>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4B1A994C-9B92-46F2-80C1-E9F5A7E1205D}"/>
              </a:ext>
            </a:extLst>
          </p:cNvPr>
          <p:cNvGraphicFramePr>
            <a:graphicFrameLocks noGrp="1"/>
          </p:cNvGraphicFramePr>
          <p:nvPr>
            <p:ph type="chart" sz="quarter" idx="13"/>
            <p:extLst>
              <p:ext uri="{D42A27DB-BD31-4B8C-83A1-F6EECF244321}">
                <p14:modId xmlns:p14="http://schemas.microsoft.com/office/powerpoint/2010/main" val="2966885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1AA183-4EC0-4D8A-AA93-5B64F9A0047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8921580-D79A-4938-A42D-ACEFD6341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8997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B2D91-1C0F-4446-91CA-F277664ADA9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9A72E735-D18B-4F92-9015-A3414EB8A00F}"/>
              </a:ext>
            </a:extLst>
          </p:cNvPr>
          <p:cNvGraphicFramePr>
            <a:graphicFrameLocks noGrp="1"/>
          </p:cNvGraphicFramePr>
          <p:nvPr>
            <p:ph type="chart" sz="quarter" idx="13"/>
            <p:extLst>
              <p:ext uri="{D42A27DB-BD31-4B8C-83A1-F6EECF244321}">
                <p14:modId xmlns:p14="http://schemas.microsoft.com/office/powerpoint/2010/main" val="2885754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FD7EA-9B51-4209-83EB-3D833F8FB61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572167C-B9F0-4390-9C8E-F4EB5D4196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062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4CDC-3370-4286-AAD3-3848B1B23EAB}"/>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AE6ADD09-B894-4C1A-97CB-875B9AB188A8}"/>
              </a:ext>
            </a:extLst>
          </p:cNvPr>
          <p:cNvGraphicFramePr>
            <a:graphicFrameLocks noGrp="1"/>
          </p:cNvGraphicFramePr>
          <p:nvPr>
            <p:ph type="chart" sz="quarter" idx="13"/>
            <p:extLst>
              <p:ext uri="{D42A27DB-BD31-4B8C-83A1-F6EECF244321}">
                <p14:modId xmlns:p14="http://schemas.microsoft.com/office/powerpoint/2010/main" val="2528274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72E75-C015-49FE-A9A5-0D41C73AB16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DEB651E-8A45-4011-8709-0B195E68BE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197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FF8E5-44EB-4DFB-A74D-E06F372373E1}"/>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6DD7EA4E-1EA6-4AF0-B39F-1ABA54295955}"/>
              </a:ext>
            </a:extLst>
          </p:cNvPr>
          <p:cNvGraphicFramePr>
            <a:graphicFrameLocks noGrp="1"/>
          </p:cNvGraphicFramePr>
          <p:nvPr>
            <p:ph type="chart" sz="quarter" idx="13"/>
            <p:extLst>
              <p:ext uri="{D42A27DB-BD31-4B8C-83A1-F6EECF244321}">
                <p14:modId xmlns:p14="http://schemas.microsoft.com/office/powerpoint/2010/main" val="3665054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D59283-B1FD-4408-B06E-9C5775A0C4A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CB32F58-316D-44D8-8C33-5FA3A84A2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882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82E92-6330-4933-BC98-A1D2B1196B57}"/>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F4F66EA9-DECE-4003-9B41-A760675AE8CB}"/>
              </a:ext>
            </a:extLst>
          </p:cNvPr>
          <p:cNvGraphicFramePr>
            <a:graphicFrameLocks noGrp="1"/>
          </p:cNvGraphicFramePr>
          <p:nvPr>
            <p:ph type="chart" sz="quarter" idx="13"/>
            <p:extLst>
              <p:ext uri="{D42A27DB-BD31-4B8C-83A1-F6EECF244321}">
                <p14:modId xmlns:p14="http://schemas.microsoft.com/office/powerpoint/2010/main" val="170383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8A8A5-4511-4BDB-A3EA-E0B89DF8399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D2AE87A-E844-4616-BD63-1E8BC3E36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56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CD11B-C88D-47BE-9591-7B8E70F26E6B}"/>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1E9A8750-6711-4012-8869-C6BD130FCB5D}"/>
              </a:ext>
            </a:extLst>
          </p:cNvPr>
          <p:cNvGraphicFramePr>
            <a:graphicFrameLocks noGrp="1"/>
          </p:cNvGraphicFramePr>
          <p:nvPr>
            <p:ph type="chart" sz="quarter" idx="13"/>
            <p:extLst>
              <p:ext uri="{D42A27DB-BD31-4B8C-83A1-F6EECF244321}">
                <p14:modId xmlns:p14="http://schemas.microsoft.com/office/powerpoint/2010/main" val="2313786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D8F72-06A7-4790-9E77-AE595875672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37FEB85-3744-40E6-8405-4FBCD04DF0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2007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87BAA-890B-440E-BE95-36D1698828D6}"/>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92BAD22C-5DF5-46F6-A5D4-56569F34AFDB}"/>
              </a:ext>
            </a:extLst>
          </p:cNvPr>
          <p:cNvGraphicFramePr>
            <a:graphicFrameLocks noGrp="1"/>
          </p:cNvGraphicFramePr>
          <p:nvPr>
            <p:ph type="chart" sz="quarter" idx="13"/>
            <p:extLst>
              <p:ext uri="{D42A27DB-BD31-4B8C-83A1-F6EECF244321}">
                <p14:modId xmlns:p14="http://schemas.microsoft.com/office/powerpoint/2010/main" val="2843466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E458A2-4FE9-42C3-A453-B9CD688D349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E24AF0E-D708-4896-8779-4139B9EFEE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78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11254-916C-48C8-A532-9E171C438FB7}"/>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939815BC-189C-4C91-BA3F-91DF0160DD62}"/>
              </a:ext>
            </a:extLst>
          </p:cNvPr>
          <p:cNvGraphicFramePr>
            <a:graphicFrameLocks noGrp="1"/>
          </p:cNvGraphicFramePr>
          <p:nvPr>
            <p:ph type="chart" sz="quarter" idx="13"/>
            <p:extLst>
              <p:ext uri="{D42A27DB-BD31-4B8C-83A1-F6EECF244321}">
                <p14:modId xmlns:p14="http://schemas.microsoft.com/office/powerpoint/2010/main" val="2295549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24D7F4-893F-441C-9FEC-280ADED61C5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5AC6CEF-A8E3-4329-9464-B4B43C0F68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105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DD80-8E14-4D01-952E-EE420818246F}"/>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75CAC16B-E283-4E1C-AE36-BC3D9BF65704}"/>
              </a:ext>
            </a:extLst>
          </p:cNvPr>
          <p:cNvGraphicFramePr>
            <a:graphicFrameLocks noGrp="1"/>
          </p:cNvGraphicFramePr>
          <p:nvPr>
            <p:ph type="tbl" sz="quarter" idx="13"/>
            <p:extLst>
              <p:ext uri="{D42A27DB-BD31-4B8C-83A1-F6EECF244321}">
                <p14:modId xmlns:p14="http://schemas.microsoft.com/office/powerpoint/2010/main" val="286025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1852891"/>
                    </a:ext>
                  </a:extLst>
                </a:gridCol>
                <a:gridCol w="1399032">
                  <a:extLst>
                    <a:ext uri="{9D8B030D-6E8A-4147-A177-3AD203B41FA5}">
                      <a16:colId xmlns:a16="http://schemas.microsoft.com/office/drawing/2014/main" val="4098561840"/>
                    </a:ext>
                  </a:extLst>
                </a:gridCol>
                <a:gridCol w="1399032">
                  <a:extLst>
                    <a:ext uri="{9D8B030D-6E8A-4147-A177-3AD203B41FA5}">
                      <a16:colId xmlns:a16="http://schemas.microsoft.com/office/drawing/2014/main" val="398944252"/>
                    </a:ext>
                  </a:extLst>
                </a:gridCol>
                <a:gridCol w="1399032">
                  <a:extLst>
                    <a:ext uri="{9D8B030D-6E8A-4147-A177-3AD203B41FA5}">
                      <a16:colId xmlns:a16="http://schemas.microsoft.com/office/drawing/2014/main" val="473227147"/>
                    </a:ext>
                  </a:extLst>
                </a:gridCol>
                <a:gridCol w="1399032">
                  <a:extLst>
                    <a:ext uri="{9D8B030D-6E8A-4147-A177-3AD203B41FA5}">
                      <a16:colId xmlns:a16="http://schemas.microsoft.com/office/drawing/2014/main" val="285897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6924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727.55</a:t>
                      </a:r>
                    </a:p>
                  </a:txBody>
                  <a:tcPr/>
                </a:tc>
                <a:extLst>
                  <a:ext uri="{0D108BD9-81ED-4DB2-BD59-A6C34878D82A}">
                    <a16:rowId xmlns:a16="http://schemas.microsoft.com/office/drawing/2014/main" val="69629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761.73684210526</a:t>
                      </a:r>
                    </a:p>
                  </a:txBody>
                  <a:tcPr/>
                </a:tc>
                <a:extLst>
                  <a:ext uri="{0D108BD9-81ED-4DB2-BD59-A6C34878D82A}">
                    <a16:rowId xmlns:a16="http://schemas.microsoft.com/office/drawing/2014/main" val="113416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602.42105263158</a:t>
                      </a:r>
                    </a:p>
                  </a:txBody>
                  <a:tcPr/>
                </a:tc>
                <a:extLst>
                  <a:ext uri="{0D108BD9-81ED-4DB2-BD59-A6C34878D82A}">
                    <a16:rowId xmlns:a16="http://schemas.microsoft.com/office/drawing/2014/main" val="7213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368.125</a:t>
                      </a:r>
                    </a:p>
                  </a:txBody>
                  <a:tcPr/>
                </a:tc>
                <a:extLst>
                  <a:ext uri="{0D108BD9-81ED-4DB2-BD59-A6C34878D82A}">
                    <a16:rowId xmlns:a16="http://schemas.microsoft.com/office/drawing/2014/main" val="308525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4528.0666666667</a:t>
                      </a:r>
                    </a:p>
                  </a:txBody>
                  <a:tcPr/>
                </a:tc>
                <a:extLst>
                  <a:ext uri="{0D108BD9-81ED-4DB2-BD59-A6C34878D82A}">
                    <a16:rowId xmlns:a16="http://schemas.microsoft.com/office/drawing/2014/main" val="135595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404.07142857143</a:t>
                      </a:r>
                    </a:p>
                  </a:txBody>
                  <a:tcPr/>
                </a:tc>
                <a:extLst>
                  <a:ext uri="{0D108BD9-81ED-4DB2-BD59-A6C34878D82A}">
                    <a16:rowId xmlns:a16="http://schemas.microsoft.com/office/drawing/2014/main" val="112263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extLst>
                  <a:ext uri="{0D108BD9-81ED-4DB2-BD59-A6C34878D82A}">
                    <a16:rowId xmlns:a16="http://schemas.microsoft.com/office/drawing/2014/main" val="114477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790.16666666667</a:t>
                      </a:r>
                    </a:p>
                  </a:txBody>
                  <a:tcPr/>
                </a:tc>
                <a:extLst>
                  <a:ext uri="{0D108BD9-81ED-4DB2-BD59-A6C34878D82A}">
                    <a16:rowId xmlns:a16="http://schemas.microsoft.com/office/drawing/2014/main" val="27425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421.63636363636</a:t>
                      </a:r>
                    </a:p>
                  </a:txBody>
                  <a:tcPr/>
                </a:tc>
                <a:extLst>
                  <a:ext uri="{0D108BD9-81ED-4DB2-BD59-A6C34878D82A}">
                    <a16:rowId xmlns:a16="http://schemas.microsoft.com/office/drawing/2014/main" val="206391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extLst>
                  <a:ext uri="{0D108BD9-81ED-4DB2-BD59-A6C34878D82A}">
                    <a16:rowId xmlns:a16="http://schemas.microsoft.com/office/drawing/2014/main" val="950512095"/>
                  </a:ext>
                </a:extLst>
              </a:tr>
            </a:tbl>
          </a:graphicData>
        </a:graphic>
      </p:graphicFrame>
      <p:sp>
        <p:nvSpPr>
          <p:cNvPr id="4" name="Text Placeholder 3">
            <a:extLst>
              <a:ext uri="{FF2B5EF4-FFF2-40B4-BE49-F238E27FC236}">
                <a16:creationId xmlns:a16="http://schemas.microsoft.com/office/drawing/2014/main" id="{AA2E311F-E7B4-418D-B15F-27931743388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2126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8B60A-805E-4611-B71B-F20FF11C8D2D}"/>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FDB442BA-BB5D-4D79-972B-4A2A670FB8A7}"/>
              </a:ext>
            </a:extLst>
          </p:cNvPr>
          <p:cNvGraphicFramePr>
            <a:graphicFrameLocks noGrp="1"/>
          </p:cNvGraphicFramePr>
          <p:nvPr>
            <p:ph type="tbl" sz="quarter" idx="13"/>
            <p:extLst>
              <p:ext uri="{D42A27DB-BD31-4B8C-83A1-F6EECF244321}">
                <p14:modId xmlns:p14="http://schemas.microsoft.com/office/powerpoint/2010/main" val="4168154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17342393"/>
                    </a:ext>
                  </a:extLst>
                </a:gridCol>
                <a:gridCol w="1399032">
                  <a:extLst>
                    <a:ext uri="{9D8B030D-6E8A-4147-A177-3AD203B41FA5}">
                      <a16:colId xmlns:a16="http://schemas.microsoft.com/office/drawing/2014/main" val="541323312"/>
                    </a:ext>
                  </a:extLst>
                </a:gridCol>
                <a:gridCol w="1399032">
                  <a:extLst>
                    <a:ext uri="{9D8B030D-6E8A-4147-A177-3AD203B41FA5}">
                      <a16:colId xmlns:a16="http://schemas.microsoft.com/office/drawing/2014/main" val="3789925438"/>
                    </a:ext>
                  </a:extLst>
                </a:gridCol>
                <a:gridCol w="1399032">
                  <a:extLst>
                    <a:ext uri="{9D8B030D-6E8A-4147-A177-3AD203B41FA5}">
                      <a16:colId xmlns:a16="http://schemas.microsoft.com/office/drawing/2014/main" val="876449325"/>
                    </a:ext>
                  </a:extLst>
                </a:gridCol>
                <a:gridCol w="1399032">
                  <a:extLst>
                    <a:ext uri="{9D8B030D-6E8A-4147-A177-3AD203B41FA5}">
                      <a16:colId xmlns:a16="http://schemas.microsoft.com/office/drawing/2014/main" val="1032722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8673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extLst>
                  <a:ext uri="{0D108BD9-81ED-4DB2-BD59-A6C34878D82A}">
                    <a16:rowId xmlns:a16="http://schemas.microsoft.com/office/drawing/2014/main" val="105354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978.22222222222</a:t>
                      </a:r>
                    </a:p>
                  </a:txBody>
                  <a:tcPr/>
                </a:tc>
                <a:extLst>
                  <a:ext uri="{0D108BD9-81ED-4DB2-BD59-A6C34878D82A}">
                    <a16:rowId xmlns:a16="http://schemas.microsoft.com/office/drawing/2014/main" val="274516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342317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21345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1246.125</a:t>
                      </a:r>
                    </a:p>
                  </a:txBody>
                  <a:tcPr/>
                </a:tc>
                <a:extLst>
                  <a:ext uri="{0D108BD9-81ED-4DB2-BD59-A6C34878D82A}">
                    <a16:rowId xmlns:a16="http://schemas.microsoft.com/office/drawing/2014/main" val="128544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1246.125</a:t>
                      </a:r>
                    </a:p>
                  </a:txBody>
                  <a:tcPr/>
                </a:tc>
                <a:extLst>
                  <a:ext uri="{0D108BD9-81ED-4DB2-BD59-A6C34878D82A}">
                    <a16:rowId xmlns:a16="http://schemas.microsoft.com/office/drawing/2014/main" val="173846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1356.2857142857</a:t>
                      </a:r>
                    </a:p>
                  </a:txBody>
                  <a:tcPr/>
                </a:tc>
                <a:extLst>
                  <a:ext uri="{0D108BD9-81ED-4DB2-BD59-A6C34878D82A}">
                    <a16:rowId xmlns:a16="http://schemas.microsoft.com/office/drawing/2014/main" val="22099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129243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#movilidadelectrica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90.166666666667</a:t>
                      </a:r>
                    </a:p>
                  </a:txBody>
                  <a:tcPr/>
                </a:tc>
                <a:extLst>
                  <a:ext uri="{0D108BD9-81ED-4DB2-BD59-A6C34878D82A}">
                    <a16:rowId xmlns:a16="http://schemas.microsoft.com/office/drawing/2014/main" val="368989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679.66666666667</a:t>
                      </a:r>
                    </a:p>
                  </a:txBody>
                  <a:tcPr/>
                </a:tc>
                <a:extLst>
                  <a:ext uri="{0D108BD9-81ED-4DB2-BD59-A6C34878D82A}">
                    <a16:rowId xmlns:a16="http://schemas.microsoft.com/office/drawing/2014/main" val="2808326511"/>
                  </a:ext>
                </a:extLst>
              </a:tr>
            </a:tbl>
          </a:graphicData>
        </a:graphic>
      </p:graphicFrame>
      <p:sp>
        <p:nvSpPr>
          <p:cNvPr id="4" name="Text Placeholder 3">
            <a:extLst>
              <a:ext uri="{FF2B5EF4-FFF2-40B4-BE49-F238E27FC236}">
                <a16:creationId xmlns:a16="http://schemas.microsoft.com/office/drawing/2014/main" id="{8C561AAD-777B-43CF-8ADB-36D7E119477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9134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38467-7275-4E1C-BB24-D5B476DA4321}"/>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72CA8F72-B77E-4D42-BBD2-77A3DA03FEDF}"/>
              </a:ext>
            </a:extLst>
          </p:cNvPr>
          <p:cNvGraphicFramePr>
            <a:graphicFrameLocks noGrp="1"/>
          </p:cNvGraphicFramePr>
          <p:nvPr>
            <p:ph type="tbl" sz="quarter" idx="13"/>
            <p:extLst>
              <p:ext uri="{D42A27DB-BD31-4B8C-83A1-F6EECF244321}">
                <p14:modId xmlns:p14="http://schemas.microsoft.com/office/powerpoint/2010/main" val="91179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3229539"/>
                    </a:ext>
                  </a:extLst>
                </a:gridCol>
                <a:gridCol w="987552">
                  <a:extLst>
                    <a:ext uri="{9D8B030D-6E8A-4147-A177-3AD203B41FA5}">
                      <a16:colId xmlns:a16="http://schemas.microsoft.com/office/drawing/2014/main" val="768508415"/>
                    </a:ext>
                  </a:extLst>
                </a:gridCol>
                <a:gridCol w="987552">
                  <a:extLst>
                    <a:ext uri="{9D8B030D-6E8A-4147-A177-3AD203B41FA5}">
                      <a16:colId xmlns:a16="http://schemas.microsoft.com/office/drawing/2014/main" val="548721222"/>
                    </a:ext>
                  </a:extLst>
                </a:gridCol>
                <a:gridCol w="987552">
                  <a:extLst>
                    <a:ext uri="{9D8B030D-6E8A-4147-A177-3AD203B41FA5}">
                      <a16:colId xmlns:a16="http://schemas.microsoft.com/office/drawing/2014/main" val="1016208162"/>
                    </a:ext>
                  </a:extLst>
                </a:gridCol>
                <a:gridCol w="987552">
                  <a:extLst>
                    <a:ext uri="{9D8B030D-6E8A-4147-A177-3AD203B41FA5}">
                      <a16:colId xmlns:a16="http://schemas.microsoft.com/office/drawing/2014/main" val="1314769100"/>
                    </a:ext>
                  </a:extLst>
                </a:gridCol>
                <a:gridCol w="987552">
                  <a:extLst>
                    <a:ext uri="{9D8B030D-6E8A-4147-A177-3AD203B41FA5}">
                      <a16:colId xmlns:a16="http://schemas.microsoft.com/office/drawing/2014/main" val="10480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414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2546427"/>
                  </a:ext>
                </a:extLst>
              </a:tr>
            </a:tbl>
          </a:graphicData>
        </a:graphic>
      </p:graphicFrame>
      <p:sp>
        <p:nvSpPr>
          <p:cNvPr id="4" name="Text Placeholder 3">
            <a:extLst>
              <a:ext uri="{FF2B5EF4-FFF2-40B4-BE49-F238E27FC236}">
                <a16:creationId xmlns:a16="http://schemas.microsoft.com/office/drawing/2014/main" id="{7F6000E2-CE8E-4D24-BC21-DB7A8EA406C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12695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1E34-3286-42A5-A9EA-413D4AA115BD}"/>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27CE2C2D-9C2D-4727-86AE-3F4A3B329D4C}"/>
              </a:ext>
            </a:extLst>
          </p:cNvPr>
          <p:cNvGraphicFramePr>
            <a:graphicFrameLocks noGrp="1"/>
          </p:cNvGraphicFramePr>
          <p:nvPr>
            <p:ph type="tbl" sz="quarter" idx="13"/>
            <p:extLst>
              <p:ext uri="{D42A27DB-BD31-4B8C-83A1-F6EECF244321}">
                <p14:modId xmlns:p14="http://schemas.microsoft.com/office/powerpoint/2010/main" val="4029007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69523122"/>
                    </a:ext>
                  </a:extLst>
                </a:gridCol>
                <a:gridCol w="987552">
                  <a:extLst>
                    <a:ext uri="{9D8B030D-6E8A-4147-A177-3AD203B41FA5}">
                      <a16:colId xmlns:a16="http://schemas.microsoft.com/office/drawing/2014/main" val="3275311303"/>
                    </a:ext>
                  </a:extLst>
                </a:gridCol>
                <a:gridCol w="987552">
                  <a:extLst>
                    <a:ext uri="{9D8B030D-6E8A-4147-A177-3AD203B41FA5}">
                      <a16:colId xmlns:a16="http://schemas.microsoft.com/office/drawing/2014/main" val="1077952568"/>
                    </a:ext>
                  </a:extLst>
                </a:gridCol>
                <a:gridCol w="987552">
                  <a:extLst>
                    <a:ext uri="{9D8B030D-6E8A-4147-A177-3AD203B41FA5}">
                      <a16:colId xmlns:a16="http://schemas.microsoft.com/office/drawing/2014/main" val="3364145890"/>
                    </a:ext>
                  </a:extLst>
                </a:gridCol>
                <a:gridCol w="987552">
                  <a:extLst>
                    <a:ext uri="{9D8B030D-6E8A-4147-A177-3AD203B41FA5}">
                      <a16:colId xmlns:a16="http://schemas.microsoft.com/office/drawing/2014/main" val="302898004"/>
                    </a:ext>
                  </a:extLst>
                </a:gridCol>
                <a:gridCol w="987552">
                  <a:extLst>
                    <a:ext uri="{9D8B030D-6E8A-4147-A177-3AD203B41FA5}">
                      <a16:colId xmlns:a16="http://schemas.microsoft.com/office/drawing/2014/main" val="3101034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487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29499837"/>
                  </a:ext>
                </a:extLst>
              </a:tr>
            </a:tbl>
          </a:graphicData>
        </a:graphic>
      </p:graphicFrame>
      <p:sp>
        <p:nvSpPr>
          <p:cNvPr id="4" name="Text Placeholder 3">
            <a:extLst>
              <a:ext uri="{FF2B5EF4-FFF2-40B4-BE49-F238E27FC236}">
                <a16:creationId xmlns:a16="http://schemas.microsoft.com/office/drawing/2014/main" id="{3A6AB8D3-D512-4B81-9163-0C6359558D5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5177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29228-5BAE-4B49-B71F-E1877BDD351B}"/>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CFB5EC15-D4EB-49D6-AEE6-25F88FA79B50}"/>
              </a:ext>
            </a:extLst>
          </p:cNvPr>
          <p:cNvGraphicFramePr>
            <a:graphicFrameLocks noGrp="1"/>
          </p:cNvGraphicFramePr>
          <p:nvPr>
            <p:ph type="tbl" sz="quarter" idx="13"/>
            <p:extLst>
              <p:ext uri="{D42A27DB-BD31-4B8C-83A1-F6EECF244321}">
                <p14:modId xmlns:p14="http://schemas.microsoft.com/office/powerpoint/2010/main" val="77506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38889068"/>
                    </a:ext>
                  </a:extLst>
                </a:gridCol>
                <a:gridCol w="987552">
                  <a:extLst>
                    <a:ext uri="{9D8B030D-6E8A-4147-A177-3AD203B41FA5}">
                      <a16:colId xmlns:a16="http://schemas.microsoft.com/office/drawing/2014/main" val="3345832712"/>
                    </a:ext>
                  </a:extLst>
                </a:gridCol>
                <a:gridCol w="987552">
                  <a:extLst>
                    <a:ext uri="{9D8B030D-6E8A-4147-A177-3AD203B41FA5}">
                      <a16:colId xmlns:a16="http://schemas.microsoft.com/office/drawing/2014/main" val="2864002734"/>
                    </a:ext>
                  </a:extLst>
                </a:gridCol>
                <a:gridCol w="987552">
                  <a:extLst>
                    <a:ext uri="{9D8B030D-6E8A-4147-A177-3AD203B41FA5}">
                      <a16:colId xmlns:a16="http://schemas.microsoft.com/office/drawing/2014/main" val="3341431372"/>
                    </a:ext>
                  </a:extLst>
                </a:gridCol>
                <a:gridCol w="987552">
                  <a:extLst>
                    <a:ext uri="{9D8B030D-6E8A-4147-A177-3AD203B41FA5}">
                      <a16:colId xmlns:a16="http://schemas.microsoft.com/office/drawing/2014/main" val="333444398"/>
                    </a:ext>
                  </a:extLst>
                </a:gridCol>
                <a:gridCol w="987552">
                  <a:extLst>
                    <a:ext uri="{9D8B030D-6E8A-4147-A177-3AD203B41FA5}">
                      <a16:colId xmlns:a16="http://schemas.microsoft.com/office/drawing/2014/main" val="345836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276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8557545"/>
                  </a:ext>
                </a:extLst>
              </a:tr>
            </a:tbl>
          </a:graphicData>
        </a:graphic>
      </p:graphicFrame>
      <p:sp>
        <p:nvSpPr>
          <p:cNvPr id="4" name="Text Placeholder 3">
            <a:extLst>
              <a:ext uri="{FF2B5EF4-FFF2-40B4-BE49-F238E27FC236}">
                <a16:creationId xmlns:a16="http://schemas.microsoft.com/office/drawing/2014/main" id="{F0D58E97-C54F-4D4E-B11B-7B6713094DD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17377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CF809-3DEA-409E-86B0-66792B926F00}"/>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F2A8C2A8-C0D3-46B9-8257-882231CBCF7A}"/>
              </a:ext>
            </a:extLst>
          </p:cNvPr>
          <p:cNvGraphicFramePr>
            <a:graphicFrameLocks noGrp="1"/>
          </p:cNvGraphicFramePr>
          <p:nvPr>
            <p:ph type="tbl" sz="quarter" idx="13"/>
            <p:extLst>
              <p:ext uri="{D42A27DB-BD31-4B8C-83A1-F6EECF244321}">
                <p14:modId xmlns:p14="http://schemas.microsoft.com/office/powerpoint/2010/main" val="850018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5834598"/>
                    </a:ext>
                  </a:extLst>
                </a:gridCol>
                <a:gridCol w="987552">
                  <a:extLst>
                    <a:ext uri="{9D8B030D-6E8A-4147-A177-3AD203B41FA5}">
                      <a16:colId xmlns:a16="http://schemas.microsoft.com/office/drawing/2014/main" val="3559554026"/>
                    </a:ext>
                  </a:extLst>
                </a:gridCol>
                <a:gridCol w="987552">
                  <a:extLst>
                    <a:ext uri="{9D8B030D-6E8A-4147-A177-3AD203B41FA5}">
                      <a16:colId xmlns:a16="http://schemas.microsoft.com/office/drawing/2014/main" val="2266109814"/>
                    </a:ext>
                  </a:extLst>
                </a:gridCol>
                <a:gridCol w="987552">
                  <a:extLst>
                    <a:ext uri="{9D8B030D-6E8A-4147-A177-3AD203B41FA5}">
                      <a16:colId xmlns:a16="http://schemas.microsoft.com/office/drawing/2014/main" val="2234125828"/>
                    </a:ext>
                  </a:extLst>
                </a:gridCol>
                <a:gridCol w="987552">
                  <a:extLst>
                    <a:ext uri="{9D8B030D-6E8A-4147-A177-3AD203B41FA5}">
                      <a16:colId xmlns:a16="http://schemas.microsoft.com/office/drawing/2014/main" val="1781260164"/>
                    </a:ext>
                  </a:extLst>
                </a:gridCol>
                <a:gridCol w="987552">
                  <a:extLst>
                    <a:ext uri="{9D8B030D-6E8A-4147-A177-3AD203B41FA5}">
                      <a16:colId xmlns:a16="http://schemas.microsoft.com/office/drawing/2014/main" val="209090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264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2291276"/>
                  </a:ext>
                </a:extLst>
              </a:tr>
            </a:tbl>
          </a:graphicData>
        </a:graphic>
      </p:graphicFrame>
      <p:sp>
        <p:nvSpPr>
          <p:cNvPr id="4" name="Text Placeholder 3">
            <a:extLst>
              <a:ext uri="{FF2B5EF4-FFF2-40B4-BE49-F238E27FC236}">
                <a16:creationId xmlns:a16="http://schemas.microsoft.com/office/drawing/2014/main" id="{F16B6C35-631E-4288-AFC4-51E7CA9F34F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22751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6C20B-28AF-4399-B56C-497C9688F5B8}"/>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C088416E-810A-4D6F-BF60-7B0CF6ABB871}"/>
              </a:ext>
            </a:extLst>
          </p:cNvPr>
          <p:cNvGraphicFramePr>
            <a:graphicFrameLocks noGrp="1"/>
          </p:cNvGraphicFramePr>
          <p:nvPr>
            <p:ph type="tbl" sz="quarter" idx="13"/>
            <p:extLst>
              <p:ext uri="{D42A27DB-BD31-4B8C-83A1-F6EECF244321}">
                <p14:modId xmlns:p14="http://schemas.microsoft.com/office/powerpoint/2010/main" val="375511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34162712"/>
                    </a:ext>
                  </a:extLst>
                </a:gridCol>
                <a:gridCol w="987552">
                  <a:extLst>
                    <a:ext uri="{9D8B030D-6E8A-4147-A177-3AD203B41FA5}">
                      <a16:colId xmlns:a16="http://schemas.microsoft.com/office/drawing/2014/main" val="3833346360"/>
                    </a:ext>
                  </a:extLst>
                </a:gridCol>
                <a:gridCol w="987552">
                  <a:extLst>
                    <a:ext uri="{9D8B030D-6E8A-4147-A177-3AD203B41FA5}">
                      <a16:colId xmlns:a16="http://schemas.microsoft.com/office/drawing/2014/main" val="3355993568"/>
                    </a:ext>
                  </a:extLst>
                </a:gridCol>
                <a:gridCol w="987552">
                  <a:extLst>
                    <a:ext uri="{9D8B030D-6E8A-4147-A177-3AD203B41FA5}">
                      <a16:colId xmlns:a16="http://schemas.microsoft.com/office/drawing/2014/main" val="4264150348"/>
                    </a:ext>
                  </a:extLst>
                </a:gridCol>
                <a:gridCol w="987552">
                  <a:extLst>
                    <a:ext uri="{9D8B030D-6E8A-4147-A177-3AD203B41FA5}">
                      <a16:colId xmlns:a16="http://schemas.microsoft.com/office/drawing/2014/main" val="4075824342"/>
                    </a:ext>
                  </a:extLst>
                </a:gridCol>
                <a:gridCol w="987552">
                  <a:extLst>
                    <a:ext uri="{9D8B030D-6E8A-4147-A177-3AD203B41FA5}">
                      <a16:colId xmlns:a16="http://schemas.microsoft.com/office/drawing/2014/main" val="2263783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901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7723980"/>
                  </a:ext>
                </a:extLst>
              </a:tr>
            </a:tbl>
          </a:graphicData>
        </a:graphic>
      </p:graphicFrame>
      <p:sp>
        <p:nvSpPr>
          <p:cNvPr id="4" name="Text Placeholder 3">
            <a:extLst>
              <a:ext uri="{FF2B5EF4-FFF2-40B4-BE49-F238E27FC236}">
                <a16:creationId xmlns:a16="http://schemas.microsoft.com/office/drawing/2014/main" id="{E01D24C0-B3B3-46FD-B429-84F46C9B166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57246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0855-0565-4D75-AE82-C33D17CEFA59}"/>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958FCA03-0D38-419A-ABB5-F9D586B629AB}"/>
              </a:ext>
            </a:extLst>
          </p:cNvPr>
          <p:cNvGraphicFramePr>
            <a:graphicFrameLocks noGrp="1"/>
          </p:cNvGraphicFramePr>
          <p:nvPr>
            <p:ph type="tbl" sz="quarter" idx="13"/>
            <p:extLst>
              <p:ext uri="{D42A27DB-BD31-4B8C-83A1-F6EECF244321}">
                <p14:modId xmlns:p14="http://schemas.microsoft.com/office/powerpoint/2010/main" val="165408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2574697"/>
                    </a:ext>
                  </a:extLst>
                </a:gridCol>
                <a:gridCol w="987552">
                  <a:extLst>
                    <a:ext uri="{9D8B030D-6E8A-4147-A177-3AD203B41FA5}">
                      <a16:colId xmlns:a16="http://schemas.microsoft.com/office/drawing/2014/main" val="2778229963"/>
                    </a:ext>
                  </a:extLst>
                </a:gridCol>
                <a:gridCol w="987552">
                  <a:extLst>
                    <a:ext uri="{9D8B030D-6E8A-4147-A177-3AD203B41FA5}">
                      <a16:colId xmlns:a16="http://schemas.microsoft.com/office/drawing/2014/main" val="1853343397"/>
                    </a:ext>
                  </a:extLst>
                </a:gridCol>
                <a:gridCol w="987552">
                  <a:extLst>
                    <a:ext uri="{9D8B030D-6E8A-4147-A177-3AD203B41FA5}">
                      <a16:colId xmlns:a16="http://schemas.microsoft.com/office/drawing/2014/main" val="1993693031"/>
                    </a:ext>
                  </a:extLst>
                </a:gridCol>
                <a:gridCol w="987552">
                  <a:extLst>
                    <a:ext uri="{9D8B030D-6E8A-4147-A177-3AD203B41FA5}">
                      <a16:colId xmlns:a16="http://schemas.microsoft.com/office/drawing/2014/main" val="1279847232"/>
                    </a:ext>
                  </a:extLst>
                </a:gridCol>
                <a:gridCol w="987552">
                  <a:extLst>
                    <a:ext uri="{9D8B030D-6E8A-4147-A177-3AD203B41FA5}">
                      <a16:colId xmlns:a16="http://schemas.microsoft.com/office/drawing/2014/main" val="3448922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208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1221320"/>
                  </a:ext>
                </a:extLst>
              </a:tr>
            </a:tbl>
          </a:graphicData>
        </a:graphic>
      </p:graphicFrame>
      <p:sp>
        <p:nvSpPr>
          <p:cNvPr id="4" name="Text Placeholder 3">
            <a:extLst>
              <a:ext uri="{FF2B5EF4-FFF2-40B4-BE49-F238E27FC236}">
                <a16:creationId xmlns:a16="http://schemas.microsoft.com/office/drawing/2014/main" id="{D714902A-3839-4C44-AA54-8311DEA60AA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55903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6D38-B6DB-4F5D-84AF-79E39907FBB4}"/>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D1B81C52-27B4-409D-A4D9-D2C236FFA772}"/>
              </a:ext>
            </a:extLst>
          </p:cNvPr>
          <p:cNvGraphicFramePr>
            <a:graphicFrameLocks noGrp="1"/>
          </p:cNvGraphicFramePr>
          <p:nvPr>
            <p:ph type="tbl" sz="quarter" idx="13"/>
            <p:extLst>
              <p:ext uri="{D42A27DB-BD31-4B8C-83A1-F6EECF244321}">
                <p14:modId xmlns:p14="http://schemas.microsoft.com/office/powerpoint/2010/main" val="351920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49636883"/>
                    </a:ext>
                  </a:extLst>
                </a:gridCol>
                <a:gridCol w="987552">
                  <a:extLst>
                    <a:ext uri="{9D8B030D-6E8A-4147-A177-3AD203B41FA5}">
                      <a16:colId xmlns:a16="http://schemas.microsoft.com/office/drawing/2014/main" val="47935725"/>
                    </a:ext>
                  </a:extLst>
                </a:gridCol>
                <a:gridCol w="987552">
                  <a:extLst>
                    <a:ext uri="{9D8B030D-6E8A-4147-A177-3AD203B41FA5}">
                      <a16:colId xmlns:a16="http://schemas.microsoft.com/office/drawing/2014/main" val="4016927194"/>
                    </a:ext>
                  </a:extLst>
                </a:gridCol>
                <a:gridCol w="987552">
                  <a:extLst>
                    <a:ext uri="{9D8B030D-6E8A-4147-A177-3AD203B41FA5}">
                      <a16:colId xmlns:a16="http://schemas.microsoft.com/office/drawing/2014/main" val="3390892651"/>
                    </a:ext>
                  </a:extLst>
                </a:gridCol>
                <a:gridCol w="987552">
                  <a:extLst>
                    <a:ext uri="{9D8B030D-6E8A-4147-A177-3AD203B41FA5}">
                      <a16:colId xmlns:a16="http://schemas.microsoft.com/office/drawing/2014/main" val="1894588432"/>
                    </a:ext>
                  </a:extLst>
                </a:gridCol>
                <a:gridCol w="987552">
                  <a:extLst>
                    <a:ext uri="{9D8B030D-6E8A-4147-A177-3AD203B41FA5}">
                      <a16:colId xmlns:a16="http://schemas.microsoft.com/office/drawing/2014/main" val="1564904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366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7732548"/>
                  </a:ext>
                </a:extLst>
              </a:tr>
            </a:tbl>
          </a:graphicData>
        </a:graphic>
      </p:graphicFrame>
      <p:sp>
        <p:nvSpPr>
          <p:cNvPr id="4" name="Text Placeholder 3">
            <a:extLst>
              <a:ext uri="{FF2B5EF4-FFF2-40B4-BE49-F238E27FC236}">
                <a16:creationId xmlns:a16="http://schemas.microsoft.com/office/drawing/2014/main" id="{5E99A08A-4795-4901-ABFF-C53F20C9D11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53444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43BB-F254-4F32-AF89-A12064724526}"/>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8482A5EF-20B7-4B1F-99A6-24017547FA0E}"/>
              </a:ext>
            </a:extLst>
          </p:cNvPr>
          <p:cNvGraphicFramePr>
            <a:graphicFrameLocks noGrp="1"/>
          </p:cNvGraphicFramePr>
          <p:nvPr>
            <p:ph type="tbl" sz="quarter" idx="13"/>
            <p:extLst>
              <p:ext uri="{D42A27DB-BD31-4B8C-83A1-F6EECF244321}">
                <p14:modId xmlns:p14="http://schemas.microsoft.com/office/powerpoint/2010/main" val="182469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4553489"/>
                    </a:ext>
                  </a:extLst>
                </a:gridCol>
                <a:gridCol w="987552">
                  <a:extLst>
                    <a:ext uri="{9D8B030D-6E8A-4147-A177-3AD203B41FA5}">
                      <a16:colId xmlns:a16="http://schemas.microsoft.com/office/drawing/2014/main" val="3749192211"/>
                    </a:ext>
                  </a:extLst>
                </a:gridCol>
                <a:gridCol w="987552">
                  <a:extLst>
                    <a:ext uri="{9D8B030D-6E8A-4147-A177-3AD203B41FA5}">
                      <a16:colId xmlns:a16="http://schemas.microsoft.com/office/drawing/2014/main" val="1122385409"/>
                    </a:ext>
                  </a:extLst>
                </a:gridCol>
                <a:gridCol w="987552">
                  <a:extLst>
                    <a:ext uri="{9D8B030D-6E8A-4147-A177-3AD203B41FA5}">
                      <a16:colId xmlns:a16="http://schemas.microsoft.com/office/drawing/2014/main" val="3779633979"/>
                    </a:ext>
                  </a:extLst>
                </a:gridCol>
                <a:gridCol w="987552">
                  <a:extLst>
                    <a:ext uri="{9D8B030D-6E8A-4147-A177-3AD203B41FA5}">
                      <a16:colId xmlns:a16="http://schemas.microsoft.com/office/drawing/2014/main" val="3521693599"/>
                    </a:ext>
                  </a:extLst>
                </a:gridCol>
                <a:gridCol w="987552">
                  <a:extLst>
                    <a:ext uri="{9D8B030D-6E8A-4147-A177-3AD203B41FA5}">
                      <a16:colId xmlns:a16="http://schemas.microsoft.com/office/drawing/2014/main" val="1435443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753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1269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73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0265133"/>
                  </a:ext>
                </a:extLst>
              </a:tr>
            </a:tbl>
          </a:graphicData>
        </a:graphic>
      </p:graphicFrame>
      <p:sp>
        <p:nvSpPr>
          <p:cNvPr id="4" name="Text Placeholder 3">
            <a:extLst>
              <a:ext uri="{FF2B5EF4-FFF2-40B4-BE49-F238E27FC236}">
                <a16:creationId xmlns:a16="http://schemas.microsoft.com/office/drawing/2014/main" id="{7AFD601B-9EAF-4D4A-AAA2-60401B72E52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35199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F54B-B45C-4412-8D7A-CD1B833EF514}"/>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D47C6F45-4F35-4D79-A5CA-ADCC46895988}"/>
              </a:ext>
            </a:extLst>
          </p:cNvPr>
          <p:cNvGraphicFramePr>
            <a:graphicFrameLocks noGrp="1"/>
          </p:cNvGraphicFramePr>
          <p:nvPr>
            <p:ph type="tbl" sz="quarter" idx="13"/>
            <p:extLst>
              <p:ext uri="{D42A27DB-BD31-4B8C-83A1-F6EECF244321}">
                <p14:modId xmlns:p14="http://schemas.microsoft.com/office/powerpoint/2010/main" val="88783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2058195"/>
                    </a:ext>
                  </a:extLst>
                </a:gridCol>
                <a:gridCol w="987552">
                  <a:extLst>
                    <a:ext uri="{9D8B030D-6E8A-4147-A177-3AD203B41FA5}">
                      <a16:colId xmlns:a16="http://schemas.microsoft.com/office/drawing/2014/main" val="1348542855"/>
                    </a:ext>
                  </a:extLst>
                </a:gridCol>
                <a:gridCol w="987552">
                  <a:extLst>
                    <a:ext uri="{9D8B030D-6E8A-4147-A177-3AD203B41FA5}">
                      <a16:colId xmlns:a16="http://schemas.microsoft.com/office/drawing/2014/main" val="2684795044"/>
                    </a:ext>
                  </a:extLst>
                </a:gridCol>
                <a:gridCol w="987552">
                  <a:extLst>
                    <a:ext uri="{9D8B030D-6E8A-4147-A177-3AD203B41FA5}">
                      <a16:colId xmlns:a16="http://schemas.microsoft.com/office/drawing/2014/main" val="3403467052"/>
                    </a:ext>
                  </a:extLst>
                </a:gridCol>
                <a:gridCol w="987552">
                  <a:extLst>
                    <a:ext uri="{9D8B030D-6E8A-4147-A177-3AD203B41FA5}">
                      <a16:colId xmlns:a16="http://schemas.microsoft.com/office/drawing/2014/main" val="1401632935"/>
                    </a:ext>
                  </a:extLst>
                </a:gridCol>
                <a:gridCol w="987552">
                  <a:extLst>
                    <a:ext uri="{9D8B030D-6E8A-4147-A177-3AD203B41FA5}">
                      <a16:colId xmlns:a16="http://schemas.microsoft.com/office/drawing/2014/main" val="251848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344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81046525"/>
                  </a:ext>
                </a:extLst>
              </a:tr>
            </a:tbl>
          </a:graphicData>
        </a:graphic>
      </p:graphicFrame>
      <p:sp>
        <p:nvSpPr>
          <p:cNvPr id="4" name="Text Placeholder 3">
            <a:extLst>
              <a:ext uri="{FF2B5EF4-FFF2-40B4-BE49-F238E27FC236}">
                <a16:creationId xmlns:a16="http://schemas.microsoft.com/office/drawing/2014/main" id="{F1B4C661-5D89-4859-8152-DECE8DDE07C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41606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61F7-9D5D-4056-A5F7-4D3E6C6E7927}"/>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AEAC8442-BFC4-458E-9C48-1BB4DA2C666A}"/>
              </a:ext>
            </a:extLst>
          </p:cNvPr>
          <p:cNvGraphicFramePr>
            <a:graphicFrameLocks noGrp="1"/>
          </p:cNvGraphicFramePr>
          <p:nvPr>
            <p:ph type="tbl" sz="quarter" idx="13"/>
            <p:extLst>
              <p:ext uri="{D42A27DB-BD31-4B8C-83A1-F6EECF244321}">
                <p14:modId xmlns:p14="http://schemas.microsoft.com/office/powerpoint/2010/main" val="100634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07307684"/>
                    </a:ext>
                  </a:extLst>
                </a:gridCol>
                <a:gridCol w="987552">
                  <a:extLst>
                    <a:ext uri="{9D8B030D-6E8A-4147-A177-3AD203B41FA5}">
                      <a16:colId xmlns:a16="http://schemas.microsoft.com/office/drawing/2014/main" val="2098199019"/>
                    </a:ext>
                  </a:extLst>
                </a:gridCol>
                <a:gridCol w="987552">
                  <a:extLst>
                    <a:ext uri="{9D8B030D-6E8A-4147-A177-3AD203B41FA5}">
                      <a16:colId xmlns:a16="http://schemas.microsoft.com/office/drawing/2014/main" val="3190263413"/>
                    </a:ext>
                  </a:extLst>
                </a:gridCol>
                <a:gridCol w="987552">
                  <a:extLst>
                    <a:ext uri="{9D8B030D-6E8A-4147-A177-3AD203B41FA5}">
                      <a16:colId xmlns:a16="http://schemas.microsoft.com/office/drawing/2014/main" val="4217752067"/>
                    </a:ext>
                  </a:extLst>
                </a:gridCol>
                <a:gridCol w="987552">
                  <a:extLst>
                    <a:ext uri="{9D8B030D-6E8A-4147-A177-3AD203B41FA5}">
                      <a16:colId xmlns:a16="http://schemas.microsoft.com/office/drawing/2014/main" val="284374622"/>
                    </a:ext>
                  </a:extLst>
                </a:gridCol>
                <a:gridCol w="987552">
                  <a:extLst>
                    <a:ext uri="{9D8B030D-6E8A-4147-A177-3AD203B41FA5}">
                      <a16:colId xmlns:a16="http://schemas.microsoft.com/office/drawing/2014/main" val="428894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696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4620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0961178"/>
                  </a:ext>
                </a:extLst>
              </a:tr>
            </a:tbl>
          </a:graphicData>
        </a:graphic>
      </p:graphicFrame>
      <p:sp>
        <p:nvSpPr>
          <p:cNvPr id="4" name="Text Placeholder 3">
            <a:extLst>
              <a:ext uri="{FF2B5EF4-FFF2-40B4-BE49-F238E27FC236}">
                <a16:creationId xmlns:a16="http://schemas.microsoft.com/office/drawing/2014/main" id="{8C54B8C6-AE31-4D37-8856-A7DAD042853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64095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D98E-5FC4-4E8E-A4AF-C171D11CB3EE}"/>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301BE429-D437-4CDE-8EF5-83FE9FE6A558}"/>
              </a:ext>
            </a:extLst>
          </p:cNvPr>
          <p:cNvGraphicFramePr>
            <a:graphicFrameLocks noGrp="1"/>
          </p:cNvGraphicFramePr>
          <p:nvPr>
            <p:ph type="tbl" sz="quarter" idx="13"/>
            <p:extLst>
              <p:ext uri="{D42A27DB-BD31-4B8C-83A1-F6EECF244321}">
                <p14:modId xmlns:p14="http://schemas.microsoft.com/office/powerpoint/2010/main" val="1599205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81439954"/>
                    </a:ext>
                  </a:extLst>
                </a:gridCol>
                <a:gridCol w="987552">
                  <a:extLst>
                    <a:ext uri="{9D8B030D-6E8A-4147-A177-3AD203B41FA5}">
                      <a16:colId xmlns:a16="http://schemas.microsoft.com/office/drawing/2014/main" val="1769633919"/>
                    </a:ext>
                  </a:extLst>
                </a:gridCol>
                <a:gridCol w="987552">
                  <a:extLst>
                    <a:ext uri="{9D8B030D-6E8A-4147-A177-3AD203B41FA5}">
                      <a16:colId xmlns:a16="http://schemas.microsoft.com/office/drawing/2014/main" val="2516080946"/>
                    </a:ext>
                  </a:extLst>
                </a:gridCol>
                <a:gridCol w="987552">
                  <a:extLst>
                    <a:ext uri="{9D8B030D-6E8A-4147-A177-3AD203B41FA5}">
                      <a16:colId xmlns:a16="http://schemas.microsoft.com/office/drawing/2014/main" val="1942365142"/>
                    </a:ext>
                  </a:extLst>
                </a:gridCol>
                <a:gridCol w="987552">
                  <a:extLst>
                    <a:ext uri="{9D8B030D-6E8A-4147-A177-3AD203B41FA5}">
                      <a16:colId xmlns:a16="http://schemas.microsoft.com/office/drawing/2014/main" val="2600822637"/>
                    </a:ext>
                  </a:extLst>
                </a:gridCol>
                <a:gridCol w="987552">
                  <a:extLst>
                    <a:ext uri="{9D8B030D-6E8A-4147-A177-3AD203B41FA5}">
                      <a16:colId xmlns:a16="http://schemas.microsoft.com/office/drawing/2014/main" val="340339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094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09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014865"/>
                  </a:ext>
                </a:extLst>
              </a:tr>
            </a:tbl>
          </a:graphicData>
        </a:graphic>
      </p:graphicFrame>
      <p:sp>
        <p:nvSpPr>
          <p:cNvPr id="4" name="Text Placeholder 3">
            <a:extLst>
              <a:ext uri="{FF2B5EF4-FFF2-40B4-BE49-F238E27FC236}">
                <a16:creationId xmlns:a16="http://schemas.microsoft.com/office/drawing/2014/main" id="{042319D2-B7BD-44C5-9B85-E7B2BD13AE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93592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9FBB-A478-4127-B6F4-78BC101EBBDC}"/>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1D75EB81-E72A-4B23-A76A-F4820377CF08}"/>
              </a:ext>
            </a:extLst>
          </p:cNvPr>
          <p:cNvGraphicFramePr>
            <a:graphicFrameLocks noGrp="1"/>
          </p:cNvGraphicFramePr>
          <p:nvPr>
            <p:ph type="tbl" sz="quarter" idx="13"/>
            <p:extLst>
              <p:ext uri="{D42A27DB-BD31-4B8C-83A1-F6EECF244321}">
                <p14:modId xmlns:p14="http://schemas.microsoft.com/office/powerpoint/2010/main" val="401169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42669717"/>
                    </a:ext>
                  </a:extLst>
                </a:gridCol>
                <a:gridCol w="987552">
                  <a:extLst>
                    <a:ext uri="{9D8B030D-6E8A-4147-A177-3AD203B41FA5}">
                      <a16:colId xmlns:a16="http://schemas.microsoft.com/office/drawing/2014/main" val="3427714271"/>
                    </a:ext>
                  </a:extLst>
                </a:gridCol>
                <a:gridCol w="987552">
                  <a:extLst>
                    <a:ext uri="{9D8B030D-6E8A-4147-A177-3AD203B41FA5}">
                      <a16:colId xmlns:a16="http://schemas.microsoft.com/office/drawing/2014/main" val="1270420823"/>
                    </a:ext>
                  </a:extLst>
                </a:gridCol>
                <a:gridCol w="987552">
                  <a:extLst>
                    <a:ext uri="{9D8B030D-6E8A-4147-A177-3AD203B41FA5}">
                      <a16:colId xmlns:a16="http://schemas.microsoft.com/office/drawing/2014/main" val="405596663"/>
                    </a:ext>
                  </a:extLst>
                </a:gridCol>
                <a:gridCol w="987552">
                  <a:extLst>
                    <a:ext uri="{9D8B030D-6E8A-4147-A177-3AD203B41FA5}">
                      <a16:colId xmlns:a16="http://schemas.microsoft.com/office/drawing/2014/main" val="3117028356"/>
                    </a:ext>
                  </a:extLst>
                </a:gridCol>
                <a:gridCol w="987552">
                  <a:extLst>
                    <a:ext uri="{9D8B030D-6E8A-4147-A177-3AD203B41FA5}">
                      <a16:colId xmlns:a16="http://schemas.microsoft.com/office/drawing/2014/main" val="278323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900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6595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7289916"/>
                  </a:ext>
                </a:extLst>
              </a:tr>
            </a:tbl>
          </a:graphicData>
        </a:graphic>
      </p:graphicFrame>
      <p:sp>
        <p:nvSpPr>
          <p:cNvPr id="4" name="Text Placeholder 3">
            <a:extLst>
              <a:ext uri="{FF2B5EF4-FFF2-40B4-BE49-F238E27FC236}">
                <a16:creationId xmlns:a16="http://schemas.microsoft.com/office/drawing/2014/main" id="{2E3D9D04-BABF-4D17-8DF7-C8C5E3F4C9D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1975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67704-B20F-4F92-9F8D-1A38385C821E}"/>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EA98AFC8-8C3C-4C85-91ED-E003EFC52BA7}"/>
              </a:ext>
            </a:extLst>
          </p:cNvPr>
          <p:cNvGraphicFramePr>
            <a:graphicFrameLocks noGrp="1"/>
          </p:cNvGraphicFramePr>
          <p:nvPr>
            <p:ph type="tbl" sz="quarter" idx="13"/>
            <p:extLst>
              <p:ext uri="{D42A27DB-BD31-4B8C-83A1-F6EECF244321}">
                <p14:modId xmlns:p14="http://schemas.microsoft.com/office/powerpoint/2010/main" val="363673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332565"/>
                    </a:ext>
                  </a:extLst>
                </a:gridCol>
                <a:gridCol w="987552">
                  <a:extLst>
                    <a:ext uri="{9D8B030D-6E8A-4147-A177-3AD203B41FA5}">
                      <a16:colId xmlns:a16="http://schemas.microsoft.com/office/drawing/2014/main" val="374292939"/>
                    </a:ext>
                  </a:extLst>
                </a:gridCol>
                <a:gridCol w="987552">
                  <a:extLst>
                    <a:ext uri="{9D8B030D-6E8A-4147-A177-3AD203B41FA5}">
                      <a16:colId xmlns:a16="http://schemas.microsoft.com/office/drawing/2014/main" val="1289227777"/>
                    </a:ext>
                  </a:extLst>
                </a:gridCol>
                <a:gridCol w="987552">
                  <a:extLst>
                    <a:ext uri="{9D8B030D-6E8A-4147-A177-3AD203B41FA5}">
                      <a16:colId xmlns:a16="http://schemas.microsoft.com/office/drawing/2014/main" val="850254301"/>
                    </a:ext>
                  </a:extLst>
                </a:gridCol>
                <a:gridCol w="987552">
                  <a:extLst>
                    <a:ext uri="{9D8B030D-6E8A-4147-A177-3AD203B41FA5}">
                      <a16:colId xmlns:a16="http://schemas.microsoft.com/office/drawing/2014/main" val="4017235098"/>
                    </a:ext>
                  </a:extLst>
                </a:gridCol>
                <a:gridCol w="987552">
                  <a:extLst>
                    <a:ext uri="{9D8B030D-6E8A-4147-A177-3AD203B41FA5}">
                      <a16:colId xmlns:a16="http://schemas.microsoft.com/office/drawing/2014/main" val="411327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39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7325393"/>
                  </a:ext>
                </a:extLst>
              </a:tr>
            </a:tbl>
          </a:graphicData>
        </a:graphic>
      </p:graphicFrame>
      <p:sp>
        <p:nvSpPr>
          <p:cNvPr id="4" name="Text Placeholder 3">
            <a:extLst>
              <a:ext uri="{FF2B5EF4-FFF2-40B4-BE49-F238E27FC236}">
                <a16:creationId xmlns:a16="http://schemas.microsoft.com/office/drawing/2014/main" id="{1823036C-6C01-47F7-98F6-7E76A01541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59495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0AC2-E491-411B-AB7E-1263A971B3D2}"/>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63026FC4-F494-4C20-A7A4-A3EFC895099F}"/>
              </a:ext>
            </a:extLst>
          </p:cNvPr>
          <p:cNvGraphicFramePr>
            <a:graphicFrameLocks noGrp="1"/>
          </p:cNvGraphicFramePr>
          <p:nvPr>
            <p:ph type="tbl" sz="quarter" idx="13"/>
            <p:extLst>
              <p:ext uri="{D42A27DB-BD31-4B8C-83A1-F6EECF244321}">
                <p14:modId xmlns:p14="http://schemas.microsoft.com/office/powerpoint/2010/main" val="211106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47400255"/>
                    </a:ext>
                  </a:extLst>
                </a:gridCol>
                <a:gridCol w="987552">
                  <a:extLst>
                    <a:ext uri="{9D8B030D-6E8A-4147-A177-3AD203B41FA5}">
                      <a16:colId xmlns:a16="http://schemas.microsoft.com/office/drawing/2014/main" val="4068950627"/>
                    </a:ext>
                  </a:extLst>
                </a:gridCol>
                <a:gridCol w="987552">
                  <a:extLst>
                    <a:ext uri="{9D8B030D-6E8A-4147-A177-3AD203B41FA5}">
                      <a16:colId xmlns:a16="http://schemas.microsoft.com/office/drawing/2014/main" val="1417310558"/>
                    </a:ext>
                  </a:extLst>
                </a:gridCol>
                <a:gridCol w="987552">
                  <a:extLst>
                    <a:ext uri="{9D8B030D-6E8A-4147-A177-3AD203B41FA5}">
                      <a16:colId xmlns:a16="http://schemas.microsoft.com/office/drawing/2014/main" val="1478397427"/>
                    </a:ext>
                  </a:extLst>
                </a:gridCol>
                <a:gridCol w="987552">
                  <a:extLst>
                    <a:ext uri="{9D8B030D-6E8A-4147-A177-3AD203B41FA5}">
                      <a16:colId xmlns:a16="http://schemas.microsoft.com/office/drawing/2014/main" val="2542034893"/>
                    </a:ext>
                  </a:extLst>
                </a:gridCol>
                <a:gridCol w="987552">
                  <a:extLst>
                    <a:ext uri="{9D8B030D-6E8A-4147-A177-3AD203B41FA5}">
                      <a16:colId xmlns:a16="http://schemas.microsoft.com/office/drawing/2014/main" val="3236958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305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9129892"/>
                  </a:ext>
                </a:extLst>
              </a:tr>
            </a:tbl>
          </a:graphicData>
        </a:graphic>
      </p:graphicFrame>
      <p:sp>
        <p:nvSpPr>
          <p:cNvPr id="4" name="Text Placeholder 3">
            <a:extLst>
              <a:ext uri="{FF2B5EF4-FFF2-40B4-BE49-F238E27FC236}">
                <a16:creationId xmlns:a16="http://schemas.microsoft.com/office/drawing/2014/main" id="{32753FD7-9BAB-4DD7-B277-2C1192DDC9C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42324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D2912-93E5-4416-9114-3A6C585B3677}"/>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D96EB27F-7661-46D2-9203-779F8ECC15C9}"/>
              </a:ext>
            </a:extLst>
          </p:cNvPr>
          <p:cNvGraphicFramePr>
            <a:graphicFrameLocks noGrp="1"/>
          </p:cNvGraphicFramePr>
          <p:nvPr>
            <p:ph type="tbl" sz="quarter" idx="13"/>
            <p:extLst>
              <p:ext uri="{D42A27DB-BD31-4B8C-83A1-F6EECF244321}">
                <p14:modId xmlns:p14="http://schemas.microsoft.com/office/powerpoint/2010/main" val="255337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60922463"/>
                    </a:ext>
                  </a:extLst>
                </a:gridCol>
                <a:gridCol w="987552">
                  <a:extLst>
                    <a:ext uri="{9D8B030D-6E8A-4147-A177-3AD203B41FA5}">
                      <a16:colId xmlns:a16="http://schemas.microsoft.com/office/drawing/2014/main" val="4067993550"/>
                    </a:ext>
                  </a:extLst>
                </a:gridCol>
                <a:gridCol w="987552">
                  <a:extLst>
                    <a:ext uri="{9D8B030D-6E8A-4147-A177-3AD203B41FA5}">
                      <a16:colId xmlns:a16="http://schemas.microsoft.com/office/drawing/2014/main" val="1913615782"/>
                    </a:ext>
                  </a:extLst>
                </a:gridCol>
                <a:gridCol w="987552">
                  <a:extLst>
                    <a:ext uri="{9D8B030D-6E8A-4147-A177-3AD203B41FA5}">
                      <a16:colId xmlns:a16="http://schemas.microsoft.com/office/drawing/2014/main" val="543451335"/>
                    </a:ext>
                  </a:extLst>
                </a:gridCol>
                <a:gridCol w="987552">
                  <a:extLst>
                    <a:ext uri="{9D8B030D-6E8A-4147-A177-3AD203B41FA5}">
                      <a16:colId xmlns:a16="http://schemas.microsoft.com/office/drawing/2014/main" val="3577784917"/>
                    </a:ext>
                  </a:extLst>
                </a:gridCol>
                <a:gridCol w="987552">
                  <a:extLst>
                    <a:ext uri="{9D8B030D-6E8A-4147-A177-3AD203B41FA5}">
                      <a16:colId xmlns:a16="http://schemas.microsoft.com/office/drawing/2014/main" val="1875737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411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9489697"/>
                  </a:ext>
                </a:extLst>
              </a:tr>
            </a:tbl>
          </a:graphicData>
        </a:graphic>
      </p:graphicFrame>
      <p:sp>
        <p:nvSpPr>
          <p:cNvPr id="4" name="Text Placeholder 3">
            <a:extLst>
              <a:ext uri="{FF2B5EF4-FFF2-40B4-BE49-F238E27FC236}">
                <a16:creationId xmlns:a16="http://schemas.microsoft.com/office/drawing/2014/main" id="{8D0D45BC-55A9-4A1F-99D0-AC1210A21AB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00039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7B3A6-260D-4A45-9D74-9FF3E2758E2F}"/>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A635F8C4-53B7-44B2-A79C-6189C266DB23}"/>
              </a:ext>
            </a:extLst>
          </p:cNvPr>
          <p:cNvGraphicFramePr>
            <a:graphicFrameLocks noGrp="1"/>
          </p:cNvGraphicFramePr>
          <p:nvPr>
            <p:ph type="tbl" sz="quarter" idx="13"/>
            <p:extLst>
              <p:ext uri="{D42A27DB-BD31-4B8C-83A1-F6EECF244321}">
                <p14:modId xmlns:p14="http://schemas.microsoft.com/office/powerpoint/2010/main" val="202720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96503564"/>
                    </a:ext>
                  </a:extLst>
                </a:gridCol>
                <a:gridCol w="987552">
                  <a:extLst>
                    <a:ext uri="{9D8B030D-6E8A-4147-A177-3AD203B41FA5}">
                      <a16:colId xmlns:a16="http://schemas.microsoft.com/office/drawing/2014/main" val="2626526153"/>
                    </a:ext>
                  </a:extLst>
                </a:gridCol>
                <a:gridCol w="987552">
                  <a:extLst>
                    <a:ext uri="{9D8B030D-6E8A-4147-A177-3AD203B41FA5}">
                      <a16:colId xmlns:a16="http://schemas.microsoft.com/office/drawing/2014/main" val="4115087165"/>
                    </a:ext>
                  </a:extLst>
                </a:gridCol>
                <a:gridCol w="987552">
                  <a:extLst>
                    <a:ext uri="{9D8B030D-6E8A-4147-A177-3AD203B41FA5}">
                      <a16:colId xmlns:a16="http://schemas.microsoft.com/office/drawing/2014/main" val="1495801803"/>
                    </a:ext>
                  </a:extLst>
                </a:gridCol>
                <a:gridCol w="987552">
                  <a:extLst>
                    <a:ext uri="{9D8B030D-6E8A-4147-A177-3AD203B41FA5}">
                      <a16:colId xmlns:a16="http://schemas.microsoft.com/office/drawing/2014/main" val="4013136595"/>
                    </a:ext>
                  </a:extLst>
                </a:gridCol>
                <a:gridCol w="987552">
                  <a:extLst>
                    <a:ext uri="{9D8B030D-6E8A-4147-A177-3AD203B41FA5}">
                      <a16:colId xmlns:a16="http://schemas.microsoft.com/office/drawing/2014/main" val="2744385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563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9302959"/>
                  </a:ext>
                </a:extLst>
              </a:tr>
            </a:tbl>
          </a:graphicData>
        </a:graphic>
      </p:graphicFrame>
      <p:sp>
        <p:nvSpPr>
          <p:cNvPr id="4" name="Text Placeholder 3">
            <a:extLst>
              <a:ext uri="{FF2B5EF4-FFF2-40B4-BE49-F238E27FC236}">
                <a16:creationId xmlns:a16="http://schemas.microsoft.com/office/drawing/2014/main" id="{142EBB4B-CE63-491E-B0D5-689C3C9839F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91994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EB65-7324-4996-B75B-4FEF73039EF4}"/>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92ACE1DF-B192-4C10-838D-4B8795C2D424}"/>
              </a:ext>
            </a:extLst>
          </p:cNvPr>
          <p:cNvGraphicFramePr>
            <a:graphicFrameLocks noGrp="1"/>
          </p:cNvGraphicFramePr>
          <p:nvPr>
            <p:ph type="tbl" sz="quarter" idx="13"/>
            <p:extLst>
              <p:ext uri="{D42A27DB-BD31-4B8C-83A1-F6EECF244321}">
                <p14:modId xmlns:p14="http://schemas.microsoft.com/office/powerpoint/2010/main" val="215820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51401625"/>
                    </a:ext>
                  </a:extLst>
                </a:gridCol>
                <a:gridCol w="987552">
                  <a:extLst>
                    <a:ext uri="{9D8B030D-6E8A-4147-A177-3AD203B41FA5}">
                      <a16:colId xmlns:a16="http://schemas.microsoft.com/office/drawing/2014/main" val="1894849703"/>
                    </a:ext>
                  </a:extLst>
                </a:gridCol>
                <a:gridCol w="987552">
                  <a:extLst>
                    <a:ext uri="{9D8B030D-6E8A-4147-A177-3AD203B41FA5}">
                      <a16:colId xmlns:a16="http://schemas.microsoft.com/office/drawing/2014/main" val="2913387821"/>
                    </a:ext>
                  </a:extLst>
                </a:gridCol>
                <a:gridCol w="987552">
                  <a:extLst>
                    <a:ext uri="{9D8B030D-6E8A-4147-A177-3AD203B41FA5}">
                      <a16:colId xmlns:a16="http://schemas.microsoft.com/office/drawing/2014/main" val="167782519"/>
                    </a:ext>
                  </a:extLst>
                </a:gridCol>
                <a:gridCol w="987552">
                  <a:extLst>
                    <a:ext uri="{9D8B030D-6E8A-4147-A177-3AD203B41FA5}">
                      <a16:colId xmlns:a16="http://schemas.microsoft.com/office/drawing/2014/main" val="4144167555"/>
                    </a:ext>
                  </a:extLst>
                </a:gridCol>
                <a:gridCol w="987552">
                  <a:extLst>
                    <a:ext uri="{9D8B030D-6E8A-4147-A177-3AD203B41FA5}">
                      <a16:colId xmlns:a16="http://schemas.microsoft.com/office/drawing/2014/main" val="3112944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533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8343472"/>
                  </a:ext>
                </a:extLst>
              </a:tr>
            </a:tbl>
          </a:graphicData>
        </a:graphic>
      </p:graphicFrame>
      <p:sp>
        <p:nvSpPr>
          <p:cNvPr id="4" name="Text Placeholder 3">
            <a:extLst>
              <a:ext uri="{FF2B5EF4-FFF2-40B4-BE49-F238E27FC236}">
                <a16:creationId xmlns:a16="http://schemas.microsoft.com/office/drawing/2014/main" id="{45A372E7-D003-43C3-9DE4-54FBEC147D3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35162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D82DA-3A47-4450-A1BD-A2E76DDAE9EB}"/>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7305E743-ABE7-403A-AF2E-CCD242FF1DA8}"/>
              </a:ext>
            </a:extLst>
          </p:cNvPr>
          <p:cNvGraphicFramePr>
            <a:graphicFrameLocks noGrp="1"/>
          </p:cNvGraphicFramePr>
          <p:nvPr>
            <p:ph type="tbl" sz="quarter" idx="13"/>
            <p:extLst>
              <p:ext uri="{D42A27DB-BD31-4B8C-83A1-F6EECF244321}">
                <p14:modId xmlns:p14="http://schemas.microsoft.com/office/powerpoint/2010/main" val="153164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67669495"/>
                    </a:ext>
                  </a:extLst>
                </a:gridCol>
                <a:gridCol w="987552">
                  <a:extLst>
                    <a:ext uri="{9D8B030D-6E8A-4147-A177-3AD203B41FA5}">
                      <a16:colId xmlns:a16="http://schemas.microsoft.com/office/drawing/2014/main" val="1952241287"/>
                    </a:ext>
                  </a:extLst>
                </a:gridCol>
                <a:gridCol w="987552">
                  <a:extLst>
                    <a:ext uri="{9D8B030D-6E8A-4147-A177-3AD203B41FA5}">
                      <a16:colId xmlns:a16="http://schemas.microsoft.com/office/drawing/2014/main" val="901635921"/>
                    </a:ext>
                  </a:extLst>
                </a:gridCol>
                <a:gridCol w="987552">
                  <a:extLst>
                    <a:ext uri="{9D8B030D-6E8A-4147-A177-3AD203B41FA5}">
                      <a16:colId xmlns:a16="http://schemas.microsoft.com/office/drawing/2014/main" val="671422633"/>
                    </a:ext>
                  </a:extLst>
                </a:gridCol>
                <a:gridCol w="987552">
                  <a:extLst>
                    <a:ext uri="{9D8B030D-6E8A-4147-A177-3AD203B41FA5}">
                      <a16:colId xmlns:a16="http://schemas.microsoft.com/office/drawing/2014/main" val="565237490"/>
                    </a:ext>
                  </a:extLst>
                </a:gridCol>
                <a:gridCol w="987552">
                  <a:extLst>
                    <a:ext uri="{9D8B030D-6E8A-4147-A177-3AD203B41FA5}">
                      <a16:colId xmlns:a16="http://schemas.microsoft.com/office/drawing/2014/main" val="226407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597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503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2501147"/>
                  </a:ext>
                </a:extLst>
              </a:tr>
            </a:tbl>
          </a:graphicData>
        </a:graphic>
      </p:graphicFrame>
      <p:sp>
        <p:nvSpPr>
          <p:cNvPr id="4" name="Text Placeholder 3">
            <a:extLst>
              <a:ext uri="{FF2B5EF4-FFF2-40B4-BE49-F238E27FC236}">
                <a16:creationId xmlns:a16="http://schemas.microsoft.com/office/drawing/2014/main" id="{7F340E50-5FAC-4C7E-9277-3EA25A57D8F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96919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7998-3FD0-45C0-A090-F8A5BA0DA06F}"/>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D8D15F90-8CE3-41A5-B5E4-88F192D79305}"/>
              </a:ext>
            </a:extLst>
          </p:cNvPr>
          <p:cNvGraphicFramePr>
            <a:graphicFrameLocks noGrp="1"/>
          </p:cNvGraphicFramePr>
          <p:nvPr>
            <p:ph type="tbl" sz="quarter" idx="13"/>
            <p:extLst>
              <p:ext uri="{D42A27DB-BD31-4B8C-83A1-F6EECF244321}">
                <p14:modId xmlns:p14="http://schemas.microsoft.com/office/powerpoint/2010/main" val="1454036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4593435"/>
                    </a:ext>
                  </a:extLst>
                </a:gridCol>
                <a:gridCol w="987552">
                  <a:extLst>
                    <a:ext uri="{9D8B030D-6E8A-4147-A177-3AD203B41FA5}">
                      <a16:colId xmlns:a16="http://schemas.microsoft.com/office/drawing/2014/main" val="889875942"/>
                    </a:ext>
                  </a:extLst>
                </a:gridCol>
                <a:gridCol w="987552">
                  <a:extLst>
                    <a:ext uri="{9D8B030D-6E8A-4147-A177-3AD203B41FA5}">
                      <a16:colId xmlns:a16="http://schemas.microsoft.com/office/drawing/2014/main" val="2020483711"/>
                    </a:ext>
                  </a:extLst>
                </a:gridCol>
                <a:gridCol w="987552">
                  <a:extLst>
                    <a:ext uri="{9D8B030D-6E8A-4147-A177-3AD203B41FA5}">
                      <a16:colId xmlns:a16="http://schemas.microsoft.com/office/drawing/2014/main" val="2670691517"/>
                    </a:ext>
                  </a:extLst>
                </a:gridCol>
                <a:gridCol w="987552">
                  <a:extLst>
                    <a:ext uri="{9D8B030D-6E8A-4147-A177-3AD203B41FA5}">
                      <a16:colId xmlns:a16="http://schemas.microsoft.com/office/drawing/2014/main" val="186695177"/>
                    </a:ext>
                  </a:extLst>
                </a:gridCol>
                <a:gridCol w="987552">
                  <a:extLst>
                    <a:ext uri="{9D8B030D-6E8A-4147-A177-3AD203B41FA5}">
                      <a16:colId xmlns:a16="http://schemas.microsoft.com/office/drawing/2014/main" val="752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900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5110123"/>
                  </a:ext>
                </a:extLst>
              </a:tr>
            </a:tbl>
          </a:graphicData>
        </a:graphic>
      </p:graphicFrame>
      <p:sp>
        <p:nvSpPr>
          <p:cNvPr id="4" name="Text Placeholder 3">
            <a:extLst>
              <a:ext uri="{FF2B5EF4-FFF2-40B4-BE49-F238E27FC236}">
                <a16:creationId xmlns:a16="http://schemas.microsoft.com/office/drawing/2014/main" id="{8D39DB7D-BFA4-40C0-A55E-6777D8412EE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792843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2021-07-01T12:37:27Z</dcterms:created>
  <dcterms:modified xsi:type="dcterms:W3CDTF">2021-07-01T12:38:28Z</dcterms:modified>
</cp:coreProperties>
</file>