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5D26-45DF-9BCA-482F39F3577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6D06-49A4-A92C-9E2E5F18406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6D06-49A4-A92C-9E2E5F18406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6D06-49A4-A92C-9E2E5F184064}"/>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6D06-49A4-A92C-9E2E5F184064}"/>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6D06-49A4-A92C-9E2E5F184064}"/>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6D06-49A4-A92C-9E2E5F184064}"/>
            </c:ext>
          </c:extLst>
        </c:ser>
        <c:dLbls>
          <c:showLegendKey val="0"/>
          <c:showVal val="0"/>
          <c:showCatName val="0"/>
          <c:showSerName val="0"/>
          <c:showPercent val="0"/>
          <c:showBubbleSize val="0"/>
        </c:dLbls>
        <c:axId val="335578792"/>
        <c:axId val="335579120"/>
      </c:radarChart>
      <c:catAx>
        <c:axId val="33557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9120"/>
        <c:crosses val="autoZero"/>
        <c:auto val="1"/>
        <c:lblAlgn val="ctr"/>
        <c:lblOffset val="100"/>
        <c:noMultiLvlLbl val="0"/>
      </c:catAx>
      <c:valAx>
        <c:axId val="33557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3C10-4B89-B692-AFA44AFAC360}"/>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3C10-4B89-B692-AFA44AFAC360}"/>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3C10-4B89-B692-AFA44AFAC360}"/>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3C10-4B89-B692-AFA44AFAC360}"/>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3C10-4B89-B692-AFA44AFAC360}"/>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3C10-4B89-B692-AFA44AFAC360}"/>
            </c:ext>
          </c:extLst>
        </c:ser>
        <c:dLbls>
          <c:showLegendKey val="0"/>
          <c:showVal val="0"/>
          <c:showCatName val="0"/>
          <c:showSerName val="0"/>
          <c:showPercent val="0"/>
          <c:showBubbleSize val="0"/>
        </c:dLbls>
        <c:smooth val="0"/>
        <c:axId val="326863904"/>
        <c:axId val="326864888"/>
      </c:lineChart>
      <c:dateAx>
        <c:axId val="326863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4888"/>
        <c:crosses val="autoZero"/>
        <c:auto val="1"/>
        <c:lblOffset val="100"/>
        <c:baseTimeUnit val="days"/>
      </c:dateAx>
      <c:valAx>
        <c:axId val="32686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26FA-4956-AFDE-8EF1ABC398B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26FA-4956-AFDE-8EF1ABC398B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26FA-4956-AFDE-8EF1ABC398B8}"/>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26FA-4956-AFDE-8EF1ABC398B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26FA-4956-AFDE-8EF1ABC398B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26FA-4956-AFDE-8EF1ABC398B8}"/>
            </c:ext>
          </c:extLst>
        </c:ser>
        <c:dLbls>
          <c:showLegendKey val="0"/>
          <c:showVal val="0"/>
          <c:showCatName val="0"/>
          <c:showSerName val="0"/>
          <c:showPercent val="0"/>
          <c:showBubbleSize val="0"/>
        </c:dLbls>
        <c:smooth val="0"/>
        <c:axId val="338733688"/>
        <c:axId val="338732704"/>
      </c:lineChart>
      <c:dateAx>
        <c:axId val="33873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32704"/>
        <c:crosses val="autoZero"/>
        <c:auto val="1"/>
        <c:lblOffset val="100"/>
        <c:baseTimeUnit val="days"/>
      </c:dateAx>
      <c:valAx>
        <c:axId val="33873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3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64F4-483E-AD3F-99C97FAE7D2D}"/>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64F4-483E-AD3F-99C97FAE7D2D}"/>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64F4-483E-AD3F-99C97FAE7D2D}"/>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64F4-483E-AD3F-99C97FAE7D2D}"/>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64F4-483E-AD3F-99C97FAE7D2D}"/>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64F4-483E-AD3F-99C97FAE7D2D}"/>
            </c:ext>
          </c:extLst>
        </c:ser>
        <c:dLbls>
          <c:showLegendKey val="0"/>
          <c:showVal val="0"/>
          <c:showCatName val="0"/>
          <c:showSerName val="0"/>
          <c:showPercent val="0"/>
          <c:showBubbleSize val="0"/>
        </c:dLbls>
        <c:gapWidth val="219"/>
        <c:overlap val="-27"/>
        <c:axId val="338731064"/>
        <c:axId val="338731392"/>
      </c:barChart>
      <c:catAx>
        <c:axId val="33873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31392"/>
        <c:crosses val="autoZero"/>
        <c:auto val="1"/>
        <c:lblAlgn val="ctr"/>
        <c:lblOffset val="100"/>
        <c:noMultiLvlLbl val="0"/>
      </c:catAx>
      <c:valAx>
        <c:axId val="33873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3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95EF-498C-AC79-9679391F41F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95EF-498C-AC79-9679391F41F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95EF-498C-AC79-9679391F41FB}"/>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95EF-498C-AC79-9679391F41FB}"/>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95EF-498C-AC79-9679391F41FB}"/>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95EF-498C-AC79-9679391F41FB}"/>
            </c:ext>
          </c:extLst>
        </c:ser>
        <c:dLbls>
          <c:showLegendKey val="0"/>
          <c:showVal val="0"/>
          <c:showCatName val="0"/>
          <c:showSerName val="0"/>
          <c:showPercent val="0"/>
          <c:showBubbleSize val="0"/>
        </c:dLbls>
        <c:gapWidth val="219"/>
        <c:overlap val="-27"/>
        <c:axId val="338723848"/>
        <c:axId val="338727784"/>
      </c:barChart>
      <c:catAx>
        <c:axId val="33872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27784"/>
        <c:crosses val="autoZero"/>
        <c:auto val="1"/>
        <c:lblAlgn val="ctr"/>
        <c:lblOffset val="100"/>
        <c:noMultiLvlLbl val="0"/>
      </c:catAx>
      <c:valAx>
        <c:axId val="33872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2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FC5C-45F6-BD21-0281924D6161}"/>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C5C-45F6-BD21-0281924D6161}"/>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C5C-45F6-BD21-0281924D6161}"/>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C5C-45F6-BD21-0281924D6161}"/>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C5C-45F6-BD21-0281924D6161}"/>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C5C-45F6-BD21-0281924D6161}"/>
            </c:ext>
          </c:extLst>
        </c:ser>
        <c:dLbls>
          <c:showLegendKey val="0"/>
          <c:showVal val="0"/>
          <c:showCatName val="0"/>
          <c:showSerName val="0"/>
          <c:showPercent val="0"/>
          <c:showBubbleSize val="0"/>
        </c:dLbls>
        <c:smooth val="0"/>
        <c:axId val="338727456"/>
        <c:axId val="338728112"/>
      </c:lineChart>
      <c:catAx>
        <c:axId val="33872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28112"/>
        <c:crosses val="autoZero"/>
        <c:auto val="1"/>
        <c:lblAlgn val="ctr"/>
        <c:lblOffset val="100"/>
        <c:noMultiLvlLbl val="0"/>
      </c:catAx>
      <c:valAx>
        <c:axId val="33872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2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52E9-4E3C-8A79-A95C5A6AB12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52E9-4E3C-8A79-A95C5A6AB12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52E9-4E3C-8A79-A95C5A6AB12F}"/>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52E9-4E3C-8A79-A95C5A6AB12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52E9-4E3C-8A79-A95C5A6AB12F}"/>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52E9-4E3C-8A79-A95C5A6AB12F}"/>
            </c:ext>
          </c:extLst>
        </c:ser>
        <c:dLbls>
          <c:showLegendKey val="0"/>
          <c:showVal val="0"/>
          <c:showCatName val="0"/>
          <c:showSerName val="0"/>
          <c:showPercent val="0"/>
          <c:showBubbleSize val="0"/>
        </c:dLbls>
        <c:gapWidth val="219"/>
        <c:overlap val="-27"/>
        <c:axId val="283535616"/>
        <c:axId val="283535288"/>
      </c:barChart>
      <c:catAx>
        <c:axId val="28353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5288"/>
        <c:crosses val="autoZero"/>
        <c:auto val="1"/>
        <c:lblAlgn val="ctr"/>
        <c:lblOffset val="100"/>
        <c:noMultiLvlLbl val="0"/>
      </c:catAx>
      <c:valAx>
        <c:axId val="28353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0FE6-4A19-A704-CE762BA47F5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FE6-4A19-A704-CE762BA47F5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FE6-4A19-A704-CE762BA47F58}"/>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0FE6-4A19-A704-CE762BA47F5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FE6-4A19-A704-CE762BA47F5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FE6-4A19-A704-CE762BA47F58}"/>
            </c:ext>
          </c:extLst>
        </c:ser>
        <c:dLbls>
          <c:showLegendKey val="0"/>
          <c:showVal val="0"/>
          <c:showCatName val="0"/>
          <c:showSerName val="0"/>
          <c:showPercent val="0"/>
          <c:showBubbleSize val="0"/>
        </c:dLbls>
        <c:smooth val="0"/>
        <c:axId val="283538568"/>
        <c:axId val="283538240"/>
      </c:lineChart>
      <c:catAx>
        <c:axId val="28353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8240"/>
        <c:crosses val="autoZero"/>
        <c:auto val="1"/>
        <c:lblAlgn val="ctr"/>
        <c:lblOffset val="100"/>
        <c:noMultiLvlLbl val="0"/>
      </c:catAx>
      <c:valAx>
        <c:axId val="28353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28E0-41FB-9445-B87CBEBCF45E}"/>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28E0-41FB-9445-B87CBEBCF45E}"/>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28E0-41FB-9445-B87CBEBCF45E}"/>
            </c:ext>
          </c:extLst>
        </c:ser>
        <c:dLbls>
          <c:showLegendKey val="0"/>
          <c:showVal val="0"/>
          <c:showCatName val="0"/>
          <c:showSerName val="0"/>
          <c:showPercent val="0"/>
          <c:showBubbleSize val="0"/>
        </c:dLbls>
        <c:gapWidth val="150"/>
        <c:overlap val="100"/>
        <c:axId val="283543816"/>
        <c:axId val="283544144"/>
      </c:barChart>
      <c:catAx>
        <c:axId val="28354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44144"/>
        <c:crosses val="autoZero"/>
        <c:auto val="1"/>
        <c:lblAlgn val="ctr"/>
        <c:lblOffset val="100"/>
        <c:noMultiLvlLbl val="0"/>
      </c:catAx>
      <c:valAx>
        <c:axId val="283544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4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9E6A-4C9D-970D-401455624D1C}"/>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9E6A-4C9D-970D-401455624D1C}"/>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9E6A-4C9D-970D-401455624D1C}"/>
            </c:ext>
          </c:extLst>
        </c:ser>
        <c:dLbls>
          <c:showLegendKey val="0"/>
          <c:showVal val="0"/>
          <c:showCatName val="0"/>
          <c:showSerName val="0"/>
          <c:showPercent val="0"/>
          <c:showBubbleSize val="0"/>
        </c:dLbls>
        <c:gapWidth val="150"/>
        <c:overlap val="100"/>
        <c:axId val="283542176"/>
        <c:axId val="326863248"/>
      </c:barChart>
      <c:catAx>
        <c:axId val="28354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3248"/>
        <c:crosses val="autoZero"/>
        <c:auto val="1"/>
        <c:lblAlgn val="ctr"/>
        <c:lblOffset val="100"/>
        <c:noMultiLvlLbl val="0"/>
      </c:catAx>
      <c:valAx>
        <c:axId val="32686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4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55DE-4790-A089-53C118F2EF8A}"/>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55DE-4790-A089-53C118F2EF8A}"/>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55DE-4790-A089-53C118F2EF8A}"/>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55DE-4790-A089-53C118F2EF8A}"/>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55DE-4790-A089-53C118F2EF8A}"/>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55DE-4790-A089-53C118F2EF8A}"/>
            </c:ext>
          </c:extLst>
        </c:ser>
        <c:dLbls>
          <c:showLegendKey val="0"/>
          <c:showVal val="0"/>
          <c:showCatName val="0"/>
          <c:showSerName val="0"/>
          <c:showPercent val="0"/>
          <c:showBubbleSize val="0"/>
        </c:dLbls>
        <c:gapWidth val="219"/>
        <c:overlap val="-27"/>
        <c:axId val="326868496"/>
        <c:axId val="326861608"/>
      </c:barChart>
      <c:catAx>
        <c:axId val="32686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1608"/>
        <c:crosses val="autoZero"/>
        <c:auto val="1"/>
        <c:lblAlgn val="ctr"/>
        <c:lblOffset val="100"/>
        <c:noMultiLvlLbl val="0"/>
      </c:catAx>
      <c:valAx>
        <c:axId val="32686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AB9C-4F35-B25F-EA98723D4BFE}"/>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AB9C-4F35-B25F-EA98723D4BFE}"/>
            </c:ext>
          </c:extLst>
        </c:ser>
        <c:dLbls>
          <c:showLegendKey val="0"/>
          <c:showVal val="0"/>
          <c:showCatName val="0"/>
          <c:showSerName val="0"/>
          <c:showPercent val="0"/>
          <c:showBubbleSize val="0"/>
        </c:dLbls>
        <c:gapWidth val="150"/>
        <c:overlap val="100"/>
        <c:axId val="335570920"/>
        <c:axId val="335573544"/>
      </c:barChart>
      <c:catAx>
        <c:axId val="335570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3544"/>
        <c:crosses val="autoZero"/>
        <c:auto val="1"/>
        <c:lblAlgn val="ctr"/>
        <c:lblOffset val="100"/>
        <c:noMultiLvlLbl val="0"/>
      </c:catAx>
      <c:valAx>
        <c:axId val="335573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9FB91-9DC7-4D04-B543-EA3C5A58993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F851FD0-8CC7-4502-AF95-552E370976C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03842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D67A8-EB90-41F7-AA6C-F018F52C00D1}"/>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62D12025-96FA-4712-A760-49329E3DC503}"/>
              </a:ext>
            </a:extLst>
          </p:cNvPr>
          <p:cNvGraphicFramePr>
            <a:graphicFrameLocks noGrp="1"/>
          </p:cNvGraphicFramePr>
          <p:nvPr>
            <p:ph type="tbl" sz="quarter" idx="13"/>
            <p:extLst>
              <p:ext uri="{D42A27DB-BD31-4B8C-83A1-F6EECF244321}">
                <p14:modId xmlns:p14="http://schemas.microsoft.com/office/powerpoint/2010/main" val="1408514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0576276"/>
                    </a:ext>
                  </a:extLst>
                </a:gridCol>
                <a:gridCol w="658368">
                  <a:extLst>
                    <a:ext uri="{9D8B030D-6E8A-4147-A177-3AD203B41FA5}">
                      <a16:colId xmlns:a16="http://schemas.microsoft.com/office/drawing/2014/main" val="3864872225"/>
                    </a:ext>
                  </a:extLst>
                </a:gridCol>
                <a:gridCol w="658368">
                  <a:extLst>
                    <a:ext uri="{9D8B030D-6E8A-4147-A177-3AD203B41FA5}">
                      <a16:colId xmlns:a16="http://schemas.microsoft.com/office/drawing/2014/main" val="581744442"/>
                    </a:ext>
                  </a:extLst>
                </a:gridCol>
                <a:gridCol w="658368">
                  <a:extLst>
                    <a:ext uri="{9D8B030D-6E8A-4147-A177-3AD203B41FA5}">
                      <a16:colId xmlns:a16="http://schemas.microsoft.com/office/drawing/2014/main" val="3606732811"/>
                    </a:ext>
                  </a:extLst>
                </a:gridCol>
                <a:gridCol w="658368">
                  <a:extLst>
                    <a:ext uri="{9D8B030D-6E8A-4147-A177-3AD203B41FA5}">
                      <a16:colId xmlns:a16="http://schemas.microsoft.com/office/drawing/2014/main" val="3768153906"/>
                    </a:ext>
                  </a:extLst>
                </a:gridCol>
                <a:gridCol w="658368">
                  <a:extLst>
                    <a:ext uri="{9D8B030D-6E8A-4147-A177-3AD203B41FA5}">
                      <a16:colId xmlns:a16="http://schemas.microsoft.com/office/drawing/2014/main" val="1137881676"/>
                    </a:ext>
                  </a:extLst>
                </a:gridCol>
                <a:gridCol w="658368">
                  <a:extLst>
                    <a:ext uri="{9D8B030D-6E8A-4147-A177-3AD203B41FA5}">
                      <a16:colId xmlns:a16="http://schemas.microsoft.com/office/drawing/2014/main" val="3544729444"/>
                    </a:ext>
                  </a:extLst>
                </a:gridCol>
                <a:gridCol w="658368">
                  <a:extLst>
                    <a:ext uri="{9D8B030D-6E8A-4147-A177-3AD203B41FA5}">
                      <a16:colId xmlns:a16="http://schemas.microsoft.com/office/drawing/2014/main" val="996970485"/>
                    </a:ext>
                  </a:extLst>
                </a:gridCol>
                <a:gridCol w="658368">
                  <a:extLst>
                    <a:ext uri="{9D8B030D-6E8A-4147-A177-3AD203B41FA5}">
                      <a16:colId xmlns:a16="http://schemas.microsoft.com/office/drawing/2014/main" val="3801591151"/>
                    </a:ext>
                  </a:extLst>
                </a:gridCol>
                <a:gridCol w="658368">
                  <a:extLst>
                    <a:ext uri="{9D8B030D-6E8A-4147-A177-3AD203B41FA5}">
                      <a16:colId xmlns:a16="http://schemas.microsoft.com/office/drawing/2014/main" val="35818684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97239363"/>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2091727897"/>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2344841161"/>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3875188586"/>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4278444257"/>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3588531797"/>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1611375483"/>
                  </a:ext>
                </a:extLst>
              </a:tr>
            </a:tbl>
          </a:graphicData>
        </a:graphic>
      </p:graphicFrame>
      <p:sp>
        <p:nvSpPr>
          <p:cNvPr id="4" name="Text Placeholder 3">
            <a:extLst>
              <a:ext uri="{FF2B5EF4-FFF2-40B4-BE49-F238E27FC236}">
                <a16:creationId xmlns:a16="http://schemas.microsoft.com/office/drawing/2014/main" id="{37DA054D-9DB8-465C-BE5D-2741ED6BEF4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61919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92E82-AD4F-4B74-81C0-D9DBC73BA7A9}"/>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1D3E3481-ADB4-4EB9-8ECE-AF8C2C285966}"/>
              </a:ext>
            </a:extLst>
          </p:cNvPr>
          <p:cNvGraphicFramePr>
            <a:graphicFrameLocks noGrp="1"/>
          </p:cNvGraphicFramePr>
          <p:nvPr>
            <p:ph type="chart" sz="quarter" idx="13"/>
            <p:extLst>
              <p:ext uri="{D42A27DB-BD31-4B8C-83A1-F6EECF244321}">
                <p14:modId xmlns:p14="http://schemas.microsoft.com/office/powerpoint/2010/main" val="2414254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CE1DC-D6AC-4AE8-9A9E-1C84B3B95BD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715E074-85F7-4000-8EC5-620E422267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5052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FCF1D-B8EA-4D3A-BC0E-BBB247D99205}"/>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A24ECE99-2F60-4F04-B157-1A0070EC82D3}"/>
              </a:ext>
            </a:extLst>
          </p:cNvPr>
          <p:cNvGraphicFramePr>
            <a:graphicFrameLocks noGrp="1"/>
          </p:cNvGraphicFramePr>
          <p:nvPr>
            <p:ph type="chart" sz="quarter" idx="13"/>
            <p:extLst>
              <p:ext uri="{D42A27DB-BD31-4B8C-83A1-F6EECF244321}">
                <p14:modId xmlns:p14="http://schemas.microsoft.com/office/powerpoint/2010/main" val="3870440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5F0CD-1991-4A1F-8088-571C26F77F7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C1E6BF2-1B6D-495B-996C-4A86CD6DE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191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C638-7275-4D40-8BE0-5030721B503B}"/>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5E957E39-1B57-4865-AFE9-54F0F73A5BBC}"/>
              </a:ext>
            </a:extLst>
          </p:cNvPr>
          <p:cNvGraphicFramePr>
            <a:graphicFrameLocks noGrp="1"/>
          </p:cNvGraphicFramePr>
          <p:nvPr>
            <p:ph type="chart" sz="quarter" idx="13"/>
            <p:extLst>
              <p:ext uri="{D42A27DB-BD31-4B8C-83A1-F6EECF244321}">
                <p14:modId xmlns:p14="http://schemas.microsoft.com/office/powerpoint/2010/main" val="2941110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6465E5-B2FB-44C1-9E8C-E5BF6313A71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EF9EBCD-5272-4839-8F36-E93AA429A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600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C20A0-00B6-454D-AA3C-B1690C552E92}"/>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8A473B22-0399-4340-AEBB-6FA0EA610E3E}"/>
              </a:ext>
            </a:extLst>
          </p:cNvPr>
          <p:cNvGraphicFramePr>
            <a:graphicFrameLocks noGrp="1"/>
          </p:cNvGraphicFramePr>
          <p:nvPr>
            <p:ph type="chart" sz="quarter" idx="13"/>
            <p:extLst>
              <p:ext uri="{D42A27DB-BD31-4B8C-83A1-F6EECF244321}">
                <p14:modId xmlns:p14="http://schemas.microsoft.com/office/powerpoint/2010/main" val="3247764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D96E39-E84D-400F-B885-0E5AAB681DA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08D66E6-C405-4148-A065-EEFB939FE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589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C27A0-56F3-4C67-9B4C-C0802F98F5FB}"/>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F5E27DDD-5454-48AE-92DC-7F0DB2E3E702}"/>
              </a:ext>
            </a:extLst>
          </p:cNvPr>
          <p:cNvGraphicFramePr>
            <a:graphicFrameLocks noGrp="1"/>
          </p:cNvGraphicFramePr>
          <p:nvPr>
            <p:ph type="chart" sz="quarter" idx="13"/>
            <p:extLst>
              <p:ext uri="{D42A27DB-BD31-4B8C-83A1-F6EECF244321}">
                <p14:modId xmlns:p14="http://schemas.microsoft.com/office/powerpoint/2010/main" val="1317484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25CDF9-13D5-4D13-9D46-739B6DA5FA7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50467B2-CD9B-4833-AB7B-9F885BFD5B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987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A15B-5A01-4A95-83E0-B85D326894E4}"/>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5AAA9C93-C028-496D-9027-325DB6BB410C}"/>
              </a:ext>
            </a:extLst>
          </p:cNvPr>
          <p:cNvGraphicFramePr>
            <a:graphicFrameLocks noGrp="1"/>
          </p:cNvGraphicFramePr>
          <p:nvPr>
            <p:ph type="chart" sz="quarter" idx="13"/>
            <p:extLst>
              <p:ext uri="{D42A27DB-BD31-4B8C-83A1-F6EECF244321}">
                <p14:modId xmlns:p14="http://schemas.microsoft.com/office/powerpoint/2010/main" val="706529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412FF6-AA13-4A0D-838B-B7567B90159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20E9CC8-9F63-4C06-BE9E-85250BD33A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7985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3E9DB-5DE9-4600-A8F9-31B51CC25E6D}"/>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9D9632F6-0767-4095-B24C-05BEAF0CC0BA}"/>
              </a:ext>
            </a:extLst>
          </p:cNvPr>
          <p:cNvGraphicFramePr>
            <a:graphicFrameLocks noGrp="1"/>
          </p:cNvGraphicFramePr>
          <p:nvPr>
            <p:ph type="chart" sz="quarter" idx="13"/>
            <p:extLst>
              <p:ext uri="{D42A27DB-BD31-4B8C-83A1-F6EECF244321}">
                <p14:modId xmlns:p14="http://schemas.microsoft.com/office/powerpoint/2010/main" val="579796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854410-8C6A-4335-9FCD-B6BC967D418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2106FB5-CEA0-433E-B312-8D8F80FA43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522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722C2-D177-43E8-A55A-D3800D6F4E77}"/>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2739E287-0EFC-4606-BAAC-1C010FB57874}"/>
              </a:ext>
            </a:extLst>
          </p:cNvPr>
          <p:cNvGraphicFramePr>
            <a:graphicFrameLocks noGrp="1"/>
          </p:cNvGraphicFramePr>
          <p:nvPr>
            <p:ph type="chart" sz="quarter" idx="13"/>
            <p:extLst>
              <p:ext uri="{D42A27DB-BD31-4B8C-83A1-F6EECF244321}">
                <p14:modId xmlns:p14="http://schemas.microsoft.com/office/powerpoint/2010/main" val="3995354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520751-DD8E-443F-8029-6BDAF1DEEBB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1A772B9-52A6-4DC0-84E8-9120AE0F1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8758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80643-08A4-4399-B16B-66CD823B711D}"/>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F2B590D0-0015-4235-BE76-CC6E625648DC}"/>
              </a:ext>
            </a:extLst>
          </p:cNvPr>
          <p:cNvGraphicFramePr>
            <a:graphicFrameLocks noGrp="1"/>
          </p:cNvGraphicFramePr>
          <p:nvPr>
            <p:ph type="chart" sz="quarter" idx="13"/>
            <p:extLst>
              <p:ext uri="{D42A27DB-BD31-4B8C-83A1-F6EECF244321}">
                <p14:modId xmlns:p14="http://schemas.microsoft.com/office/powerpoint/2010/main" val="1848944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6854D7-308A-4FAA-8164-DDD4FB00E0B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42F5A69-5F78-4961-8884-37C396DCE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822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ECA6-B85C-4F9E-8628-280DD1C6797F}"/>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5D4932CB-8162-48D6-A392-CA1E07EA6518}"/>
              </a:ext>
            </a:extLst>
          </p:cNvPr>
          <p:cNvGraphicFramePr>
            <a:graphicFrameLocks noGrp="1"/>
          </p:cNvGraphicFramePr>
          <p:nvPr>
            <p:ph type="chart" sz="quarter" idx="13"/>
            <p:extLst>
              <p:ext uri="{D42A27DB-BD31-4B8C-83A1-F6EECF244321}">
                <p14:modId xmlns:p14="http://schemas.microsoft.com/office/powerpoint/2010/main" val="1412073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9FDCF-7D91-45B0-B4A8-DF712BA6DF3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177EC2E-9FF4-48FB-B93D-EA0ACB1E0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185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37FEB-F9C6-474D-80A8-28BD1011598B}"/>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B8129DB4-FB4E-4511-B245-3C1F54F1AAF0}"/>
              </a:ext>
            </a:extLst>
          </p:cNvPr>
          <p:cNvGraphicFramePr>
            <a:graphicFrameLocks noGrp="1"/>
          </p:cNvGraphicFramePr>
          <p:nvPr>
            <p:ph type="chart" sz="quarter" idx="13"/>
            <p:extLst>
              <p:ext uri="{D42A27DB-BD31-4B8C-83A1-F6EECF244321}">
                <p14:modId xmlns:p14="http://schemas.microsoft.com/office/powerpoint/2010/main" val="4032757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736974-7672-4163-B673-206E9988B61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CF35AC2-7298-4BBE-BFA7-24F8572EF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3848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74773-3293-4B80-ACEA-99B14A33278D}"/>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BF3E7A64-A23F-4067-ADE1-EA3EE6E68C89}"/>
              </a:ext>
            </a:extLst>
          </p:cNvPr>
          <p:cNvGraphicFramePr>
            <a:graphicFrameLocks noGrp="1"/>
          </p:cNvGraphicFramePr>
          <p:nvPr>
            <p:ph type="chart" sz="quarter" idx="13"/>
            <p:extLst>
              <p:ext uri="{D42A27DB-BD31-4B8C-83A1-F6EECF244321}">
                <p14:modId xmlns:p14="http://schemas.microsoft.com/office/powerpoint/2010/main" val="535366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699DD-1795-465F-9912-91D70FA3668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E686AEA-52E1-4DB2-B063-89F4B762F7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8097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4FE55-5694-4478-90D6-F6165E81174F}"/>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51F57A93-F333-41AC-8D89-E184DD7FE30E}"/>
              </a:ext>
            </a:extLst>
          </p:cNvPr>
          <p:cNvGraphicFramePr>
            <a:graphicFrameLocks noGrp="1"/>
          </p:cNvGraphicFramePr>
          <p:nvPr>
            <p:ph type="chart" sz="quarter" idx="13"/>
            <p:extLst>
              <p:ext uri="{D42A27DB-BD31-4B8C-83A1-F6EECF244321}">
                <p14:modId xmlns:p14="http://schemas.microsoft.com/office/powerpoint/2010/main" val="3703032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A1D274-50CC-4D71-828B-1709BF84E06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9D5B44B-FE3F-4ECF-B186-1AACA51EA6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114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A3E75-5114-4FD1-BA6B-C586F344F00B}"/>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96013BF5-9F60-4CE7-AE35-2074CF5EFF36}"/>
              </a:ext>
            </a:extLst>
          </p:cNvPr>
          <p:cNvGraphicFramePr>
            <a:graphicFrameLocks noGrp="1"/>
          </p:cNvGraphicFramePr>
          <p:nvPr>
            <p:ph type="tbl" sz="quarter" idx="13"/>
            <p:extLst>
              <p:ext uri="{D42A27DB-BD31-4B8C-83A1-F6EECF244321}">
                <p14:modId xmlns:p14="http://schemas.microsoft.com/office/powerpoint/2010/main" val="343240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2315788"/>
                    </a:ext>
                  </a:extLst>
                </a:gridCol>
                <a:gridCol w="1399032">
                  <a:extLst>
                    <a:ext uri="{9D8B030D-6E8A-4147-A177-3AD203B41FA5}">
                      <a16:colId xmlns:a16="http://schemas.microsoft.com/office/drawing/2014/main" val="2777117172"/>
                    </a:ext>
                  </a:extLst>
                </a:gridCol>
                <a:gridCol w="1399032">
                  <a:extLst>
                    <a:ext uri="{9D8B030D-6E8A-4147-A177-3AD203B41FA5}">
                      <a16:colId xmlns:a16="http://schemas.microsoft.com/office/drawing/2014/main" val="4185149781"/>
                    </a:ext>
                  </a:extLst>
                </a:gridCol>
                <a:gridCol w="1399032">
                  <a:extLst>
                    <a:ext uri="{9D8B030D-6E8A-4147-A177-3AD203B41FA5}">
                      <a16:colId xmlns:a16="http://schemas.microsoft.com/office/drawing/2014/main" val="940956813"/>
                    </a:ext>
                  </a:extLst>
                </a:gridCol>
                <a:gridCol w="1399032">
                  <a:extLst>
                    <a:ext uri="{9D8B030D-6E8A-4147-A177-3AD203B41FA5}">
                      <a16:colId xmlns:a16="http://schemas.microsoft.com/office/drawing/2014/main" val="1840673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3623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210321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82545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182474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62574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309411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212142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370033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380316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54215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841218881"/>
                  </a:ext>
                </a:extLst>
              </a:tr>
            </a:tbl>
          </a:graphicData>
        </a:graphic>
      </p:graphicFrame>
      <p:sp>
        <p:nvSpPr>
          <p:cNvPr id="4" name="Text Placeholder 3">
            <a:extLst>
              <a:ext uri="{FF2B5EF4-FFF2-40B4-BE49-F238E27FC236}">
                <a16:creationId xmlns:a16="http://schemas.microsoft.com/office/drawing/2014/main" id="{E39BCCC4-E0D7-43B2-8E97-74D15A9032F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5457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FDACE-9FF0-43FB-B233-A9B620D31DFA}"/>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6B8619B7-4D99-4C2A-83C1-FCCEF103CA3D}"/>
              </a:ext>
            </a:extLst>
          </p:cNvPr>
          <p:cNvGraphicFramePr>
            <a:graphicFrameLocks noGrp="1"/>
          </p:cNvGraphicFramePr>
          <p:nvPr>
            <p:ph type="tbl" sz="quarter" idx="13"/>
            <p:extLst>
              <p:ext uri="{D42A27DB-BD31-4B8C-83A1-F6EECF244321}">
                <p14:modId xmlns:p14="http://schemas.microsoft.com/office/powerpoint/2010/main" val="2386682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9673140"/>
                    </a:ext>
                  </a:extLst>
                </a:gridCol>
                <a:gridCol w="1399032">
                  <a:extLst>
                    <a:ext uri="{9D8B030D-6E8A-4147-A177-3AD203B41FA5}">
                      <a16:colId xmlns:a16="http://schemas.microsoft.com/office/drawing/2014/main" val="1641237170"/>
                    </a:ext>
                  </a:extLst>
                </a:gridCol>
                <a:gridCol w="1399032">
                  <a:extLst>
                    <a:ext uri="{9D8B030D-6E8A-4147-A177-3AD203B41FA5}">
                      <a16:colId xmlns:a16="http://schemas.microsoft.com/office/drawing/2014/main" val="356790011"/>
                    </a:ext>
                  </a:extLst>
                </a:gridCol>
                <a:gridCol w="1399032">
                  <a:extLst>
                    <a:ext uri="{9D8B030D-6E8A-4147-A177-3AD203B41FA5}">
                      <a16:colId xmlns:a16="http://schemas.microsoft.com/office/drawing/2014/main" val="2955105135"/>
                    </a:ext>
                  </a:extLst>
                </a:gridCol>
                <a:gridCol w="1399032">
                  <a:extLst>
                    <a:ext uri="{9D8B030D-6E8A-4147-A177-3AD203B41FA5}">
                      <a16:colId xmlns:a16="http://schemas.microsoft.com/office/drawing/2014/main" val="39032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5310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312696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359043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397220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92213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87830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261506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273972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151013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216071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4214664265"/>
                  </a:ext>
                </a:extLst>
              </a:tr>
            </a:tbl>
          </a:graphicData>
        </a:graphic>
      </p:graphicFrame>
      <p:sp>
        <p:nvSpPr>
          <p:cNvPr id="4" name="Text Placeholder 3">
            <a:extLst>
              <a:ext uri="{FF2B5EF4-FFF2-40B4-BE49-F238E27FC236}">
                <a16:creationId xmlns:a16="http://schemas.microsoft.com/office/drawing/2014/main" id="{A77247F2-7F22-463F-B6AE-ADA3ED94E94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65663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6E752-DB5B-4D24-8625-39B3779FF4B8}"/>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E42BADF1-9AE5-4EC0-82EE-8D00C24D8F5C}"/>
              </a:ext>
            </a:extLst>
          </p:cNvPr>
          <p:cNvGraphicFramePr>
            <a:graphicFrameLocks noGrp="1"/>
          </p:cNvGraphicFramePr>
          <p:nvPr>
            <p:ph type="tbl" sz="quarter" idx="13"/>
            <p:extLst>
              <p:ext uri="{D42A27DB-BD31-4B8C-83A1-F6EECF244321}">
                <p14:modId xmlns:p14="http://schemas.microsoft.com/office/powerpoint/2010/main" val="232020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11793904"/>
                    </a:ext>
                  </a:extLst>
                </a:gridCol>
                <a:gridCol w="987552">
                  <a:extLst>
                    <a:ext uri="{9D8B030D-6E8A-4147-A177-3AD203B41FA5}">
                      <a16:colId xmlns:a16="http://schemas.microsoft.com/office/drawing/2014/main" val="3475599292"/>
                    </a:ext>
                  </a:extLst>
                </a:gridCol>
                <a:gridCol w="987552">
                  <a:extLst>
                    <a:ext uri="{9D8B030D-6E8A-4147-A177-3AD203B41FA5}">
                      <a16:colId xmlns:a16="http://schemas.microsoft.com/office/drawing/2014/main" val="3873602957"/>
                    </a:ext>
                  </a:extLst>
                </a:gridCol>
                <a:gridCol w="987552">
                  <a:extLst>
                    <a:ext uri="{9D8B030D-6E8A-4147-A177-3AD203B41FA5}">
                      <a16:colId xmlns:a16="http://schemas.microsoft.com/office/drawing/2014/main" val="2723585278"/>
                    </a:ext>
                  </a:extLst>
                </a:gridCol>
                <a:gridCol w="987552">
                  <a:extLst>
                    <a:ext uri="{9D8B030D-6E8A-4147-A177-3AD203B41FA5}">
                      <a16:colId xmlns:a16="http://schemas.microsoft.com/office/drawing/2014/main" val="4029486393"/>
                    </a:ext>
                  </a:extLst>
                </a:gridCol>
                <a:gridCol w="987552">
                  <a:extLst>
                    <a:ext uri="{9D8B030D-6E8A-4147-A177-3AD203B41FA5}">
                      <a16:colId xmlns:a16="http://schemas.microsoft.com/office/drawing/2014/main" val="269277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2737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7918893"/>
                  </a:ext>
                </a:extLst>
              </a:tr>
            </a:tbl>
          </a:graphicData>
        </a:graphic>
      </p:graphicFrame>
      <p:sp>
        <p:nvSpPr>
          <p:cNvPr id="4" name="Text Placeholder 3">
            <a:extLst>
              <a:ext uri="{FF2B5EF4-FFF2-40B4-BE49-F238E27FC236}">
                <a16:creationId xmlns:a16="http://schemas.microsoft.com/office/drawing/2014/main" id="{AD440AB9-4227-4ED9-AC30-7CBD65E07D6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20810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A132A-6B6F-462D-A05A-15B88BF9E67B}"/>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521B67FF-5159-4430-8EAA-9E8C6A2C3AFA}"/>
              </a:ext>
            </a:extLst>
          </p:cNvPr>
          <p:cNvGraphicFramePr>
            <a:graphicFrameLocks noGrp="1"/>
          </p:cNvGraphicFramePr>
          <p:nvPr>
            <p:ph type="tbl" sz="quarter" idx="13"/>
            <p:extLst>
              <p:ext uri="{D42A27DB-BD31-4B8C-83A1-F6EECF244321}">
                <p14:modId xmlns:p14="http://schemas.microsoft.com/office/powerpoint/2010/main" val="4188129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07078771"/>
                    </a:ext>
                  </a:extLst>
                </a:gridCol>
                <a:gridCol w="987552">
                  <a:extLst>
                    <a:ext uri="{9D8B030D-6E8A-4147-A177-3AD203B41FA5}">
                      <a16:colId xmlns:a16="http://schemas.microsoft.com/office/drawing/2014/main" val="2965523259"/>
                    </a:ext>
                  </a:extLst>
                </a:gridCol>
                <a:gridCol w="987552">
                  <a:extLst>
                    <a:ext uri="{9D8B030D-6E8A-4147-A177-3AD203B41FA5}">
                      <a16:colId xmlns:a16="http://schemas.microsoft.com/office/drawing/2014/main" val="2887860018"/>
                    </a:ext>
                  </a:extLst>
                </a:gridCol>
                <a:gridCol w="987552">
                  <a:extLst>
                    <a:ext uri="{9D8B030D-6E8A-4147-A177-3AD203B41FA5}">
                      <a16:colId xmlns:a16="http://schemas.microsoft.com/office/drawing/2014/main" val="3906847989"/>
                    </a:ext>
                  </a:extLst>
                </a:gridCol>
                <a:gridCol w="987552">
                  <a:extLst>
                    <a:ext uri="{9D8B030D-6E8A-4147-A177-3AD203B41FA5}">
                      <a16:colId xmlns:a16="http://schemas.microsoft.com/office/drawing/2014/main" val="2804402576"/>
                    </a:ext>
                  </a:extLst>
                </a:gridCol>
                <a:gridCol w="987552">
                  <a:extLst>
                    <a:ext uri="{9D8B030D-6E8A-4147-A177-3AD203B41FA5}">
                      <a16:colId xmlns:a16="http://schemas.microsoft.com/office/drawing/2014/main" val="278583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495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68262934"/>
                  </a:ext>
                </a:extLst>
              </a:tr>
            </a:tbl>
          </a:graphicData>
        </a:graphic>
      </p:graphicFrame>
      <p:sp>
        <p:nvSpPr>
          <p:cNvPr id="4" name="Text Placeholder 3">
            <a:extLst>
              <a:ext uri="{FF2B5EF4-FFF2-40B4-BE49-F238E27FC236}">
                <a16:creationId xmlns:a16="http://schemas.microsoft.com/office/drawing/2014/main" id="{DE01BD7A-645C-4C85-A590-B170CB6D4A8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52968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9B7C9-8627-4057-B56A-99542B6FF18C}"/>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2C103417-6F7B-408D-A6A6-3B731B3A34BE}"/>
              </a:ext>
            </a:extLst>
          </p:cNvPr>
          <p:cNvGraphicFramePr>
            <a:graphicFrameLocks noGrp="1"/>
          </p:cNvGraphicFramePr>
          <p:nvPr>
            <p:ph type="tbl" sz="quarter" idx="13"/>
            <p:extLst>
              <p:ext uri="{D42A27DB-BD31-4B8C-83A1-F6EECF244321}">
                <p14:modId xmlns:p14="http://schemas.microsoft.com/office/powerpoint/2010/main" val="377802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86861685"/>
                    </a:ext>
                  </a:extLst>
                </a:gridCol>
                <a:gridCol w="987552">
                  <a:extLst>
                    <a:ext uri="{9D8B030D-6E8A-4147-A177-3AD203B41FA5}">
                      <a16:colId xmlns:a16="http://schemas.microsoft.com/office/drawing/2014/main" val="2190973454"/>
                    </a:ext>
                  </a:extLst>
                </a:gridCol>
                <a:gridCol w="987552">
                  <a:extLst>
                    <a:ext uri="{9D8B030D-6E8A-4147-A177-3AD203B41FA5}">
                      <a16:colId xmlns:a16="http://schemas.microsoft.com/office/drawing/2014/main" val="995961736"/>
                    </a:ext>
                  </a:extLst>
                </a:gridCol>
                <a:gridCol w="987552">
                  <a:extLst>
                    <a:ext uri="{9D8B030D-6E8A-4147-A177-3AD203B41FA5}">
                      <a16:colId xmlns:a16="http://schemas.microsoft.com/office/drawing/2014/main" val="2683776441"/>
                    </a:ext>
                  </a:extLst>
                </a:gridCol>
                <a:gridCol w="987552">
                  <a:extLst>
                    <a:ext uri="{9D8B030D-6E8A-4147-A177-3AD203B41FA5}">
                      <a16:colId xmlns:a16="http://schemas.microsoft.com/office/drawing/2014/main" val="2016595380"/>
                    </a:ext>
                  </a:extLst>
                </a:gridCol>
                <a:gridCol w="987552">
                  <a:extLst>
                    <a:ext uri="{9D8B030D-6E8A-4147-A177-3AD203B41FA5}">
                      <a16:colId xmlns:a16="http://schemas.microsoft.com/office/drawing/2014/main" val="87257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925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3257984"/>
                  </a:ext>
                </a:extLst>
              </a:tr>
            </a:tbl>
          </a:graphicData>
        </a:graphic>
      </p:graphicFrame>
      <p:sp>
        <p:nvSpPr>
          <p:cNvPr id="4" name="Text Placeholder 3">
            <a:extLst>
              <a:ext uri="{FF2B5EF4-FFF2-40B4-BE49-F238E27FC236}">
                <a16:creationId xmlns:a16="http://schemas.microsoft.com/office/drawing/2014/main" id="{E4865054-0126-408B-90D4-00E327D4705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7358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2C6A-97CC-4382-B9CE-3CB068423BB1}"/>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673F5031-661F-4569-97DB-ECB78ACD49DF}"/>
              </a:ext>
            </a:extLst>
          </p:cNvPr>
          <p:cNvGraphicFramePr>
            <a:graphicFrameLocks noGrp="1"/>
          </p:cNvGraphicFramePr>
          <p:nvPr>
            <p:ph type="tbl" sz="quarter" idx="13"/>
            <p:extLst>
              <p:ext uri="{D42A27DB-BD31-4B8C-83A1-F6EECF244321}">
                <p14:modId xmlns:p14="http://schemas.microsoft.com/office/powerpoint/2010/main" val="393066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42393932"/>
                    </a:ext>
                  </a:extLst>
                </a:gridCol>
                <a:gridCol w="987552">
                  <a:extLst>
                    <a:ext uri="{9D8B030D-6E8A-4147-A177-3AD203B41FA5}">
                      <a16:colId xmlns:a16="http://schemas.microsoft.com/office/drawing/2014/main" val="1326392593"/>
                    </a:ext>
                  </a:extLst>
                </a:gridCol>
                <a:gridCol w="987552">
                  <a:extLst>
                    <a:ext uri="{9D8B030D-6E8A-4147-A177-3AD203B41FA5}">
                      <a16:colId xmlns:a16="http://schemas.microsoft.com/office/drawing/2014/main" val="1171303736"/>
                    </a:ext>
                  </a:extLst>
                </a:gridCol>
                <a:gridCol w="987552">
                  <a:extLst>
                    <a:ext uri="{9D8B030D-6E8A-4147-A177-3AD203B41FA5}">
                      <a16:colId xmlns:a16="http://schemas.microsoft.com/office/drawing/2014/main" val="2127353410"/>
                    </a:ext>
                  </a:extLst>
                </a:gridCol>
                <a:gridCol w="987552">
                  <a:extLst>
                    <a:ext uri="{9D8B030D-6E8A-4147-A177-3AD203B41FA5}">
                      <a16:colId xmlns:a16="http://schemas.microsoft.com/office/drawing/2014/main" val="2483222997"/>
                    </a:ext>
                  </a:extLst>
                </a:gridCol>
                <a:gridCol w="987552">
                  <a:extLst>
                    <a:ext uri="{9D8B030D-6E8A-4147-A177-3AD203B41FA5}">
                      <a16:colId xmlns:a16="http://schemas.microsoft.com/office/drawing/2014/main" val="1428612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793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3314493"/>
                  </a:ext>
                </a:extLst>
              </a:tr>
            </a:tbl>
          </a:graphicData>
        </a:graphic>
      </p:graphicFrame>
      <p:sp>
        <p:nvSpPr>
          <p:cNvPr id="4" name="Text Placeholder 3">
            <a:extLst>
              <a:ext uri="{FF2B5EF4-FFF2-40B4-BE49-F238E27FC236}">
                <a16:creationId xmlns:a16="http://schemas.microsoft.com/office/drawing/2014/main" id="{7422CA65-5A4C-4A90-92C6-36903F3C003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71114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9B3C4-5C11-438F-86E8-B1D40579BEA9}"/>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95D638D2-16B1-4657-B300-EB9AB681D151}"/>
              </a:ext>
            </a:extLst>
          </p:cNvPr>
          <p:cNvGraphicFramePr>
            <a:graphicFrameLocks noGrp="1"/>
          </p:cNvGraphicFramePr>
          <p:nvPr>
            <p:ph type="tbl" sz="quarter" idx="13"/>
            <p:extLst>
              <p:ext uri="{D42A27DB-BD31-4B8C-83A1-F6EECF244321}">
                <p14:modId xmlns:p14="http://schemas.microsoft.com/office/powerpoint/2010/main" val="2736662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77755398"/>
                    </a:ext>
                  </a:extLst>
                </a:gridCol>
                <a:gridCol w="987552">
                  <a:extLst>
                    <a:ext uri="{9D8B030D-6E8A-4147-A177-3AD203B41FA5}">
                      <a16:colId xmlns:a16="http://schemas.microsoft.com/office/drawing/2014/main" val="4140907170"/>
                    </a:ext>
                  </a:extLst>
                </a:gridCol>
                <a:gridCol w="987552">
                  <a:extLst>
                    <a:ext uri="{9D8B030D-6E8A-4147-A177-3AD203B41FA5}">
                      <a16:colId xmlns:a16="http://schemas.microsoft.com/office/drawing/2014/main" val="1115574563"/>
                    </a:ext>
                  </a:extLst>
                </a:gridCol>
                <a:gridCol w="987552">
                  <a:extLst>
                    <a:ext uri="{9D8B030D-6E8A-4147-A177-3AD203B41FA5}">
                      <a16:colId xmlns:a16="http://schemas.microsoft.com/office/drawing/2014/main" val="2436543542"/>
                    </a:ext>
                  </a:extLst>
                </a:gridCol>
                <a:gridCol w="987552">
                  <a:extLst>
                    <a:ext uri="{9D8B030D-6E8A-4147-A177-3AD203B41FA5}">
                      <a16:colId xmlns:a16="http://schemas.microsoft.com/office/drawing/2014/main" val="3716456086"/>
                    </a:ext>
                  </a:extLst>
                </a:gridCol>
                <a:gridCol w="987552">
                  <a:extLst>
                    <a:ext uri="{9D8B030D-6E8A-4147-A177-3AD203B41FA5}">
                      <a16:colId xmlns:a16="http://schemas.microsoft.com/office/drawing/2014/main" val="797309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22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80809386"/>
                  </a:ext>
                </a:extLst>
              </a:tr>
            </a:tbl>
          </a:graphicData>
        </a:graphic>
      </p:graphicFrame>
      <p:sp>
        <p:nvSpPr>
          <p:cNvPr id="4" name="Text Placeholder 3">
            <a:extLst>
              <a:ext uri="{FF2B5EF4-FFF2-40B4-BE49-F238E27FC236}">
                <a16:creationId xmlns:a16="http://schemas.microsoft.com/office/drawing/2014/main" id="{29CDEA2C-9125-40A6-8971-DE3407B7828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03257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A2E62-081C-43B9-99D5-4EFF5890E110}"/>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C61426D8-9AC3-45A4-B316-FCF4CA66CD45}"/>
              </a:ext>
            </a:extLst>
          </p:cNvPr>
          <p:cNvGraphicFramePr>
            <a:graphicFrameLocks noGrp="1"/>
          </p:cNvGraphicFramePr>
          <p:nvPr>
            <p:ph type="tbl" sz="quarter" idx="13"/>
            <p:extLst>
              <p:ext uri="{D42A27DB-BD31-4B8C-83A1-F6EECF244321}">
                <p14:modId xmlns:p14="http://schemas.microsoft.com/office/powerpoint/2010/main" val="91781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28245"/>
                    </a:ext>
                  </a:extLst>
                </a:gridCol>
                <a:gridCol w="987552">
                  <a:extLst>
                    <a:ext uri="{9D8B030D-6E8A-4147-A177-3AD203B41FA5}">
                      <a16:colId xmlns:a16="http://schemas.microsoft.com/office/drawing/2014/main" val="3842974078"/>
                    </a:ext>
                  </a:extLst>
                </a:gridCol>
                <a:gridCol w="987552">
                  <a:extLst>
                    <a:ext uri="{9D8B030D-6E8A-4147-A177-3AD203B41FA5}">
                      <a16:colId xmlns:a16="http://schemas.microsoft.com/office/drawing/2014/main" val="2108350950"/>
                    </a:ext>
                  </a:extLst>
                </a:gridCol>
                <a:gridCol w="987552">
                  <a:extLst>
                    <a:ext uri="{9D8B030D-6E8A-4147-A177-3AD203B41FA5}">
                      <a16:colId xmlns:a16="http://schemas.microsoft.com/office/drawing/2014/main" val="1257722134"/>
                    </a:ext>
                  </a:extLst>
                </a:gridCol>
                <a:gridCol w="987552">
                  <a:extLst>
                    <a:ext uri="{9D8B030D-6E8A-4147-A177-3AD203B41FA5}">
                      <a16:colId xmlns:a16="http://schemas.microsoft.com/office/drawing/2014/main" val="4102158726"/>
                    </a:ext>
                  </a:extLst>
                </a:gridCol>
                <a:gridCol w="987552">
                  <a:extLst>
                    <a:ext uri="{9D8B030D-6E8A-4147-A177-3AD203B41FA5}">
                      <a16:colId xmlns:a16="http://schemas.microsoft.com/office/drawing/2014/main" val="357620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024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5100540"/>
                  </a:ext>
                </a:extLst>
              </a:tr>
            </a:tbl>
          </a:graphicData>
        </a:graphic>
      </p:graphicFrame>
      <p:sp>
        <p:nvSpPr>
          <p:cNvPr id="4" name="Text Placeholder 3">
            <a:extLst>
              <a:ext uri="{FF2B5EF4-FFF2-40B4-BE49-F238E27FC236}">
                <a16:creationId xmlns:a16="http://schemas.microsoft.com/office/drawing/2014/main" id="{7103F939-8B4F-4A44-AB84-648FC2AA9A3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67874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DA631-1208-4375-8273-1DA850DC6CB3}"/>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371EC41D-637D-4E29-BB06-F19785AA45F6}"/>
              </a:ext>
            </a:extLst>
          </p:cNvPr>
          <p:cNvGraphicFramePr>
            <a:graphicFrameLocks noGrp="1"/>
          </p:cNvGraphicFramePr>
          <p:nvPr>
            <p:ph type="tbl" sz="quarter" idx="13"/>
            <p:extLst>
              <p:ext uri="{D42A27DB-BD31-4B8C-83A1-F6EECF244321}">
                <p14:modId xmlns:p14="http://schemas.microsoft.com/office/powerpoint/2010/main" val="233345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0919885"/>
                    </a:ext>
                  </a:extLst>
                </a:gridCol>
                <a:gridCol w="987552">
                  <a:extLst>
                    <a:ext uri="{9D8B030D-6E8A-4147-A177-3AD203B41FA5}">
                      <a16:colId xmlns:a16="http://schemas.microsoft.com/office/drawing/2014/main" val="2179474565"/>
                    </a:ext>
                  </a:extLst>
                </a:gridCol>
                <a:gridCol w="987552">
                  <a:extLst>
                    <a:ext uri="{9D8B030D-6E8A-4147-A177-3AD203B41FA5}">
                      <a16:colId xmlns:a16="http://schemas.microsoft.com/office/drawing/2014/main" val="3078918957"/>
                    </a:ext>
                  </a:extLst>
                </a:gridCol>
                <a:gridCol w="987552">
                  <a:extLst>
                    <a:ext uri="{9D8B030D-6E8A-4147-A177-3AD203B41FA5}">
                      <a16:colId xmlns:a16="http://schemas.microsoft.com/office/drawing/2014/main" val="2626239966"/>
                    </a:ext>
                  </a:extLst>
                </a:gridCol>
                <a:gridCol w="987552">
                  <a:extLst>
                    <a:ext uri="{9D8B030D-6E8A-4147-A177-3AD203B41FA5}">
                      <a16:colId xmlns:a16="http://schemas.microsoft.com/office/drawing/2014/main" val="721969916"/>
                    </a:ext>
                  </a:extLst>
                </a:gridCol>
                <a:gridCol w="987552">
                  <a:extLst>
                    <a:ext uri="{9D8B030D-6E8A-4147-A177-3AD203B41FA5}">
                      <a16:colId xmlns:a16="http://schemas.microsoft.com/office/drawing/2014/main" val="19582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029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72617515"/>
                  </a:ext>
                </a:extLst>
              </a:tr>
            </a:tbl>
          </a:graphicData>
        </a:graphic>
      </p:graphicFrame>
      <p:sp>
        <p:nvSpPr>
          <p:cNvPr id="4" name="Text Placeholder 3">
            <a:extLst>
              <a:ext uri="{FF2B5EF4-FFF2-40B4-BE49-F238E27FC236}">
                <a16:creationId xmlns:a16="http://schemas.microsoft.com/office/drawing/2014/main" id="{FD93B14C-A3B2-47B8-9F2D-1A74E126077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29291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3A4D-F8DC-4A56-98C9-713A1D3300A4}"/>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F1AA4D5F-EA97-4C06-A673-0D15AEC44FBB}"/>
              </a:ext>
            </a:extLst>
          </p:cNvPr>
          <p:cNvGraphicFramePr>
            <a:graphicFrameLocks noGrp="1"/>
          </p:cNvGraphicFramePr>
          <p:nvPr>
            <p:ph type="tbl" sz="quarter" idx="13"/>
            <p:extLst>
              <p:ext uri="{D42A27DB-BD31-4B8C-83A1-F6EECF244321}">
                <p14:modId xmlns:p14="http://schemas.microsoft.com/office/powerpoint/2010/main" val="72655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40112371"/>
                    </a:ext>
                  </a:extLst>
                </a:gridCol>
                <a:gridCol w="987552">
                  <a:extLst>
                    <a:ext uri="{9D8B030D-6E8A-4147-A177-3AD203B41FA5}">
                      <a16:colId xmlns:a16="http://schemas.microsoft.com/office/drawing/2014/main" val="1967172496"/>
                    </a:ext>
                  </a:extLst>
                </a:gridCol>
                <a:gridCol w="987552">
                  <a:extLst>
                    <a:ext uri="{9D8B030D-6E8A-4147-A177-3AD203B41FA5}">
                      <a16:colId xmlns:a16="http://schemas.microsoft.com/office/drawing/2014/main" val="489048591"/>
                    </a:ext>
                  </a:extLst>
                </a:gridCol>
                <a:gridCol w="987552">
                  <a:extLst>
                    <a:ext uri="{9D8B030D-6E8A-4147-A177-3AD203B41FA5}">
                      <a16:colId xmlns:a16="http://schemas.microsoft.com/office/drawing/2014/main" val="1633358237"/>
                    </a:ext>
                  </a:extLst>
                </a:gridCol>
                <a:gridCol w="987552">
                  <a:extLst>
                    <a:ext uri="{9D8B030D-6E8A-4147-A177-3AD203B41FA5}">
                      <a16:colId xmlns:a16="http://schemas.microsoft.com/office/drawing/2014/main" val="4065052142"/>
                    </a:ext>
                  </a:extLst>
                </a:gridCol>
                <a:gridCol w="987552">
                  <a:extLst>
                    <a:ext uri="{9D8B030D-6E8A-4147-A177-3AD203B41FA5}">
                      <a16:colId xmlns:a16="http://schemas.microsoft.com/office/drawing/2014/main" val="1436584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998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0777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6619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1457872"/>
                  </a:ext>
                </a:extLst>
              </a:tr>
            </a:tbl>
          </a:graphicData>
        </a:graphic>
      </p:graphicFrame>
      <p:sp>
        <p:nvSpPr>
          <p:cNvPr id="4" name="Text Placeholder 3">
            <a:extLst>
              <a:ext uri="{FF2B5EF4-FFF2-40B4-BE49-F238E27FC236}">
                <a16:creationId xmlns:a16="http://schemas.microsoft.com/office/drawing/2014/main" id="{4B2B4BB3-50B7-48F8-8A11-36A9E1CC359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95012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02276-1120-4D66-A948-D15572F06AA3}"/>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9F7C3ED8-161E-4337-B570-7AC1589D2E3F}"/>
              </a:ext>
            </a:extLst>
          </p:cNvPr>
          <p:cNvGraphicFramePr>
            <a:graphicFrameLocks noGrp="1"/>
          </p:cNvGraphicFramePr>
          <p:nvPr>
            <p:ph type="tbl" sz="quarter" idx="13"/>
            <p:extLst>
              <p:ext uri="{D42A27DB-BD31-4B8C-83A1-F6EECF244321}">
                <p14:modId xmlns:p14="http://schemas.microsoft.com/office/powerpoint/2010/main" val="278972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40937608"/>
                    </a:ext>
                  </a:extLst>
                </a:gridCol>
                <a:gridCol w="987552">
                  <a:extLst>
                    <a:ext uri="{9D8B030D-6E8A-4147-A177-3AD203B41FA5}">
                      <a16:colId xmlns:a16="http://schemas.microsoft.com/office/drawing/2014/main" val="2254011806"/>
                    </a:ext>
                  </a:extLst>
                </a:gridCol>
                <a:gridCol w="987552">
                  <a:extLst>
                    <a:ext uri="{9D8B030D-6E8A-4147-A177-3AD203B41FA5}">
                      <a16:colId xmlns:a16="http://schemas.microsoft.com/office/drawing/2014/main" val="1150960356"/>
                    </a:ext>
                  </a:extLst>
                </a:gridCol>
                <a:gridCol w="987552">
                  <a:extLst>
                    <a:ext uri="{9D8B030D-6E8A-4147-A177-3AD203B41FA5}">
                      <a16:colId xmlns:a16="http://schemas.microsoft.com/office/drawing/2014/main" val="968220421"/>
                    </a:ext>
                  </a:extLst>
                </a:gridCol>
                <a:gridCol w="987552">
                  <a:extLst>
                    <a:ext uri="{9D8B030D-6E8A-4147-A177-3AD203B41FA5}">
                      <a16:colId xmlns:a16="http://schemas.microsoft.com/office/drawing/2014/main" val="2443528559"/>
                    </a:ext>
                  </a:extLst>
                </a:gridCol>
                <a:gridCol w="987552">
                  <a:extLst>
                    <a:ext uri="{9D8B030D-6E8A-4147-A177-3AD203B41FA5}">
                      <a16:colId xmlns:a16="http://schemas.microsoft.com/office/drawing/2014/main" val="665486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893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09581357"/>
                  </a:ext>
                </a:extLst>
              </a:tr>
            </a:tbl>
          </a:graphicData>
        </a:graphic>
      </p:graphicFrame>
      <p:sp>
        <p:nvSpPr>
          <p:cNvPr id="4" name="Text Placeholder 3">
            <a:extLst>
              <a:ext uri="{FF2B5EF4-FFF2-40B4-BE49-F238E27FC236}">
                <a16:creationId xmlns:a16="http://schemas.microsoft.com/office/drawing/2014/main" id="{8352F95C-C03A-4396-85C1-E433840ED2A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34086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94BBA-F625-4A89-84A1-9FFA1886AB25}"/>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C094CA5C-142A-4E63-9AC7-77D900CCA381}"/>
              </a:ext>
            </a:extLst>
          </p:cNvPr>
          <p:cNvGraphicFramePr>
            <a:graphicFrameLocks noGrp="1"/>
          </p:cNvGraphicFramePr>
          <p:nvPr>
            <p:ph type="tbl" sz="quarter" idx="13"/>
            <p:extLst>
              <p:ext uri="{D42A27DB-BD31-4B8C-83A1-F6EECF244321}">
                <p14:modId xmlns:p14="http://schemas.microsoft.com/office/powerpoint/2010/main" val="695662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98456406"/>
                    </a:ext>
                  </a:extLst>
                </a:gridCol>
                <a:gridCol w="987552">
                  <a:extLst>
                    <a:ext uri="{9D8B030D-6E8A-4147-A177-3AD203B41FA5}">
                      <a16:colId xmlns:a16="http://schemas.microsoft.com/office/drawing/2014/main" val="1243554808"/>
                    </a:ext>
                  </a:extLst>
                </a:gridCol>
                <a:gridCol w="987552">
                  <a:extLst>
                    <a:ext uri="{9D8B030D-6E8A-4147-A177-3AD203B41FA5}">
                      <a16:colId xmlns:a16="http://schemas.microsoft.com/office/drawing/2014/main" val="1364470437"/>
                    </a:ext>
                  </a:extLst>
                </a:gridCol>
                <a:gridCol w="987552">
                  <a:extLst>
                    <a:ext uri="{9D8B030D-6E8A-4147-A177-3AD203B41FA5}">
                      <a16:colId xmlns:a16="http://schemas.microsoft.com/office/drawing/2014/main" val="3297757291"/>
                    </a:ext>
                  </a:extLst>
                </a:gridCol>
                <a:gridCol w="987552">
                  <a:extLst>
                    <a:ext uri="{9D8B030D-6E8A-4147-A177-3AD203B41FA5}">
                      <a16:colId xmlns:a16="http://schemas.microsoft.com/office/drawing/2014/main" val="3989376303"/>
                    </a:ext>
                  </a:extLst>
                </a:gridCol>
                <a:gridCol w="987552">
                  <a:extLst>
                    <a:ext uri="{9D8B030D-6E8A-4147-A177-3AD203B41FA5}">
                      <a16:colId xmlns:a16="http://schemas.microsoft.com/office/drawing/2014/main" val="309198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01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12219920"/>
                  </a:ext>
                </a:extLst>
              </a:tr>
            </a:tbl>
          </a:graphicData>
        </a:graphic>
      </p:graphicFrame>
      <p:sp>
        <p:nvSpPr>
          <p:cNvPr id="4" name="Text Placeholder 3">
            <a:extLst>
              <a:ext uri="{FF2B5EF4-FFF2-40B4-BE49-F238E27FC236}">
                <a16:creationId xmlns:a16="http://schemas.microsoft.com/office/drawing/2014/main" id="{59C66097-DF58-453E-8AB6-C1CD4512813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79451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6FC80-72CC-4BF3-81FA-FF39F419530E}"/>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812CB8FB-0F2A-4D2B-824C-648C24ADD882}"/>
              </a:ext>
            </a:extLst>
          </p:cNvPr>
          <p:cNvGraphicFramePr>
            <a:graphicFrameLocks noGrp="1"/>
          </p:cNvGraphicFramePr>
          <p:nvPr>
            <p:ph type="tbl" sz="quarter" idx="13"/>
            <p:extLst>
              <p:ext uri="{D42A27DB-BD31-4B8C-83A1-F6EECF244321}">
                <p14:modId xmlns:p14="http://schemas.microsoft.com/office/powerpoint/2010/main" val="3622604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4339779"/>
                    </a:ext>
                  </a:extLst>
                </a:gridCol>
                <a:gridCol w="987552">
                  <a:extLst>
                    <a:ext uri="{9D8B030D-6E8A-4147-A177-3AD203B41FA5}">
                      <a16:colId xmlns:a16="http://schemas.microsoft.com/office/drawing/2014/main" val="926906262"/>
                    </a:ext>
                  </a:extLst>
                </a:gridCol>
                <a:gridCol w="987552">
                  <a:extLst>
                    <a:ext uri="{9D8B030D-6E8A-4147-A177-3AD203B41FA5}">
                      <a16:colId xmlns:a16="http://schemas.microsoft.com/office/drawing/2014/main" val="1284063363"/>
                    </a:ext>
                  </a:extLst>
                </a:gridCol>
                <a:gridCol w="987552">
                  <a:extLst>
                    <a:ext uri="{9D8B030D-6E8A-4147-A177-3AD203B41FA5}">
                      <a16:colId xmlns:a16="http://schemas.microsoft.com/office/drawing/2014/main" val="747135183"/>
                    </a:ext>
                  </a:extLst>
                </a:gridCol>
                <a:gridCol w="987552">
                  <a:extLst>
                    <a:ext uri="{9D8B030D-6E8A-4147-A177-3AD203B41FA5}">
                      <a16:colId xmlns:a16="http://schemas.microsoft.com/office/drawing/2014/main" val="2940482674"/>
                    </a:ext>
                  </a:extLst>
                </a:gridCol>
                <a:gridCol w="987552">
                  <a:extLst>
                    <a:ext uri="{9D8B030D-6E8A-4147-A177-3AD203B41FA5}">
                      <a16:colId xmlns:a16="http://schemas.microsoft.com/office/drawing/2014/main" val="324243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869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400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097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0303884"/>
                  </a:ext>
                </a:extLst>
              </a:tr>
            </a:tbl>
          </a:graphicData>
        </a:graphic>
      </p:graphicFrame>
      <p:sp>
        <p:nvSpPr>
          <p:cNvPr id="4" name="Text Placeholder 3">
            <a:extLst>
              <a:ext uri="{FF2B5EF4-FFF2-40B4-BE49-F238E27FC236}">
                <a16:creationId xmlns:a16="http://schemas.microsoft.com/office/drawing/2014/main" id="{A351822A-5363-4687-85E0-AEF94663815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85669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CB3E-67C7-4FE6-8920-895E53689386}"/>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547D8801-83E5-40B2-A482-447990AEE6F0}"/>
              </a:ext>
            </a:extLst>
          </p:cNvPr>
          <p:cNvGraphicFramePr>
            <a:graphicFrameLocks noGrp="1"/>
          </p:cNvGraphicFramePr>
          <p:nvPr>
            <p:ph type="tbl" sz="quarter" idx="13"/>
            <p:extLst>
              <p:ext uri="{D42A27DB-BD31-4B8C-83A1-F6EECF244321}">
                <p14:modId xmlns:p14="http://schemas.microsoft.com/office/powerpoint/2010/main" val="250753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6955455"/>
                    </a:ext>
                  </a:extLst>
                </a:gridCol>
                <a:gridCol w="987552">
                  <a:extLst>
                    <a:ext uri="{9D8B030D-6E8A-4147-A177-3AD203B41FA5}">
                      <a16:colId xmlns:a16="http://schemas.microsoft.com/office/drawing/2014/main" val="1824122659"/>
                    </a:ext>
                  </a:extLst>
                </a:gridCol>
                <a:gridCol w="987552">
                  <a:extLst>
                    <a:ext uri="{9D8B030D-6E8A-4147-A177-3AD203B41FA5}">
                      <a16:colId xmlns:a16="http://schemas.microsoft.com/office/drawing/2014/main" val="2363686299"/>
                    </a:ext>
                  </a:extLst>
                </a:gridCol>
                <a:gridCol w="987552">
                  <a:extLst>
                    <a:ext uri="{9D8B030D-6E8A-4147-A177-3AD203B41FA5}">
                      <a16:colId xmlns:a16="http://schemas.microsoft.com/office/drawing/2014/main" val="498938932"/>
                    </a:ext>
                  </a:extLst>
                </a:gridCol>
                <a:gridCol w="987552">
                  <a:extLst>
                    <a:ext uri="{9D8B030D-6E8A-4147-A177-3AD203B41FA5}">
                      <a16:colId xmlns:a16="http://schemas.microsoft.com/office/drawing/2014/main" val="648916049"/>
                    </a:ext>
                  </a:extLst>
                </a:gridCol>
                <a:gridCol w="987552">
                  <a:extLst>
                    <a:ext uri="{9D8B030D-6E8A-4147-A177-3AD203B41FA5}">
                      <a16:colId xmlns:a16="http://schemas.microsoft.com/office/drawing/2014/main" val="1468429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416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3150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1856954"/>
                  </a:ext>
                </a:extLst>
              </a:tr>
            </a:tbl>
          </a:graphicData>
        </a:graphic>
      </p:graphicFrame>
      <p:sp>
        <p:nvSpPr>
          <p:cNvPr id="4" name="Text Placeholder 3">
            <a:extLst>
              <a:ext uri="{FF2B5EF4-FFF2-40B4-BE49-F238E27FC236}">
                <a16:creationId xmlns:a16="http://schemas.microsoft.com/office/drawing/2014/main" id="{E0D220C0-3873-4847-B384-8AC68B6941B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35710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28FCB-3E4A-46FB-890D-B2AEF4E80DE7}"/>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F67600F2-916B-4E11-BA97-9F310E5FD8D1}"/>
              </a:ext>
            </a:extLst>
          </p:cNvPr>
          <p:cNvGraphicFramePr>
            <a:graphicFrameLocks noGrp="1"/>
          </p:cNvGraphicFramePr>
          <p:nvPr>
            <p:ph type="tbl" sz="quarter" idx="13"/>
            <p:extLst>
              <p:ext uri="{D42A27DB-BD31-4B8C-83A1-F6EECF244321}">
                <p14:modId xmlns:p14="http://schemas.microsoft.com/office/powerpoint/2010/main" val="177042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05831951"/>
                    </a:ext>
                  </a:extLst>
                </a:gridCol>
                <a:gridCol w="987552">
                  <a:extLst>
                    <a:ext uri="{9D8B030D-6E8A-4147-A177-3AD203B41FA5}">
                      <a16:colId xmlns:a16="http://schemas.microsoft.com/office/drawing/2014/main" val="694341131"/>
                    </a:ext>
                  </a:extLst>
                </a:gridCol>
                <a:gridCol w="987552">
                  <a:extLst>
                    <a:ext uri="{9D8B030D-6E8A-4147-A177-3AD203B41FA5}">
                      <a16:colId xmlns:a16="http://schemas.microsoft.com/office/drawing/2014/main" val="2074533256"/>
                    </a:ext>
                  </a:extLst>
                </a:gridCol>
                <a:gridCol w="987552">
                  <a:extLst>
                    <a:ext uri="{9D8B030D-6E8A-4147-A177-3AD203B41FA5}">
                      <a16:colId xmlns:a16="http://schemas.microsoft.com/office/drawing/2014/main" val="4239313816"/>
                    </a:ext>
                  </a:extLst>
                </a:gridCol>
                <a:gridCol w="987552">
                  <a:extLst>
                    <a:ext uri="{9D8B030D-6E8A-4147-A177-3AD203B41FA5}">
                      <a16:colId xmlns:a16="http://schemas.microsoft.com/office/drawing/2014/main" val="732547843"/>
                    </a:ext>
                  </a:extLst>
                </a:gridCol>
                <a:gridCol w="987552">
                  <a:extLst>
                    <a:ext uri="{9D8B030D-6E8A-4147-A177-3AD203B41FA5}">
                      <a16:colId xmlns:a16="http://schemas.microsoft.com/office/drawing/2014/main" val="45945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60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412151"/>
                  </a:ext>
                </a:extLst>
              </a:tr>
            </a:tbl>
          </a:graphicData>
        </a:graphic>
      </p:graphicFrame>
      <p:sp>
        <p:nvSpPr>
          <p:cNvPr id="4" name="Text Placeholder 3">
            <a:extLst>
              <a:ext uri="{FF2B5EF4-FFF2-40B4-BE49-F238E27FC236}">
                <a16:creationId xmlns:a16="http://schemas.microsoft.com/office/drawing/2014/main" id="{915A1CEB-9229-46BF-927E-4B5D103F673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47375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77442-1CDA-4315-AE1B-467E230454F1}"/>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F537D93A-7E27-4A1F-B88A-D0210561CD89}"/>
              </a:ext>
            </a:extLst>
          </p:cNvPr>
          <p:cNvGraphicFramePr>
            <a:graphicFrameLocks noGrp="1"/>
          </p:cNvGraphicFramePr>
          <p:nvPr>
            <p:ph type="tbl" sz="quarter" idx="13"/>
            <p:extLst>
              <p:ext uri="{D42A27DB-BD31-4B8C-83A1-F6EECF244321}">
                <p14:modId xmlns:p14="http://schemas.microsoft.com/office/powerpoint/2010/main" val="1701265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2736648"/>
                    </a:ext>
                  </a:extLst>
                </a:gridCol>
                <a:gridCol w="987552">
                  <a:extLst>
                    <a:ext uri="{9D8B030D-6E8A-4147-A177-3AD203B41FA5}">
                      <a16:colId xmlns:a16="http://schemas.microsoft.com/office/drawing/2014/main" val="957153205"/>
                    </a:ext>
                  </a:extLst>
                </a:gridCol>
                <a:gridCol w="987552">
                  <a:extLst>
                    <a:ext uri="{9D8B030D-6E8A-4147-A177-3AD203B41FA5}">
                      <a16:colId xmlns:a16="http://schemas.microsoft.com/office/drawing/2014/main" val="2048279429"/>
                    </a:ext>
                  </a:extLst>
                </a:gridCol>
                <a:gridCol w="987552">
                  <a:extLst>
                    <a:ext uri="{9D8B030D-6E8A-4147-A177-3AD203B41FA5}">
                      <a16:colId xmlns:a16="http://schemas.microsoft.com/office/drawing/2014/main" val="3882243892"/>
                    </a:ext>
                  </a:extLst>
                </a:gridCol>
                <a:gridCol w="987552">
                  <a:extLst>
                    <a:ext uri="{9D8B030D-6E8A-4147-A177-3AD203B41FA5}">
                      <a16:colId xmlns:a16="http://schemas.microsoft.com/office/drawing/2014/main" val="4080577817"/>
                    </a:ext>
                  </a:extLst>
                </a:gridCol>
                <a:gridCol w="987552">
                  <a:extLst>
                    <a:ext uri="{9D8B030D-6E8A-4147-A177-3AD203B41FA5}">
                      <a16:colId xmlns:a16="http://schemas.microsoft.com/office/drawing/2014/main" val="3008127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18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7883072"/>
                  </a:ext>
                </a:extLst>
              </a:tr>
            </a:tbl>
          </a:graphicData>
        </a:graphic>
      </p:graphicFrame>
      <p:sp>
        <p:nvSpPr>
          <p:cNvPr id="4" name="Text Placeholder 3">
            <a:extLst>
              <a:ext uri="{FF2B5EF4-FFF2-40B4-BE49-F238E27FC236}">
                <a16:creationId xmlns:a16="http://schemas.microsoft.com/office/drawing/2014/main" id="{6314785A-91E5-408C-94C6-616EFFA395F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46712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03295-DC65-4BF8-A1C5-F9FBCD627CE1}"/>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B4B3FA81-E269-4EED-A01F-7C162D2118A8}"/>
              </a:ext>
            </a:extLst>
          </p:cNvPr>
          <p:cNvGraphicFramePr>
            <a:graphicFrameLocks noGrp="1"/>
          </p:cNvGraphicFramePr>
          <p:nvPr>
            <p:ph type="tbl" sz="quarter" idx="13"/>
            <p:extLst>
              <p:ext uri="{D42A27DB-BD31-4B8C-83A1-F6EECF244321}">
                <p14:modId xmlns:p14="http://schemas.microsoft.com/office/powerpoint/2010/main" val="141513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95558924"/>
                    </a:ext>
                  </a:extLst>
                </a:gridCol>
                <a:gridCol w="987552">
                  <a:extLst>
                    <a:ext uri="{9D8B030D-6E8A-4147-A177-3AD203B41FA5}">
                      <a16:colId xmlns:a16="http://schemas.microsoft.com/office/drawing/2014/main" val="3999264367"/>
                    </a:ext>
                  </a:extLst>
                </a:gridCol>
                <a:gridCol w="987552">
                  <a:extLst>
                    <a:ext uri="{9D8B030D-6E8A-4147-A177-3AD203B41FA5}">
                      <a16:colId xmlns:a16="http://schemas.microsoft.com/office/drawing/2014/main" val="3418255945"/>
                    </a:ext>
                  </a:extLst>
                </a:gridCol>
                <a:gridCol w="987552">
                  <a:extLst>
                    <a:ext uri="{9D8B030D-6E8A-4147-A177-3AD203B41FA5}">
                      <a16:colId xmlns:a16="http://schemas.microsoft.com/office/drawing/2014/main" val="4111017716"/>
                    </a:ext>
                  </a:extLst>
                </a:gridCol>
                <a:gridCol w="987552">
                  <a:extLst>
                    <a:ext uri="{9D8B030D-6E8A-4147-A177-3AD203B41FA5}">
                      <a16:colId xmlns:a16="http://schemas.microsoft.com/office/drawing/2014/main" val="2350553995"/>
                    </a:ext>
                  </a:extLst>
                </a:gridCol>
                <a:gridCol w="987552">
                  <a:extLst>
                    <a:ext uri="{9D8B030D-6E8A-4147-A177-3AD203B41FA5}">
                      <a16:colId xmlns:a16="http://schemas.microsoft.com/office/drawing/2014/main" val="356266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62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0608258"/>
                  </a:ext>
                </a:extLst>
              </a:tr>
            </a:tbl>
          </a:graphicData>
        </a:graphic>
      </p:graphicFrame>
      <p:sp>
        <p:nvSpPr>
          <p:cNvPr id="4" name="Text Placeholder 3">
            <a:extLst>
              <a:ext uri="{FF2B5EF4-FFF2-40B4-BE49-F238E27FC236}">
                <a16:creationId xmlns:a16="http://schemas.microsoft.com/office/drawing/2014/main" id="{1F3011D1-0C4B-4067-BAD3-B223DDB1135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02994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6467B-BFB0-4BC6-8337-764EECFE223F}"/>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95A19F98-D5D9-4AA0-9DC8-FDD772EAB0B8}"/>
              </a:ext>
            </a:extLst>
          </p:cNvPr>
          <p:cNvGraphicFramePr>
            <a:graphicFrameLocks noGrp="1"/>
          </p:cNvGraphicFramePr>
          <p:nvPr>
            <p:ph type="tbl" sz="quarter" idx="13"/>
            <p:extLst>
              <p:ext uri="{D42A27DB-BD31-4B8C-83A1-F6EECF244321}">
                <p14:modId xmlns:p14="http://schemas.microsoft.com/office/powerpoint/2010/main" val="3423065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54340591"/>
                    </a:ext>
                  </a:extLst>
                </a:gridCol>
                <a:gridCol w="987552">
                  <a:extLst>
                    <a:ext uri="{9D8B030D-6E8A-4147-A177-3AD203B41FA5}">
                      <a16:colId xmlns:a16="http://schemas.microsoft.com/office/drawing/2014/main" val="2080938677"/>
                    </a:ext>
                  </a:extLst>
                </a:gridCol>
                <a:gridCol w="987552">
                  <a:extLst>
                    <a:ext uri="{9D8B030D-6E8A-4147-A177-3AD203B41FA5}">
                      <a16:colId xmlns:a16="http://schemas.microsoft.com/office/drawing/2014/main" val="1793583414"/>
                    </a:ext>
                  </a:extLst>
                </a:gridCol>
                <a:gridCol w="987552">
                  <a:extLst>
                    <a:ext uri="{9D8B030D-6E8A-4147-A177-3AD203B41FA5}">
                      <a16:colId xmlns:a16="http://schemas.microsoft.com/office/drawing/2014/main" val="3986376275"/>
                    </a:ext>
                  </a:extLst>
                </a:gridCol>
                <a:gridCol w="987552">
                  <a:extLst>
                    <a:ext uri="{9D8B030D-6E8A-4147-A177-3AD203B41FA5}">
                      <a16:colId xmlns:a16="http://schemas.microsoft.com/office/drawing/2014/main" val="4034250024"/>
                    </a:ext>
                  </a:extLst>
                </a:gridCol>
                <a:gridCol w="987552">
                  <a:extLst>
                    <a:ext uri="{9D8B030D-6E8A-4147-A177-3AD203B41FA5}">
                      <a16:colId xmlns:a16="http://schemas.microsoft.com/office/drawing/2014/main" val="148278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327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2265376"/>
                  </a:ext>
                </a:extLst>
              </a:tr>
            </a:tbl>
          </a:graphicData>
        </a:graphic>
      </p:graphicFrame>
      <p:sp>
        <p:nvSpPr>
          <p:cNvPr id="4" name="Text Placeholder 3">
            <a:extLst>
              <a:ext uri="{FF2B5EF4-FFF2-40B4-BE49-F238E27FC236}">
                <a16:creationId xmlns:a16="http://schemas.microsoft.com/office/drawing/2014/main" id="{5468E497-58D7-47B0-8CE4-62C69267004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29024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51BBC-A910-4EC6-BBD7-397433033257}"/>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A41C137F-CCB0-4728-BC3F-BC3A8FB9712F}"/>
              </a:ext>
            </a:extLst>
          </p:cNvPr>
          <p:cNvGraphicFramePr>
            <a:graphicFrameLocks noGrp="1"/>
          </p:cNvGraphicFramePr>
          <p:nvPr>
            <p:ph type="tbl" sz="quarter" idx="13"/>
            <p:extLst>
              <p:ext uri="{D42A27DB-BD31-4B8C-83A1-F6EECF244321}">
                <p14:modId xmlns:p14="http://schemas.microsoft.com/office/powerpoint/2010/main" val="2570494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7122248"/>
                    </a:ext>
                  </a:extLst>
                </a:gridCol>
                <a:gridCol w="987552">
                  <a:extLst>
                    <a:ext uri="{9D8B030D-6E8A-4147-A177-3AD203B41FA5}">
                      <a16:colId xmlns:a16="http://schemas.microsoft.com/office/drawing/2014/main" val="1793431360"/>
                    </a:ext>
                  </a:extLst>
                </a:gridCol>
                <a:gridCol w="987552">
                  <a:extLst>
                    <a:ext uri="{9D8B030D-6E8A-4147-A177-3AD203B41FA5}">
                      <a16:colId xmlns:a16="http://schemas.microsoft.com/office/drawing/2014/main" val="1693935752"/>
                    </a:ext>
                  </a:extLst>
                </a:gridCol>
                <a:gridCol w="987552">
                  <a:extLst>
                    <a:ext uri="{9D8B030D-6E8A-4147-A177-3AD203B41FA5}">
                      <a16:colId xmlns:a16="http://schemas.microsoft.com/office/drawing/2014/main" val="3478270493"/>
                    </a:ext>
                  </a:extLst>
                </a:gridCol>
                <a:gridCol w="987552">
                  <a:extLst>
                    <a:ext uri="{9D8B030D-6E8A-4147-A177-3AD203B41FA5}">
                      <a16:colId xmlns:a16="http://schemas.microsoft.com/office/drawing/2014/main" val="3741308946"/>
                    </a:ext>
                  </a:extLst>
                </a:gridCol>
                <a:gridCol w="987552">
                  <a:extLst>
                    <a:ext uri="{9D8B030D-6E8A-4147-A177-3AD203B41FA5}">
                      <a16:colId xmlns:a16="http://schemas.microsoft.com/office/drawing/2014/main" val="414322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22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783357"/>
                  </a:ext>
                </a:extLst>
              </a:tr>
            </a:tbl>
          </a:graphicData>
        </a:graphic>
      </p:graphicFrame>
      <p:sp>
        <p:nvSpPr>
          <p:cNvPr id="4" name="Text Placeholder 3">
            <a:extLst>
              <a:ext uri="{FF2B5EF4-FFF2-40B4-BE49-F238E27FC236}">
                <a16:creationId xmlns:a16="http://schemas.microsoft.com/office/drawing/2014/main" id="{2BA9342D-497B-4B93-8D01-07B4122A119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84379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31CB7-0811-45BE-AB47-4F1BCD1E1199}"/>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A434FFE4-AFCD-422D-AC77-446063BE603C}"/>
              </a:ext>
            </a:extLst>
          </p:cNvPr>
          <p:cNvGraphicFramePr>
            <a:graphicFrameLocks noGrp="1"/>
          </p:cNvGraphicFramePr>
          <p:nvPr>
            <p:ph type="tbl" sz="quarter" idx="13"/>
            <p:extLst>
              <p:ext uri="{D42A27DB-BD31-4B8C-83A1-F6EECF244321}">
                <p14:modId xmlns:p14="http://schemas.microsoft.com/office/powerpoint/2010/main" val="71986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77061175"/>
                    </a:ext>
                  </a:extLst>
                </a:gridCol>
                <a:gridCol w="987552">
                  <a:extLst>
                    <a:ext uri="{9D8B030D-6E8A-4147-A177-3AD203B41FA5}">
                      <a16:colId xmlns:a16="http://schemas.microsoft.com/office/drawing/2014/main" val="2113959546"/>
                    </a:ext>
                  </a:extLst>
                </a:gridCol>
                <a:gridCol w="987552">
                  <a:extLst>
                    <a:ext uri="{9D8B030D-6E8A-4147-A177-3AD203B41FA5}">
                      <a16:colId xmlns:a16="http://schemas.microsoft.com/office/drawing/2014/main" val="2473150556"/>
                    </a:ext>
                  </a:extLst>
                </a:gridCol>
                <a:gridCol w="987552">
                  <a:extLst>
                    <a:ext uri="{9D8B030D-6E8A-4147-A177-3AD203B41FA5}">
                      <a16:colId xmlns:a16="http://schemas.microsoft.com/office/drawing/2014/main" val="3556962414"/>
                    </a:ext>
                  </a:extLst>
                </a:gridCol>
                <a:gridCol w="987552">
                  <a:extLst>
                    <a:ext uri="{9D8B030D-6E8A-4147-A177-3AD203B41FA5}">
                      <a16:colId xmlns:a16="http://schemas.microsoft.com/office/drawing/2014/main" val="4264823562"/>
                    </a:ext>
                  </a:extLst>
                </a:gridCol>
                <a:gridCol w="987552">
                  <a:extLst>
                    <a:ext uri="{9D8B030D-6E8A-4147-A177-3AD203B41FA5}">
                      <a16:colId xmlns:a16="http://schemas.microsoft.com/office/drawing/2014/main" val="4279362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728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0206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9059974"/>
                  </a:ext>
                </a:extLst>
              </a:tr>
            </a:tbl>
          </a:graphicData>
        </a:graphic>
      </p:graphicFrame>
      <p:sp>
        <p:nvSpPr>
          <p:cNvPr id="4" name="Text Placeholder 3">
            <a:extLst>
              <a:ext uri="{FF2B5EF4-FFF2-40B4-BE49-F238E27FC236}">
                <a16:creationId xmlns:a16="http://schemas.microsoft.com/office/drawing/2014/main" id="{DE7CBD84-B394-4617-8FD3-D6470EDE0BA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23841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D19B-5AE6-4CC9-8F1B-2D2C09DCE68F}"/>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374D9319-5DAE-4E3A-AF65-561248907DF1}"/>
              </a:ext>
            </a:extLst>
          </p:cNvPr>
          <p:cNvGraphicFramePr>
            <a:graphicFrameLocks noGrp="1"/>
          </p:cNvGraphicFramePr>
          <p:nvPr>
            <p:ph type="tbl" sz="quarter" idx="13"/>
            <p:extLst>
              <p:ext uri="{D42A27DB-BD31-4B8C-83A1-F6EECF244321}">
                <p14:modId xmlns:p14="http://schemas.microsoft.com/office/powerpoint/2010/main" val="796743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90246628"/>
                    </a:ext>
                  </a:extLst>
                </a:gridCol>
                <a:gridCol w="987552">
                  <a:extLst>
                    <a:ext uri="{9D8B030D-6E8A-4147-A177-3AD203B41FA5}">
                      <a16:colId xmlns:a16="http://schemas.microsoft.com/office/drawing/2014/main" val="333580659"/>
                    </a:ext>
                  </a:extLst>
                </a:gridCol>
                <a:gridCol w="987552">
                  <a:extLst>
                    <a:ext uri="{9D8B030D-6E8A-4147-A177-3AD203B41FA5}">
                      <a16:colId xmlns:a16="http://schemas.microsoft.com/office/drawing/2014/main" val="999181608"/>
                    </a:ext>
                  </a:extLst>
                </a:gridCol>
                <a:gridCol w="987552">
                  <a:extLst>
                    <a:ext uri="{9D8B030D-6E8A-4147-A177-3AD203B41FA5}">
                      <a16:colId xmlns:a16="http://schemas.microsoft.com/office/drawing/2014/main" val="3923373244"/>
                    </a:ext>
                  </a:extLst>
                </a:gridCol>
                <a:gridCol w="987552">
                  <a:extLst>
                    <a:ext uri="{9D8B030D-6E8A-4147-A177-3AD203B41FA5}">
                      <a16:colId xmlns:a16="http://schemas.microsoft.com/office/drawing/2014/main" val="3235946485"/>
                    </a:ext>
                  </a:extLst>
                </a:gridCol>
                <a:gridCol w="987552">
                  <a:extLst>
                    <a:ext uri="{9D8B030D-6E8A-4147-A177-3AD203B41FA5}">
                      <a16:colId xmlns:a16="http://schemas.microsoft.com/office/drawing/2014/main" val="1931076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371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5569977"/>
                  </a:ext>
                </a:extLst>
              </a:tr>
            </a:tbl>
          </a:graphicData>
        </a:graphic>
      </p:graphicFrame>
      <p:sp>
        <p:nvSpPr>
          <p:cNvPr id="4" name="Text Placeholder 3">
            <a:extLst>
              <a:ext uri="{FF2B5EF4-FFF2-40B4-BE49-F238E27FC236}">
                <a16:creationId xmlns:a16="http://schemas.microsoft.com/office/drawing/2014/main" id="{836F9920-79B9-4A05-955F-90ED68F2C1C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670391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2021-07-01T11:48:58Z</dcterms:created>
  <dcterms:modified xsi:type="dcterms:W3CDTF">2021-07-01T11:50:00Z</dcterms:modified>
</cp:coreProperties>
</file>