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A046-4074-80C4-EB31386C29E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661E-46C7-A760-295E068E6C9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661E-46C7-A760-295E068E6C9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661E-46C7-A760-295E068E6C92}"/>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661E-46C7-A760-295E068E6C92}"/>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661E-46C7-A760-295E068E6C92}"/>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661E-46C7-A760-295E068E6C92}"/>
            </c:ext>
          </c:extLst>
        </c:ser>
        <c:dLbls>
          <c:showLegendKey val="0"/>
          <c:showVal val="0"/>
          <c:showCatName val="0"/>
          <c:showSerName val="0"/>
          <c:showPercent val="0"/>
          <c:showBubbleSize val="0"/>
        </c:dLbls>
        <c:axId val="330444784"/>
        <c:axId val="330440192"/>
      </c:radarChart>
      <c:catAx>
        <c:axId val="33044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40192"/>
        <c:crosses val="autoZero"/>
        <c:auto val="1"/>
        <c:lblAlgn val="ctr"/>
        <c:lblOffset val="100"/>
        <c:noMultiLvlLbl val="0"/>
      </c:catAx>
      <c:valAx>
        <c:axId val="33044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4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0583-417B-BB2F-2CD1F29A0D4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0583-417B-BB2F-2CD1F29A0D4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0583-417B-BB2F-2CD1F29A0D4E}"/>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0583-417B-BB2F-2CD1F29A0D4E}"/>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0583-417B-BB2F-2CD1F29A0D4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0583-417B-BB2F-2CD1F29A0D4E}"/>
            </c:ext>
          </c:extLst>
        </c:ser>
        <c:dLbls>
          <c:showLegendKey val="0"/>
          <c:showVal val="0"/>
          <c:showCatName val="0"/>
          <c:showSerName val="0"/>
          <c:showPercent val="0"/>
          <c:showBubbleSize val="0"/>
        </c:dLbls>
        <c:smooth val="0"/>
        <c:axId val="330435928"/>
        <c:axId val="330429696"/>
      </c:lineChart>
      <c:dateAx>
        <c:axId val="33043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9696"/>
        <c:crosses val="autoZero"/>
        <c:auto val="1"/>
        <c:lblOffset val="100"/>
        <c:baseTimeUnit val="days"/>
      </c:dateAx>
      <c:valAx>
        <c:axId val="33042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65B0-4EF2-8C49-01BBE12BF16F}"/>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65B0-4EF2-8C49-01BBE12BF16F}"/>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65B0-4EF2-8C49-01BBE12BF16F}"/>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65B0-4EF2-8C49-01BBE12BF16F}"/>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65B0-4EF2-8C49-01BBE12BF16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65B0-4EF2-8C49-01BBE12BF16F}"/>
            </c:ext>
          </c:extLst>
        </c:ser>
        <c:dLbls>
          <c:showLegendKey val="0"/>
          <c:showVal val="0"/>
          <c:showCatName val="0"/>
          <c:showSerName val="0"/>
          <c:showPercent val="0"/>
          <c:showBubbleSize val="0"/>
        </c:dLbls>
        <c:smooth val="0"/>
        <c:axId val="330429368"/>
        <c:axId val="330438224"/>
      </c:lineChart>
      <c:dateAx>
        <c:axId val="330429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8224"/>
        <c:crosses val="autoZero"/>
        <c:auto val="1"/>
        <c:lblOffset val="100"/>
        <c:baseTimeUnit val="days"/>
      </c:dateAx>
      <c:valAx>
        <c:axId val="33043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9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4216-4B3D-B32D-B0431C2A03D2}"/>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4216-4B3D-B32D-B0431C2A03D2}"/>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4216-4B3D-B32D-B0431C2A03D2}"/>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4216-4B3D-B32D-B0431C2A03D2}"/>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4216-4B3D-B32D-B0431C2A03D2}"/>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4216-4B3D-B32D-B0431C2A03D2}"/>
            </c:ext>
          </c:extLst>
        </c:ser>
        <c:dLbls>
          <c:showLegendKey val="0"/>
          <c:showVal val="0"/>
          <c:showCatName val="0"/>
          <c:showSerName val="0"/>
          <c:showPercent val="0"/>
          <c:showBubbleSize val="0"/>
        </c:dLbls>
        <c:gapWidth val="219"/>
        <c:overlap val="-27"/>
        <c:axId val="330431664"/>
        <c:axId val="330431992"/>
      </c:barChart>
      <c:catAx>
        <c:axId val="33043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1992"/>
        <c:crosses val="autoZero"/>
        <c:auto val="1"/>
        <c:lblAlgn val="ctr"/>
        <c:lblOffset val="100"/>
        <c:noMultiLvlLbl val="0"/>
      </c:catAx>
      <c:valAx>
        <c:axId val="33043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E5CD-4B4A-A66C-6DDCB34B34F0}"/>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E5CD-4B4A-A66C-6DDCB34B34F0}"/>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E5CD-4B4A-A66C-6DDCB34B34F0}"/>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E5CD-4B4A-A66C-6DDCB34B34F0}"/>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E5CD-4B4A-A66C-6DDCB34B34F0}"/>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E5CD-4B4A-A66C-6DDCB34B34F0}"/>
            </c:ext>
          </c:extLst>
        </c:ser>
        <c:dLbls>
          <c:showLegendKey val="0"/>
          <c:showVal val="0"/>
          <c:showCatName val="0"/>
          <c:showSerName val="0"/>
          <c:showPercent val="0"/>
          <c:showBubbleSize val="0"/>
        </c:dLbls>
        <c:gapWidth val="219"/>
        <c:overlap val="-27"/>
        <c:axId val="330858208"/>
        <c:axId val="330856896"/>
      </c:barChart>
      <c:catAx>
        <c:axId val="33085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56896"/>
        <c:crosses val="autoZero"/>
        <c:auto val="1"/>
        <c:lblAlgn val="ctr"/>
        <c:lblOffset val="100"/>
        <c:noMultiLvlLbl val="0"/>
      </c:catAx>
      <c:valAx>
        <c:axId val="33085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5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2429-4EF1-BF2A-9626D900706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429-4EF1-BF2A-9626D900706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429-4EF1-BF2A-9626D900706E}"/>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429-4EF1-BF2A-9626D900706E}"/>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2429-4EF1-BF2A-9626D900706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2429-4EF1-BF2A-9626D900706E}"/>
            </c:ext>
          </c:extLst>
        </c:ser>
        <c:dLbls>
          <c:showLegendKey val="0"/>
          <c:showVal val="0"/>
          <c:showCatName val="0"/>
          <c:showSerName val="0"/>
          <c:showPercent val="0"/>
          <c:showBubbleSize val="0"/>
        </c:dLbls>
        <c:smooth val="0"/>
        <c:axId val="330863784"/>
        <c:axId val="330856568"/>
      </c:lineChart>
      <c:catAx>
        <c:axId val="33086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56568"/>
        <c:crosses val="autoZero"/>
        <c:auto val="1"/>
        <c:lblAlgn val="ctr"/>
        <c:lblOffset val="100"/>
        <c:noMultiLvlLbl val="0"/>
      </c:catAx>
      <c:valAx>
        <c:axId val="33085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6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B4D4-4B4F-A378-536B915CBE7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B4D4-4B4F-A378-536B915CBE7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B4D4-4B4F-A378-536B915CBE74}"/>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B4D4-4B4F-A378-536B915CBE74}"/>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B4D4-4B4F-A378-536B915CBE7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B4D4-4B4F-A378-536B915CBE74}"/>
            </c:ext>
          </c:extLst>
        </c:ser>
        <c:dLbls>
          <c:showLegendKey val="0"/>
          <c:showVal val="0"/>
          <c:showCatName val="0"/>
          <c:showSerName val="0"/>
          <c:showPercent val="0"/>
          <c:showBubbleSize val="0"/>
        </c:dLbls>
        <c:gapWidth val="219"/>
        <c:overlap val="-27"/>
        <c:axId val="330855256"/>
        <c:axId val="330855584"/>
      </c:barChart>
      <c:catAx>
        <c:axId val="33085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55584"/>
        <c:crosses val="autoZero"/>
        <c:auto val="1"/>
        <c:lblAlgn val="ctr"/>
        <c:lblOffset val="100"/>
        <c:noMultiLvlLbl val="0"/>
      </c:catAx>
      <c:valAx>
        <c:axId val="33085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5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406E-48E4-9669-E03A8675DE35}"/>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06E-48E4-9669-E03A8675DE35}"/>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06E-48E4-9669-E03A8675DE35}"/>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406E-48E4-9669-E03A8675DE35}"/>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06E-48E4-9669-E03A8675DE35}"/>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406E-48E4-9669-E03A8675DE35}"/>
            </c:ext>
          </c:extLst>
        </c:ser>
        <c:dLbls>
          <c:showLegendKey val="0"/>
          <c:showVal val="0"/>
          <c:showCatName val="0"/>
          <c:showSerName val="0"/>
          <c:showPercent val="0"/>
          <c:showBubbleSize val="0"/>
        </c:dLbls>
        <c:smooth val="0"/>
        <c:axId val="330867392"/>
        <c:axId val="330865752"/>
      </c:lineChart>
      <c:catAx>
        <c:axId val="33086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65752"/>
        <c:crosses val="autoZero"/>
        <c:auto val="1"/>
        <c:lblAlgn val="ctr"/>
        <c:lblOffset val="100"/>
        <c:noMultiLvlLbl val="0"/>
      </c:catAx>
      <c:valAx>
        <c:axId val="33086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6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69F0-4C6F-BC4F-515DAE7B8DED}"/>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69F0-4C6F-BC4F-515DAE7B8DED}"/>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69F0-4C6F-BC4F-515DAE7B8DED}"/>
            </c:ext>
          </c:extLst>
        </c:ser>
        <c:dLbls>
          <c:showLegendKey val="0"/>
          <c:showVal val="0"/>
          <c:showCatName val="0"/>
          <c:showSerName val="0"/>
          <c:showPercent val="0"/>
          <c:showBubbleSize val="0"/>
        </c:dLbls>
        <c:gapWidth val="150"/>
        <c:overlap val="100"/>
        <c:axId val="60578136"/>
        <c:axId val="60578464"/>
      </c:barChart>
      <c:catAx>
        <c:axId val="6057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578464"/>
        <c:crosses val="autoZero"/>
        <c:auto val="1"/>
        <c:lblAlgn val="ctr"/>
        <c:lblOffset val="100"/>
        <c:noMultiLvlLbl val="0"/>
      </c:catAx>
      <c:valAx>
        <c:axId val="60578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57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479C-442C-AA76-9FB2D6C9860C}"/>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479C-442C-AA76-9FB2D6C9860C}"/>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479C-442C-AA76-9FB2D6C9860C}"/>
            </c:ext>
          </c:extLst>
        </c:ser>
        <c:dLbls>
          <c:showLegendKey val="0"/>
          <c:showVal val="0"/>
          <c:showCatName val="0"/>
          <c:showSerName val="0"/>
          <c:showPercent val="0"/>
          <c:showBubbleSize val="0"/>
        </c:dLbls>
        <c:gapWidth val="150"/>
        <c:overlap val="100"/>
        <c:axId val="336396240"/>
        <c:axId val="336393616"/>
      </c:barChart>
      <c:catAx>
        <c:axId val="33639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93616"/>
        <c:crosses val="autoZero"/>
        <c:auto val="1"/>
        <c:lblAlgn val="ctr"/>
        <c:lblOffset val="100"/>
        <c:noMultiLvlLbl val="0"/>
      </c:catAx>
      <c:valAx>
        <c:axId val="336393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9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640F-419C-9E9D-06BA91D2CEB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640F-419C-9E9D-06BA91D2CEB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640F-419C-9E9D-06BA91D2CEBF}"/>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640F-419C-9E9D-06BA91D2CEBF}"/>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640F-419C-9E9D-06BA91D2CEBF}"/>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640F-419C-9E9D-06BA91D2CEBF}"/>
            </c:ext>
          </c:extLst>
        </c:ser>
        <c:dLbls>
          <c:showLegendKey val="0"/>
          <c:showVal val="0"/>
          <c:showCatName val="0"/>
          <c:showSerName val="0"/>
          <c:showPercent val="0"/>
          <c:showBubbleSize val="0"/>
        </c:dLbls>
        <c:gapWidth val="219"/>
        <c:overlap val="-27"/>
        <c:axId val="336383120"/>
        <c:axId val="336386728"/>
      </c:barChart>
      <c:catAx>
        <c:axId val="33638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86728"/>
        <c:crosses val="autoZero"/>
        <c:auto val="1"/>
        <c:lblAlgn val="ctr"/>
        <c:lblOffset val="100"/>
        <c:noMultiLvlLbl val="0"/>
      </c:catAx>
      <c:valAx>
        <c:axId val="33638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8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5FB8-4417-A16A-29A2513337D0}"/>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5FB8-4417-A16A-29A2513337D0}"/>
            </c:ext>
          </c:extLst>
        </c:ser>
        <c:dLbls>
          <c:showLegendKey val="0"/>
          <c:showVal val="0"/>
          <c:showCatName val="0"/>
          <c:showSerName val="0"/>
          <c:showPercent val="0"/>
          <c:showBubbleSize val="0"/>
        </c:dLbls>
        <c:gapWidth val="150"/>
        <c:overlap val="100"/>
        <c:axId val="336387056"/>
        <c:axId val="336385088"/>
      </c:barChart>
      <c:catAx>
        <c:axId val="3363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85088"/>
        <c:crosses val="autoZero"/>
        <c:auto val="1"/>
        <c:lblAlgn val="ctr"/>
        <c:lblOffset val="100"/>
        <c:noMultiLvlLbl val="0"/>
      </c:catAx>
      <c:valAx>
        <c:axId val="336385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387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14DD6-15E9-4DC1-86B4-B3E65ED89BCF}"/>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5AA1F54-4CB0-4463-9603-3A557E112EB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67371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5D4F3-7E98-4AB8-97C1-31986B8CF128}"/>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42D68E9A-9BA9-48C2-9B07-884E0E998A53}"/>
              </a:ext>
            </a:extLst>
          </p:cNvPr>
          <p:cNvGraphicFramePr>
            <a:graphicFrameLocks noGrp="1"/>
          </p:cNvGraphicFramePr>
          <p:nvPr>
            <p:ph type="tbl" sz="quarter" idx="13"/>
            <p:extLst>
              <p:ext uri="{D42A27DB-BD31-4B8C-83A1-F6EECF244321}">
                <p14:modId xmlns:p14="http://schemas.microsoft.com/office/powerpoint/2010/main" val="2042107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7273886"/>
                    </a:ext>
                  </a:extLst>
                </a:gridCol>
                <a:gridCol w="658368">
                  <a:extLst>
                    <a:ext uri="{9D8B030D-6E8A-4147-A177-3AD203B41FA5}">
                      <a16:colId xmlns:a16="http://schemas.microsoft.com/office/drawing/2014/main" val="2501252790"/>
                    </a:ext>
                  </a:extLst>
                </a:gridCol>
                <a:gridCol w="658368">
                  <a:extLst>
                    <a:ext uri="{9D8B030D-6E8A-4147-A177-3AD203B41FA5}">
                      <a16:colId xmlns:a16="http://schemas.microsoft.com/office/drawing/2014/main" val="2520609008"/>
                    </a:ext>
                  </a:extLst>
                </a:gridCol>
                <a:gridCol w="658368">
                  <a:extLst>
                    <a:ext uri="{9D8B030D-6E8A-4147-A177-3AD203B41FA5}">
                      <a16:colId xmlns:a16="http://schemas.microsoft.com/office/drawing/2014/main" val="800533648"/>
                    </a:ext>
                  </a:extLst>
                </a:gridCol>
                <a:gridCol w="658368">
                  <a:extLst>
                    <a:ext uri="{9D8B030D-6E8A-4147-A177-3AD203B41FA5}">
                      <a16:colId xmlns:a16="http://schemas.microsoft.com/office/drawing/2014/main" val="395459906"/>
                    </a:ext>
                  </a:extLst>
                </a:gridCol>
                <a:gridCol w="658368">
                  <a:extLst>
                    <a:ext uri="{9D8B030D-6E8A-4147-A177-3AD203B41FA5}">
                      <a16:colId xmlns:a16="http://schemas.microsoft.com/office/drawing/2014/main" val="1624049374"/>
                    </a:ext>
                  </a:extLst>
                </a:gridCol>
                <a:gridCol w="658368">
                  <a:extLst>
                    <a:ext uri="{9D8B030D-6E8A-4147-A177-3AD203B41FA5}">
                      <a16:colId xmlns:a16="http://schemas.microsoft.com/office/drawing/2014/main" val="2267451314"/>
                    </a:ext>
                  </a:extLst>
                </a:gridCol>
                <a:gridCol w="658368">
                  <a:extLst>
                    <a:ext uri="{9D8B030D-6E8A-4147-A177-3AD203B41FA5}">
                      <a16:colId xmlns:a16="http://schemas.microsoft.com/office/drawing/2014/main" val="1377676422"/>
                    </a:ext>
                  </a:extLst>
                </a:gridCol>
                <a:gridCol w="658368">
                  <a:extLst>
                    <a:ext uri="{9D8B030D-6E8A-4147-A177-3AD203B41FA5}">
                      <a16:colId xmlns:a16="http://schemas.microsoft.com/office/drawing/2014/main" val="1084725871"/>
                    </a:ext>
                  </a:extLst>
                </a:gridCol>
                <a:gridCol w="658368">
                  <a:extLst>
                    <a:ext uri="{9D8B030D-6E8A-4147-A177-3AD203B41FA5}">
                      <a16:colId xmlns:a16="http://schemas.microsoft.com/office/drawing/2014/main" val="42255496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54745854"/>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311122304"/>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223409342"/>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1312645191"/>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2237307056"/>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1116011725"/>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330278351"/>
                  </a:ext>
                </a:extLst>
              </a:tr>
            </a:tbl>
          </a:graphicData>
        </a:graphic>
      </p:graphicFrame>
      <p:sp>
        <p:nvSpPr>
          <p:cNvPr id="4" name="Text Placeholder 3">
            <a:extLst>
              <a:ext uri="{FF2B5EF4-FFF2-40B4-BE49-F238E27FC236}">
                <a16:creationId xmlns:a16="http://schemas.microsoft.com/office/drawing/2014/main" id="{BB597682-487C-4617-ACF5-1BEC92A5EEC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3182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33BE-06B7-4BF8-B994-F060FA84714C}"/>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AF22C6AD-F99F-450E-BC84-07CC787EBC30}"/>
              </a:ext>
            </a:extLst>
          </p:cNvPr>
          <p:cNvGraphicFramePr>
            <a:graphicFrameLocks noGrp="1"/>
          </p:cNvGraphicFramePr>
          <p:nvPr>
            <p:ph type="chart" sz="quarter" idx="13"/>
            <p:extLst>
              <p:ext uri="{D42A27DB-BD31-4B8C-83A1-F6EECF244321}">
                <p14:modId xmlns:p14="http://schemas.microsoft.com/office/powerpoint/2010/main" val="3007574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CFDAF7-CE14-4438-A2BC-90A6F2D3A19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E7416D9-76AF-4107-8725-266E959961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936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CDC2-E5E3-4494-97A8-0F2BE933D12B}"/>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9F2E9E35-5206-4DCE-9A46-128BCA9E27F1}"/>
              </a:ext>
            </a:extLst>
          </p:cNvPr>
          <p:cNvGraphicFramePr>
            <a:graphicFrameLocks noGrp="1"/>
          </p:cNvGraphicFramePr>
          <p:nvPr>
            <p:ph type="chart" sz="quarter" idx="13"/>
            <p:extLst>
              <p:ext uri="{D42A27DB-BD31-4B8C-83A1-F6EECF244321}">
                <p14:modId xmlns:p14="http://schemas.microsoft.com/office/powerpoint/2010/main" val="2319786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14131-F09F-414C-B92D-7721567405B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D98AD6F-621A-4846-801E-86C363742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26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C78C5-0D1A-4B79-8132-B6BD06B15D94}"/>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B810254C-F032-43EE-BC70-B27F0BA6CE7C}"/>
              </a:ext>
            </a:extLst>
          </p:cNvPr>
          <p:cNvGraphicFramePr>
            <a:graphicFrameLocks noGrp="1"/>
          </p:cNvGraphicFramePr>
          <p:nvPr>
            <p:ph type="chart" sz="quarter" idx="13"/>
            <p:extLst>
              <p:ext uri="{D42A27DB-BD31-4B8C-83A1-F6EECF244321}">
                <p14:modId xmlns:p14="http://schemas.microsoft.com/office/powerpoint/2010/main" val="1213640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BB0F7-5C3A-4BCC-A572-46E02770224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DE988E5-F9DF-4BF4-BA6A-DF14F2AF5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604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0BBCA-5669-4C0B-893F-F1416479A2D8}"/>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3D411653-F7A6-4D24-9CB2-F003832D506C}"/>
              </a:ext>
            </a:extLst>
          </p:cNvPr>
          <p:cNvGraphicFramePr>
            <a:graphicFrameLocks noGrp="1"/>
          </p:cNvGraphicFramePr>
          <p:nvPr>
            <p:ph type="chart" sz="quarter" idx="13"/>
            <p:extLst>
              <p:ext uri="{D42A27DB-BD31-4B8C-83A1-F6EECF244321}">
                <p14:modId xmlns:p14="http://schemas.microsoft.com/office/powerpoint/2010/main" val="2714456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FA7F40-8E96-4E55-BAFA-9F84BE32400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F9E27BF-AF2D-4F63-9BB4-3E548038A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8924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7B295-897D-454C-9C44-AAB660E2216F}"/>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8B470651-2C8E-4A2D-A22F-B1AE5E3D61CF}"/>
              </a:ext>
            </a:extLst>
          </p:cNvPr>
          <p:cNvGraphicFramePr>
            <a:graphicFrameLocks noGrp="1"/>
          </p:cNvGraphicFramePr>
          <p:nvPr>
            <p:ph type="chart" sz="quarter" idx="13"/>
            <p:extLst>
              <p:ext uri="{D42A27DB-BD31-4B8C-83A1-F6EECF244321}">
                <p14:modId xmlns:p14="http://schemas.microsoft.com/office/powerpoint/2010/main" val="3948619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4D9C4-FC03-4F78-A996-C7F5F96D00D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1D66983-4BFA-4198-BBC5-374D700B21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6684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231F-65FD-4208-87E4-4634FC859699}"/>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E93FB9AE-9879-42C1-A198-D628035AA352}"/>
              </a:ext>
            </a:extLst>
          </p:cNvPr>
          <p:cNvGraphicFramePr>
            <a:graphicFrameLocks noGrp="1"/>
          </p:cNvGraphicFramePr>
          <p:nvPr>
            <p:ph type="chart" sz="quarter" idx="13"/>
            <p:extLst>
              <p:ext uri="{D42A27DB-BD31-4B8C-83A1-F6EECF244321}">
                <p14:modId xmlns:p14="http://schemas.microsoft.com/office/powerpoint/2010/main" val="112394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3F89C-1EF4-44E6-8223-6B7758E6EC1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F27F596-3B95-4214-9CB4-F754ED40A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5979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1A4A-CAF1-4CF0-A2F7-538034DA1806}"/>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09FF97FB-EF74-456C-9E72-918FCF0D2EA1}"/>
              </a:ext>
            </a:extLst>
          </p:cNvPr>
          <p:cNvGraphicFramePr>
            <a:graphicFrameLocks noGrp="1"/>
          </p:cNvGraphicFramePr>
          <p:nvPr>
            <p:ph type="chart" sz="quarter" idx="13"/>
            <p:extLst>
              <p:ext uri="{D42A27DB-BD31-4B8C-83A1-F6EECF244321}">
                <p14:modId xmlns:p14="http://schemas.microsoft.com/office/powerpoint/2010/main" val="1279554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8982D-EC9A-47CA-BB3F-C61E6257E76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41036B3-A55A-4D97-A103-1747D2FF0D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0533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9E55D-170E-4150-94FF-210ED877F745}"/>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3B4E2313-683A-4C80-8BF5-6EDFD960359A}"/>
              </a:ext>
            </a:extLst>
          </p:cNvPr>
          <p:cNvGraphicFramePr>
            <a:graphicFrameLocks noGrp="1"/>
          </p:cNvGraphicFramePr>
          <p:nvPr>
            <p:ph type="chart" sz="quarter" idx="13"/>
            <p:extLst>
              <p:ext uri="{D42A27DB-BD31-4B8C-83A1-F6EECF244321}">
                <p14:modId xmlns:p14="http://schemas.microsoft.com/office/powerpoint/2010/main" val="1277930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002C97-5006-481F-B347-E239832B603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B76F28E-AC6A-43C4-BAAF-49B1D9502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2730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9C63-8D62-4459-8517-AAB74B251F11}"/>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9AEBBD6D-9F03-4937-A8C1-CC99872B7274}"/>
              </a:ext>
            </a:extLst>
          </p:cNvPr>
          <p:cNvGraphicFramePr>
            <a:graphicFrameLocks noGrp="1"/>
          </p:cNvGraphicFramePr>
          <p:nvPr>
            <p:ph type="chart" sz="quarter" idx="13"/>
            <p:extLst>
              <p:ext uri="{D42A27DB-BD31-4B8C-83A1-F6EECF244321}">
                <p14:modId xmlns:p14="http://schemas.microsoft.com/office/powerpoint/2010/main" val="390357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BA6E4D-2394-4085-ACAB-EFD60884A62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8C39F91-298E-464E-B793-ADD9C1014F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489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6D0FB-E013-4F9D-A6FE-617E4A78A3C0}"/>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27B36881-6EFC-4F33-A4A0-31B1743BFB7E}"/>
              </a:ext>
            </a:extLst>
          </p:cNvPr>
          <p:cNvGraphicFramePr>
            <a:graphicFrameLocks noGrp="1"/>
          </p:cNvGraphicFramePr>
          <p:nvPr>
            <p:ph type="chart" sz="quarter" idx="13"/>
            <p:extLst>
              <p:ext uri="{D42A27DB-BD31-4B8C-83A1-F6EECF244321}">
                <p14:modId xmlns:p14="http://schemas.microsoft.com/office/powerpoint/2010/main" val="1635478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680E19-4900-4461-8FEB-464C7ACDA62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A90CEAB-8B48-4346-A3AE-5250874D59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956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A6294-614A-48F2-A21C-DB2779144C90}"/>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4DE54B23-D449-40CD-B2B1-2793107F12FB}"/>
              </a:ext>
            </a:extLst>
          </p:cNvPr>
          <p:cNvGraphicFramePr>
            <a:graphicFrameLocks noGrp="1"/>
          </p:cNvGraphicFramePr>
          <p:nvPr>
            <p:ph type="chart" sz="quarter" idx="13"/>
            <p:extLst>
              <p:ext uri="{D42A27DB-BD31-4B8C-83A1-F6EECF244321}">
                <p14:modId xmlns:p14="http://schemas.microsoft.com/office/powerpoint/2010/main" val="91098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CE2B4-03FF-4D78-B9A0-5453E3CD294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07DC335-6998-433F-8DCA-8F671DF22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990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A041F-9187-4BE4-AD17-68F6968A23E4}"/>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CBCE2A0D-26B0-4212-8EB5-7F3885C36DF5}"/>
              </a:ext>
            </a:extLst>
          </p:cNvPr>
          <p:cNvGraphicFramePr>
            <a:graphicFrameLocks noGrp="1"/>
          </p:cNvGraphicFramePr>
          <p:nvPr>
            <p:ph type="chart" sz="quarter" idx="13"/>
            <p:extLst>
              <p:ext uri="{D42A27DB-BD31-4B8C-83A1-F6EECF244321}">
                <p14:modId xmlns:p14="http://schemas.microsoft.com/office/powerpoint/2010/main" val="2023752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5CAEED-E153-4D84-A2D6-B2DDE384BE8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1DAC6B0-3D04-47FE-BA71-8E47BD1B03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96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3619-43A6-4EC0-9678-8374E74E4ECF}"/>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236C6A6A-C58A-4354-85FD-5278BD89380B}"/>
              </a:ext>
            </a:extLst>
          </p:cNvPr>
          <p:cNvGraphicFramePr>
            <a:graphicFrameLocks noGrp="1"/>
          </p:cNvGraphicFramePr>
          <p:nvPr>
            <p:ph type="chart" sz="quarter" idx="13"/>
            <p:extLst>
              <p:ext uri="{D42A27DB-BD31-4B8C-83A1-F6EECF244321}">
                <p14:modId xmlns:p14="http://schemas.microsoft.com/office/powerpoint/2010/main" val="2436655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8679C-651E-40C4-9985-89C779DBECE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9C1D327-574D-4B9D-9915-A3D1C686D7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77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86509-3E00-4669-B377-3088924C8038}"/>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555DBEA7-404B-436E-AF82-A67E8203A77A}"/>
              </a:ext>
            </a:extLst>
          </p:cNvPr>
          <p:cNvGraphicFramePr>
            <a:graphicFrameLocks noGrp="1"/>
          </p:cNvGraphicFramePr>
          <p:nvPr>
            <p:ph type="tbl" sz="quarter" idx="13"/>
            <p:extLst>
              <p:ext uri="{D42A27DB-BD31-4B8C-83A1-F6EECF244321}">
                <p14:modId xmlns:p14="http://schemas.microsoft.com/office/powerpoint/2010/main" val="544032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4349379"/>
                    </a:ext>
                  </a:extLst>
                </a:gridCol>
                <a:gridCol w="1399032">
                  <a:extLst>
                    <a:ext uri="{9D8B030D-6E8A-4147-A177-3AD203B41FA5}">
                      <a16:colId xmlns:a16="http://schemas.microsoft.com/office/drawing/2014/main" val="2925630271"/>
                    </a:ext>
                  </a:extLst>
                </a:gridCol>
                <a:gridCol w="1399032">
                  <a:extLst>
                    <a:ext uri="{9D8B030D-6E8A-4147-A177-3AD203B41FA5}">
                      <a16:colId xmlns:a16="http://schemas.microsoft.com/office/drawing/2014/main" val="2695950813"/>
                    </a:ext>
                  </a:extLst>
                </a:gridCol>
                <a:gridCol w="1399032">
                  <a:extLst>
                    <a:ext uri="{9D8B030D-6E8A-4147-A177-3AD203B41FA5}">
                      <a16:colId xmlns:a16="http://schemas.microsoft.com/office/drawing/2014/main" val="2023560726"/>
                    </a:ext>
                  </a:extLst>
                </a:gridCol>
                <a:gridCol w="1399032">
                  <a:extLst>
                    <a:ext uri="{9D8B030D-6E8A-4147-A177-3AD203B41FA5}">
                      <a16:colId xmlns:a16="http://schemas.microsoft.com/office/drawing/2014/main" val="3023163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0671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247802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65089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2058594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12877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39079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88322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3798956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247505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382755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4119163109"/>
                  </a:ext>
                </a:extLst>
              </a:tr>
            </a:tbl>
          </a:graphicData>
        </a:graphic>
      </p:graphicFrame>
      <p:sp>
        <p:nvSpPr>
          <p:cNvPr id="4" name="Text Placeholder 3">
            <a:extLst>
              <a:ext uri="{FF2B5EF4-FFF2-40B4-BE49-F238E27FC236}">
                <a16:creationId xmlns:a16="http://schemas.microsoft.com/office/drawing/2014/main" id="{8FCFE9D7-9FB6-42C8-946E-B3378279785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9032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18B66-7DF0-428F-9201-CD1F2840D45E}"/>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81BAD65E-711B-4B8A-AB3C-33A345011D52}"/>
              </a:ext>
            </a:extLst>
          </p:cNvPr>
          <p:cNvGraphicFramePr>
            <a:graphicFrameLocks noGrp="1"/>
          </p:cNvGraphicFramePr>
          <p:nvPr>
            <p:ph type="tbl" sz="quarter" idx="13"/>
            <p:extLst>
              <p:ext uri="{D42A27DB-BD31-4B8C-83A1-F6EECF244321}">
                <p14:modId xmlns:p14="http://schemas.microsoft.com/office/powerpoint/2010/main" val="53325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6718092"/>
                    </a:ext>
                  </a:extLst>
                </a:gridCol>
                <a:gridCol w="1399032">
                  <a:extLst>
                    <a:ext uri="{9D8B030D-6E8A-4147-A177-3AD203B41FA5}">
                      <a16:colId xmlns:a16="http://schemas.microsoft.com/office/drawing/2014/main" val="2500212035"/>
                    </a:ext>
                  </a:extLst>
                </a:gridCol>
                <a:gridCol w="1399032">
                  <a:extLst>
                    <a:ext uri="{9D8B030D-6E8A-4147-A177-3AD203B41FA5}">
                      <a16:colId xmlns:a16="http://schemas.microsoft.com/office/drawing/2014/main" val="1342825326"/>
                    </a:ext>
                  </a:extLst>
                </a:gridCol>
                <a:gridCol w="1399032">
                  <a:extLst>
                    <a:ext uri="{9D8B030D-6E8A-4147-A177-3AD203B41FA5}">
                      <a16:colId xmlns:a16="http://schemas.microsoft.com/office/drawing/2014/main" val="2427377277"/>
                    </a:ext>
                  </a:extLst>
                </a:gridCol>
                <a:gridCol w="1399032">
                  <a:extLst>
                    <a:ext uri="{9D8B030D-6E8A-4147-A177-3AD203B41FA5}">
                      <a16:colId xmlns:a16="http://schemas.microsoft.com/office/drawing/2014/main" val="141405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20599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12572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407492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109702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08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206984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2393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35524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81224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289836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extLst>
                  <a:ext uri="{0D108BD9-81ED-4DB2-BD59-A6C34878D82A}">
                    <a16:rowId xmlns:a16="http://schemas.microsoft.com/office/drawing/2014/main" val="3801950266"/>
                  </a:ext>
                </a:extLst>
              </a:tr>
            </a:tbl>
          </a:graphicData>
        </a:graphic>
      </p:graphicFrame>
      <p:sp>
        <p:nvSpPr>
          <p:cNvPr id="4" name="Text Placeholder 3">
            <a:extLst>
              <a:ext uri="{FF2B5EF4-FFF2-40B4-BE49-F238E27FC236}">
                <a16:creationId xmlns:a16="http://schemas.microsoft.com/office/drawing/2014/main" id="{80380F7F-3BF1-4835-BFB6-7173083B31E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39922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8EFDC-B859-4B4E-9C03-4FF5FEA6490A}"/>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E8D01691-EF23-423A-86B1-D5006C7A1066}"/>
              </a:ext>
            </a:extLst>
          </p:cNvPr>
          <p:cNvGraphicFramePr>
            <a:graphicFrameLocks noGrp="1"/>
          </p:cNvGraphicFramePr>
          <p:nvPr>
            <p:ph type="tbl" sz="quarter" idx="13"/>
            <p:extLst>
              <p:ext uri="{D42A27DB-BD31-4B8C-83A1-F6EECF244321}">
                <p14:modId xmlns:p14="http://schemas.microsoft.com/office/powerpoint/2010/main" val="15478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5071276"/>
                    </a:ext>
                  </a:extLst>
                </a:gridCol>
                <a:gridCol w="987552">
                  <a:extLst>
                    <a:ext uri="{9D8B030D-6E8A-4147-A177-3AD203B41FA5}">
                      <a16:colId xmlns:a16="http://schemas.microsoft.com/office/drawing/2014/main" val="2779229287"/>
                    </a:ext>
                  </a:extLst>
                </a:gridCol>
                <a:gridCol w="987552">
                  <a:extLst>
                    <a:ext uri="{9D8B030D-6E8A-4147-A177-3AD203B41FA5}">
                      <a16:colId xmlns:a16="http://schemas.microsoft.com/office/drawing/2014/main" val="2383405066"/>
                    </a:ext>
                  </a:extLst>
                </a:gridCol>
                <a:gridCol w="987552">
                  <a:extLst>
                    <a:ext uri="{9D8B030D-6E8A-4147-A177-3AD203B41FA5}">
                      <a16:colId xmlns:a16="http://schemas.microsoft.com/office/drawing/2014/main" val="2714603287"/>
                    </a:ext>
                  </a:extLst>
                </a:gridCol>
                <a:gridCol w="987552">
                  <a:extLst>
                    <a:ext uri="{9D8B030D-6E8A-4147-A177-3AD203B41FA5}">
                      <a16:colId xmlns:a16="http://schemas.microsoft.com/office/drawing/2014/main" val="3299921031"/>
                    </a:ext>
                  </a:extLst>
                </a:gridCol>
                <a:gridCol w="987552">
                  <a:extLst>
                    <a:ext uri="{9D8B030D-6E8A-4147-A177-3AD203B41FA5}">
                      <a16:colId xmlns:a16="http://schemas.microsoft.com/office/drawing/2014/main" val="3626031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685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7182555"/>
                  </a:ext>
                </a:extLst>
              </a:tr>
            </a:tbl>
          </a:graphicData>
        </a:graphic>
      </p:graphicFrame>
      <p:sp>
        <p:nvSpPr>
          <p:cNvPr id="4" name="Text Placeholder 3">
            <a:extLst>
              <a:ext uri="{FF2B5EF4-FFF2-40B4-BE49-F238E27FC236}">
                <a16:creationId xmlns:a16="http://schemas.microsoft.com/office/drawing/2014/main" id="{266B52F0-3E34-4A77-8B9D-524A31B8619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26390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3DB33-636A-44F7-88F8-30EAE48B4456}"/>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8BA11A95-B40B-4E8D-9EE3-77A8B4607FAD}"/>
              </a:ext>
            </a:extLst>
          </p:cNvPr>
          <p:cNvGraphicFramePr>
            <a:graphicFrameLocks noGrp="1"/>
          </p:cNvGraphicFramePr>
          <p:nvPr>
            <p:ph type="tbl" sz="quarter" idx="13"/>
            <p:extLst>
              <p:ext uri="{D42A27DB-BD31-4B8C-83A1-F6EECF244321}">
                <p14:modId xmlns:p14="http://schemas.microsoft.com/office/powerpoint/2010/main" val="434299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86621239"/>
                    </a:ext>
                  </a:extLst>
                </a:gridCol>
                <a:gridCol w="987552">
                  <a:extLst>
                    <a:ext uri="{9D8B030D-6E8A-4147-A177-3AD203B41FA5}">
                      <a16:colId xmlns:a16="http://schemas.microsoft.com/office/drawing/2014/main" val="4191029359"/>
                    </a:ext>
                  </a:extLst>
                </a:gridCol>
                <a:gridCol w="987552">
                  <a:extLst>
                    <a:ext uri="{9D8B030D-6E8A-4147-A177-3AD203B41FA5}">
                      <a16:colId xmlns:a16="http://schemas.microsoft.com/office/drawing/2014/main" val="3950865805"/>
                    </a:ext>
                  </a:extLst>
                </a:gridCol>
                <a:gridCol w="987552">
                  <a:extLst>
                    <a:ext uri="{9D8B030D-6E8A-4147-A177-3AD203B41FA5}">
                      <a16:colId xmlns:a16="http://schemas.microsoft.com/office/drawing/2014/main" val="1320410790"/>
                    </a:ext>
                  </a:extLst>
                </a:gridCol>
                <a:gridCol w="987552">
                  <a:extLst>
                    <a:ext uri="{9D8B030D-6E8A-4147-A177-3AD203B41FA5}">
                      <a16:colId xmlns:a16="http://schemas.microsoft.com/office/drawing/2014/main" val="1467202532"/>
                    </a:ext>
                  </a:extLst>
                </a:gridCol>
                <a:gridCol w="987552">
                  <a:extLst>
                    <a:ext uri="{9D8B030D-6E8A-4147-A177-3AD203B41FA5}">
                      <a16:colId xmlns:a16="http://schemas.microsoft.com/office/drawing/2014/main" val="89739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449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199220"/>
                  </a:ext>
                </a:extLst>
              </a:tr>
            </a:tbl>
          </a:graphicData>
        </a:graphic>
      </p:graphicFrame>
      <p:sp>
        <p:nvSpPr>
          <p:cNvPr id="4" name="Text Placeholder 3">
            <a:extLst>
              <a:ext uri="{FF2B5EF4-FFF2-40B4-BE49-F238E27FC236}">
                <a16:creationId xmlns:a16="http://schemas.microsoft.com/office/drawing/2014/main" id="{70E81E91-EAE3-4FDB-B370-D769071CC51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24369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B41B2-3719-43DF-BD56-564EC523477E}"/>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DEB7F878-577A-4696-B3EC-962ABC33952C}"/>
              </a:ext>
            </a:extLst>
          </p:cNvPr>
          <p:cNvGraphicFramePr>
            <a:graphicFrameLocks noGrp="1"/>
          </p:cNvGraphicFramePr>
          <p:nvPr>
            <p:ph type="tbl" sz="quarter" idx="13"/>
            <p:extLst>
              <p:ext uri="{D42A27DB-BD31-4B8C-83A1-F6EECF244321}">
                <p14:modId xmlns:p14="http://schemas.microsoft.com/office/powerpoint/2010/main" val="413239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28204378"/>
                    </a:ext>
                  </a:extLst>
                </a:gridCol>
                <a:gridCol w="987552">
                  <a:extLst>
                    <a:ext uri="{9D8B030D-6E8A-4147-A177-3AD203B41FA5}">
                      <a16:colId xmlns:a16="http://schemas.microsoft.com/office/drawing/2014/main" val="1457318081"/>
                    </a:ext>
                  </a:extLst>
                </a:gridCol>
                <a:gridCol w="987552">
                  <a:extLst>
                    <a:ext uri="{9D8B030D-6E8A-4147-A177-3AD203B41FA5}">
                      <a16:colId xmlns:a16="http://schemas.microsoft.com/office/drawing/2014/main" val="1656093602"/>
                    </a:ext>
                  </a:extLst>
                </a:gridCol>
                <a:gridCol w="987552">
                  <a:extLst>
                    <a:ext uri="{9D8B030D-6E8A-4147-A177-3AD203B41FA5}">
                      <a16:colId xmlns:a16="http://schemas.microsoft.com/office/drawing/2014/main" val="2010413662"/>
                    </a:ext>
                  </a:extLst>
                </a:gridCol>
                <a:gridCol w="987552">
                  <a:extLst>
                    <a:ext uri="{9D8B030D-6E8A-4147-A177-3AD203B41FA5}">
                      <a16:colId xmlns:a16="http://schemas.microsoft.com/office/drawing/2014/main" val="159340928"/>
                    </a:ext>
                  </a:extLst>
                </a:gridCol>
                <a:gridCol w="987552">
                  <a:extLst>
                    <a:ext uri="{9D8B030D-6E8A-4147-A177-3AD203B41FA5}">
                      <a16:colId xmlns:a16="http://schemas.microsoft.com/office/drawing/2014/main" val="807824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959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45676679"/>
                  </a:ext>
                </a:extLst>
              </a:tr>
            </a:tbl>
          </a:graphicData>
        </a:graphic>
      </p:graphicFrame>
      <p:sp>
        <p:nvSpPr>
          <p:cNvPr id="4" name="Text Placeholder 3">
            <a:extLst>
              <a:ext uri="{FF2B5EF4-FFF2-40B4-BE49-F238E27FC236}">
                <a16:creationId xmlns:a16="http://schemas.microsoft.com/office/drawing/2014/main" id="{1FB57F7D-379D-4761-AEE9-92CD30F5EF5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47710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87592-CB44-40CD-A533-F38B2F22E638}"/>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DEA8F726-9FFC-48CD-A55B-F403EA2F52DE}"/>
              </a:ext>
            </a:extLst>
          </p:cNvPr>
          <p:cNvGraphicFramePr>
            <a:graphicFrameLocks noGrp="1"/>
          </p:cNvGraphicFramePr>
          <p:nvPr>
            <p:ph type="tbl" sz="quarter" idx="13"/>
            <p:extLst>
              <p:ext uri="{D42A27DB-BD31-4B8C-83A1-F6EECF244321}">
                <p14:modId xmlns:p14="http://schemas.microsoft.com/office/powerpoint/2010/main" val="4587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07939098"/>
                    </a:ext>
                  </a:extLst>
                </a:gridCol>
                <a:gridCol w="987552">
                  <a:extLst>
                    <a:ext uri="{9D8B030D-6E8A-4147-A177-3AD203B41FA5}">
                      <a16:colId xmlns:a16="http://schemas.microsoft.com/office/drawing/2014/main" val="2607214785"/>
                    </a:ext>
                  </a:extLst>
                </a:gridCol>
                <a:gridCol w="987552">
                  <a:extLst>
                    <a:ext uri="{9D8B030D-6E8A-4147-A177-3AD203B41FA5}">
                      <a16:colId xmlns:a16="http://schemas.microsoft.com/office/drawing/2014/main" val="2655293238"/>
                    </a:ext>
                  </a:extLst>
                </a:gridCol>
                <a:gridCol w="987552">
                  <a:extLst>
                    <a:ext uri="{9D8B030D-6E8A-4147-A177-3AD203B41FA5}">
                      <a16:colId xmlns:a16="http://schemas.microsoft.com/office/drawing/2014/main" val="3143903260"/>
                    </a:ext>
                  </a:extLst>
                </a:gridCol>
                <a:gridCol w="987552">
                  <a:extLst>
                    <a:ext uri="{9D8B030D-6E8A-4147-A177-3AD203B41FA5}">
                      <a16:colId xmlns:a16="http://schemas.microsoft.com/office/drawing/2014/main" val="3847624336"/>
                    </a:ext>
                  </a:extLst>
                </a:gridCol>
                <a:gridCol w="987552">
                  <a:extLst>
                    <a:ext uri="{9D8B030D-6E8A-4147-A177-3AD203B41FA5}">
                      <a16:colId xmlns:a16="http://schemas.microsoft.com/office/drawing/2014/main" val="2662592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153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2695645"/>
                  </a:ext>
                </a:extLst>
              </a:tr>
            </a:tbl>
          </a:graphicData>
        </a:graphic>
      </p:graphicFrame>
      <p:sp>
        <p:nvSpPr>
          <p:cNvPr id="4" name="Text Placeholder 3">
            <a:extLst>
              <a:ext uri="{FF2B5EF4-FFF2-40B4-BE49-F238E27FC236}">
                <a16:creationId xmlns:a16="http://schemas.microsoft.com/office/drawing/2014/main" id="{CAEE3F3B-FE6E-417B-95C5-D995D0CA996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84018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E26A-BEB8-4039-BBCD-64DC38C18B2F}"/>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74DFBA06-4BB0-412E-A2D4-7F571E6EE545}"/>
              </a:ext>
            </a:extLst>
          </p:cNvPr>
          <p:cNvGraphicFramePr>
            <a:graphicFrameLocks noGrp="1"/>
          </p:cNvGraphicFramePr>
          <p:nvPr>
            <p:ph type="tbl" sz="quarter" idx="13"/>
            <p:extLst>
              <p:ext uri="{D42A27DB-BD31-4B8C-83A1-F6EECF244321}">
                <p14:modId xmlns:p14="http://schemas.microsoft.com/office/powerpoint/2010/main" val="1172874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77254258"/>
                    </a:ext>
                  </a:extLst>
                </a:gridCol>
                <a:gridCol w="987552">
                  <a:extLst>
                    <a:ext uri="{9D8B030D-6E8A-4147-A177-3AD203B41FA5}">
                      <a16:colId xmlns:a16="http://schemas.microsoft.com/office/drawing/2014/main" val="3913818579"/>
                    </a:ext>
                  </a:extLst>
                </a:gridCol>
                <a:gridCol w="987552">
                  <a:extLst>
                    <a:ext uri="{9D8B030D-6E8A-4147-A177-3AD203B41FA5}">
                      <a16:colId xmlns:a16="http://schemas.microsoft.com/office/drawing/2014/main" val="3759828281"/>
                    </a:ext>
                  </a:extLst>
                </a:gridCol>
                <a:gridCol w="987552">
                  <a:extLst>
                    <a:ext uri="{9D8B030D-6E8A-4147-A177-3AD203B41FA5}">
                      <a16:colId xmlns:a16="http://schemas.microsoft.com/office/drawing/2014/main" val="1219510624"/>
                    </a:ext>
                  </a:extLst>
                </a:gridCol>
                <a:gridCol w="987552">
                  <a:extLst>
                    <a:ext uri="{9D8B030D-6E8A-4147-A177-3AD203B41FA5}">
                      <a16:colId xmlns:a16="http://schemas.microsoft.com/office/drawing/2014/main" val="1545560821"/>
                    </a:ext>
                  </a:extLst>
                </a:gridCol>
                <a:gridCol w="987552">
                  <a:extLst>
                    <a:ext uri="{9D8B030D-6E8A-4147-A177-3AD203B41FA5}">
                      <a16:colId xmlns:a16="http://schemas.microsoft.com/office/drawing/2014/main" val="422509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855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52746684"/>
                  </a:ext>
                </a:extLst>
              </a:tr>
            </a:tbl>
          </a:graphicData>
        </a:graphic>
      </p:graphicFrame>
      <p:sp>
        <p:nvSpPr>
          <p:cNvPr id="4" name="Text Placeholder 3">
            <a:extLst>
              <a:ext uri="{FF2B5EF4-FFF2-40B4-BE49-F238E27FC236}">
                <a16:creationId xmlns:a16="http://schemas.microsoft.com/office/drawing/2014/main" id="{9937FB66-2D6C-4C51-922A-534D57AF627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98216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275BC-403F-4FA7-8370-C3B05C1ACA26}"/>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F937D212-2D6B-470B-9293-618D71021A1D}"/>
              </a:ext>
            </a:extLst>
          </p:cNvPr>
          <p:cNvGraphicFramePr>
            <a:graphicFrameLocks noGrp="1"/>
          </p:cNvGraphicFramePr>
          <p:nvPr>
            <p:ph type="tbl" sz="quarter" idx="13"/>
            <p:extLst>
              <p:ext uri="{D42A27DB-BD31-4B8C-83A1-F6EECF244321}">
                <p14:modId xmlns:p14="http://schemas.microsoft.com/office/powerpoint/2010/main" val="1771391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52042914"/>
                    </a:ext>
                  </a:extLst>
                </a:gridCol>
                <a:gridCol w="987552">
                  <a:extLst>
                    <a:ext uri="{9D8B030D-6E8A-4147-A177-3AD203B41FA5}">
                      <a16:colId xmlns:a16="http://schemas.microsoft.com/office/drawing/2014/main" val="1413361089"/>
                    </a:ext>
                  </a:extLst>
                </a:gridCol>
                <a:gridCol w="987552">
                  <a:extLst>
                    <a:ext uri="{9D8B030D-6E8A-4147-A177-3AD203B41FA5}">
                      <a16:colId xmlns:a16="http://schemas.microsoft.com/office/drawing/2014/main" val="2337763392"/>
                    </a:ext>
                  </a:extLst>
                </a:gridCol>
                <a:gridCol w="987552">
                  <a:extLst>
                    <a:ext uri="{9D8B030D-6E8A-4147-A177-3AD203B41FA5}">
                      <a16:colId xmlns:a16="http://schemas.microsoft.com/office/drawing/2014/main" val="3088952206"/>
                    </a:ext>
                  </a:extLst>
                </a:gridCol>
                <a:gridCol w="987552">
                  <a:extLst>
                    <a:ext uri="{9D8B030D-6E8A-4147-A177-3AD203B41FA5}">
                      <a16:colId xmlns:a16="http://schemas.microsoft.com/office/drawing/2014/main" val="2762831840"/>
                    </a:ext>
                  </a:extLst>
                </a:gridCol>
                <a:gridCol w="987552">
                  <a:extLst>
                    <a:ext uri="{9D8B030D-6E8A-4147-A177-3AD203B41FA5}">
                      <a16:colId xmlns:a16="http://schemas.microsoft.com/office/drawing/2014/main" val="3354363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374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1405234"/>
                  </a:ext>
                </a:extLst>
              </a:tr>
            </a:tbl>
          </a:graphicData>
        </a:graphic>
      </p:graphicFrame>
      <p:sp>
        <p:nvSpPr>
          <p:cNvPr id="4" name="Text Placeholder 3">
            <a:extLst>
              <a:ext uri="{FF2B5EF4-FFF2-40B4-BE49-F238E27FC236}">
                <a16:creationId xmlns:a16="http://schemas.microsoft.com/office/drawing/2014/main" id="{65AE8736-9AB2-442D-A137-1B6A2A6862E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1834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AC96-4DBA-4009-B38A-231BACE0DA55}"/>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9C5CC1F4-6D88-4A05-A5ED-C2051CE301AD}"/>
              </a:ext>
            </a:extLst>
          </p:cNvPr>
          <p:cNvGraphicFramePr>
            <a:graphicFrameLocks noGrp="1"/>
          </p:cNvGraphicFramePr>
          <p:nvPr>
            <p:ph type="tbl" sz="quarter" idx="13"/>
            <p:extLst>
              <p:ext uri="{D42A27DB-BD31-4B8C-83A1-F6EECF244321}">
                <p14:modId xmlns:p14="http://schemas.microsoft.com/office/powerpoint/2010/main" val="702329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95781369"/>
                    </a:ext>
                  </a:extLst>
                </a:gridCol>
                <a:gridCol w="987552">
                  <a:extLst>
                    <a:ext uri="{9D8B030D-6E8A-4147-A177-3AD203B41FA5}">
                      <a16:colId xmlns:a16="http://schemas.microsoft.com/office/drawing/2014/main" val="2629881831"/>
                    </a:ext>
                  </a:extLst>
                </a:gridCol>
                <a:gridCol w="987552">
                  <a:extLst>
                    <a:ext uri="{9D8B030D-6E8A-4147-A177-3AD203B41FA5}">
                      <a16:colId xmlns:a16="http://schemas.microsoft.com/office/drawing/2014/main" val="2233506335"/>
                    </a:ext>
                  </a:extLst>
                </a:gridCol>
                <a:gridCol w="987552">
                  <a:extLst>
                    <a:ext uri="{9D8B030D-6E8A-4147-A177-3AD203B41FA5}">
                      <a16:colId xmlns:a16="http://schemas.microsoft.com/office/drawing/2014/main" val="2655736117"/>
                    </a:ext>
                  </a:extLst>
                </a:gridCol>
                <a:gridCol w="987552">
                  <a:extLst>
                    <a:ext uri="{9D8B030D-6E8A-4147-A177-3AD203B41FA5}">
                      <a16:colId xmlns:a16="http://schemas.microsoft.com/office/drawing/2014/main" val="2345062089"/>
                    </a:ext>
                  </a:extLst>
                </a:gridCol>
                <a:gridCol w="987552">
                  <a:extLst>
                    <a:ext uri="{9D8B030D-6E8A-4147-A177-3AD203B41FA5}">
                      <a16:colId xmlns:a16="http://schemas.microsoft.com/office/drawing/2014/main" val="1908879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572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1832665"/>
                  </a:ext>
                </a:extLst>
              </a:tr>
            </a:tbl>
          </a:graphicData>
        </a:graphic>
      </p:graphicFrame>
      <p:sp>
        <p:nvSpPr>
          <p:cNvPr id="4" name="Text Placeholder 3">
            <a:extLst>
              <a:ext uri="{FF2B5EF4-FFF2-40B4-BE49-F238E27FC236}">
                <a16:creationId xmlns:a16="http://schemas.microsoft.com/office/drawing/2014/main" id="{B1ED1AB2-8F31-4F40-A4DC-D808955A986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74695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99220-8B73-4E54-A0D8-26D4616E2992}"/>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3AF01A7D-0F20-417B-8FC5-74D74FAE9A14}"/>
              </a:ext>
            </a:extLst>
          </p:cNvPr>
          <p:cNvGraphicFramePr>
            <a:graphicFrameLocks noGrp="1"/>
          </p:cNvGraphicFramePr>
          <p:nvPr>
            <p:ph type="tbl" sz="quarter" idx="13"/>
            <p:extLst>
              <p:ext uri="{D42A27DB-BD31-4B8C-83A1-F6EECF244321}">
                <p14:modId xmlns:p14="http://schemas.microsoft.com/office/powerpoint/2010/main" val="1995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38251712"/>
                    </a:ext>
                  </a:extLst>
                </a:gridCol>
                <a:gridCol w="987552">
                  <a:extLst>
                    <a:ext uri="{9D8B030D-6E8A-4147-A177-3AD203B41FA5}">
                      <a16:colId xmlns:a16="http://schemas.microsoft.com/office/drawing/2014/main" val="2162355539"/>
                    </a:ext>
                  </a:extLst>
                </a:gridCol>
                <a:gridCol w="987552">
                  <a:extLst>
                    <a:ext uri="{9D8B030D-6E8A-4147-A177-3AD203B41FA5}">
                      <a16:colId xmlns:a16="http://schemas.microsoft.com/office/drawing/2014/main" val="2679111148"/>
                    </a:ext>
                  </a:extLst>
                </a:gridCol>
                <a:gridCol w="987552">
                  <a:extLst>
                    <a:ext uri="{9D8B030D-6E8A-4147-A177-3AD203B41FA5}">
                      <a16:colId xmlns:a16="http://schemas.microsoft.com/office/drawing/2014/main" val="538841815"/>
                    </a:ext>
                  </a:extLst>
                </a:gridCol>
                <a:gridCol w="987552">
                  <a:extLst>
                    <a:ext uri="{9D8B030D-6E8A-4147-A177-3AD203B41FA5}">
                      <a16:colId xmlns:a16="http://schemas.microsoft.com/office/drawing/2014/main" val="3127564512"/>
                    </a:ext>
                  </a:extLst>
                </a:gridCol>
                <a:gridCol w="987552">
                  <a:extLst>
                    <a:ext uri="{9D8B030D-6E8A-4147-A177-3AD203B41FA5}">
                      <a16:colId xmlns:a16="http://schemas.microsoft.com/office/drawing/2014/main" val="1965091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598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462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412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3885764"/>
                  </a:ext>
                </a:extLst>
              </a:tr>
            </a:tbl>
          </a:graphicData>
        </a:graphic>
      </p:graphicFrame>
      <p:sp>
        <p:nvSpPr>
          <p:cNvPr id="4" name="Text Placeholder 3">
            <a:extLst>
              <a:ext uri="{FF2B5EF4-FFF2-40B4-BE49-F238E27FC236}">
                <a16:creationId xmlns:a16="http://schemas.microsoft.com/office/drawing/2014/main" id="{E7B5FC51-9F81-4F1C-BB34-A3D36BB9026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417401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24742-23EF-4A48-B688-0673A69C9DF1}"/>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893D1278-2666-445E-86CB-51F5FF4C0A6C}"/>
              </a:ext>
            </a:extLst>
          </p:cNvPr>
          <p:cNvGraphicFramePr>
            <a:graphicFrameLocks noGrp="1"/>
          </p:cNvGraphicFramePr>
          <p:nvPr>
            <p:ph type="tbl" sz="quarter" idx="13"/>
            <p:extLst>
              <p:ext uri="{D42A27DB-BD31-4B8C-83A1-F6EECF244321}">
                <p14:modId xmlns:p14="http://schemas.microsoft.com/office/powerpoint/2010/main" val="89286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18293716"/>
                    </a:ext>
                  </a:extLst>
                </a:gridCol>
                <a:gridCol w="987552">
                  <a:extLst>
                    <a:ext uri="{9D8B030D-6E8A-4147-A177-3AD203B41FA5}">
                      <a16:colId xmlns:a16="http://schemas.microsoft.com/office/drawing/2014/main" val="4160212786"/>
                    </a:ext>
                  </a:extLst>
                </a:gridCol>
                <a:gridCol w="987552">
                  <a:extLst>
                    <a:ext uri="{9D8B030D-6E8A-4147-A177-3AD203B41FA5}">
                      <a16:colId xmlns:a16="http://schemas.microsoft.com/office/drawing/2014/main" val="3062533579"/>
                    </a:ext>
                  </a:extLst>
                </a:gridCol>
                <a:gridCol w="987552">
                  <a:extLst>
                    <a:ext uri="{9D8B030D-6E8A-4147-A177-3AD203B41FA5}">
                      <a16:colId xmlns:a16="http://schemas.microsoft.com/office/drawing/2014/main" val="4248567864"/>
                    </a:ext>
                  </a:extLst>
                </a:gridCol>
                <a:gridCol w="987552">
                  <a:extLst>
                    <a:ext uri="{9D8B030D-6E8A-4147-A177-3AD203B41FA5}">
                      <a16:colId xmlns:a16="http://schemas.microsoft.com/office/drawing/2014/main" val="2473973333"/>
                    </a:ext>
                  </a:extLst>
                </a:gridCol>
                <a:gridCol w="987552">
                  <a:extLst>
                    <a:ext uri="{9D8B030D-6E8A-4147-A177-3AD203B41FA5}">
                      <a16:colId xmlns:a16="http://schemas.microsoft.com/office/drawing/2014/main" val="149610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298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53720285"/>
                  </a:ext>
                </a:extLst>
              </a:tr>
            </a:tbl>
          </a:graphicData>
        </a:graphic>
      </p:graphicFrame>
      <p:sp>
        <p:nvSpPr>
          <p:cNvPr id="4" name="Text Placeholder 3">
            <a:extLst>
              <a:ext uri="{FF2B5EF4-FFF2-40B4-BE49-F238E27FC236}">
                <a16:creationId xmlns:a16="http://schemas.microsoft.com/office/drawing/2014/main" id="{245FDF81-3512-4A69-981E-544F60A2DBC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5649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766D-2A81-42BA-91CE-D7FB71EA30AE}"/>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7E13B647-0E1C-4B90-8970-D73CE87E9459}"/>
              </a:ext>
            </a:extLst>
          </p:cNvPr>
          <p:cNvGraphicFramePr>
            <a:graphicFrameLocks noGrp="1"/>
          </p:cNvGraphicFramePr>
          <p:nvPr>
            <p:ph type="tbl" sz="quarter" idx="13"/>
            <p:extLst>
              <p:ext uri="{D42A27DB-BD31-4B8C-83A1-F6EECF244321}">
                <p14:modId xmlns:p14="http://schemas.microsoft.com/office/powerpoint/2010/main" val="2420176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80792362"/>
                    </a:ext>
                  </a:extLst>
                </a:gridCol>
                <a:gridCol w="987552">
                  <a:extLst>
                    <a:ext uri="{9D8B030D-6E8A-4147-A177-3AD203B41FA5}">
                      <a16:colId xmlns:a16="http://schemas.microsoft.com/office/drawing/2014/main" val="1821326125"/>
                    </a:ext>
                  </a:extLst>
                </a:gridCol>
                <a:gridCol w="987552">
                  <a:extLst>
                    <a:ext uri="{9D8B030D-6E8A-4147-A177-3AD203B41FA5}">
                      <a16:colId xmlns:a16="http://schemas.microsoft.com/office/drawing/2014/main" val="358880111"/>
                    </a:ext>
                  </a:extLst>
                </a:gridCol>
                <a:gridCol w="987552">
                  <a:extLst>
                    <a:ext uri="{9D8B030D-6E8A-4147-A177-3AD203B41FA5}">
                      <a16:colId xmlns:a16="http://schemas.microsoft.com/office/drawing/2014/main" val="1494510591"/>
                    </a:ext>
                  </a:extLst>
                </a:gridCol>
                <a:gridCol w="987552">
                  <a:extLst>
                    <a:ext uri="{9D8B030D-6E8A-4147-A177-3AD203B41FA5}">
                      <a16:colId xmlns:a16="http://schemas.microsoft.com/office/drawing/2014/main" val="3019496362"/>
                    </a:ext>
                  </a:extLst>
                </a:gridCol>
                <a:gridCol w="987552">
                  <a:extLst>
                    <a:ext uri="{9D8B030D-6E8A-4147-A177-3AD203B41FA5}">
                      <a16:colId xmlns:a16="http://schemas.microsoft.com/office/drawing/2014/main" val="325206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617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7248615"/>
                  </a:ext>
                </a:extLst>
              </a:tr>
            </a:tbl>
          </a:graphicData>
        </a:graphic>
      </p:graphicFrame>
      <p:sp>
        <p:nvSpPr>
          <p:cNvPr id="4" name="Text Placeholder 3">
            <a:extLst>
              <a:ext uri="{FF2B5EF4-FFF2-40B4-BE49-F238E27FC236}">
                <a16:creationId xmlns:a16="http://schemas.microsoft.com/office/drawing/2014/main" id="{125BA647-BADD-48A2-A1A5-4F0D49FB761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93265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1A833-73DA-4CBB-B69C-81F7E6462A83}"/>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D21CCBC7-22F6-4772-B7C9-9CA9423D1671}"/>
              </a:ext>
            </a:extLst>
          </p:cNvPr>
          <p:cNvGraphicFramePr>
            <a:graphicFrameLocks noGrp="1"/>
          </p:cNvGraphicFramePr>
          <p:nvPr>
            <p:ph type="tbl" sz="quarter" idx="13"/>
            <p:extLst>
              <p:ext uri="{D42A27DB-BD31-4B8C-83A1-F6EECF244321}">
                <p14:modId xmlns:p14="http://schemas.microsoft.com/office/powerpoint/2010/main" val="24119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6016684"/>
                    </a:ext>
                  </a:extLst>
                </a:gridCol>
                <a:gridCol w="987552">
                  <a:extLst>
                    <a:ext uri="{9D8B030D-6E8A-4147-A177-3AD203B41FA5}">
                      <a16:colId xmlns:a16="http://schemas.microsoft.com/office/drawing/2014/main" val="1098213766"/>
                    </a:ext>
                  </a:extLst>
                </a:gridCol>
                <a:gridCol w="987552">
                  <a:extLst>
                    <a:ext uri="{9D8B030D-6E8A-4147-A177-3AD203B41FA5}">
                      <a16:colId xmlns:a16="http://schemas.microsoft.com/office/drawing/2014/main" val="3855268446"/>
                    </a:ext>
                  </a:extLst>
                </a:gridCol>
                <a:gridCol w="987552">
                  <a:extLst>
                    <a:ext uri="{9D8B030D-6E8A-4147-A177-3AD203B41FA5}">
                      <a16:colId xmlns:a16="http://schemas.microsoft.com/office/drawing/2014/main" val="3242594523"/>
                    </a:ext>
                  </a:extLst>
                </a:gridCol>
                <a:gridCol w="987552">
                  <a:extLst>
                    <a:ext uri="{9D8B030D-6E8A-4147-A177-3AD203B41FA5}">
                      <a16:colId xmlns:a16="http://schemas.microsoft.com/office/drawing/2014/main" val="3743865656"/>
                    </a:ext>
                  </a:extLst>
                </a:gridCol>
                <a:gridCol w="987552">
                  <a:extLst>
                    <a:ext uri="{9D8B030D-6E8A-4147-A177-3AD203B41FA5}">
                      <a16:colId xmlns:a16="http://schemas.microsoft.com/office/drawing/2014/main" val="1893889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298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5777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6886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8022592"/>
                  </a:ext>
                </a:extLst>
              </a:tr>
            </a:tbl>
          </a:graphicData>
        </a:graphic>
      </p:graphicFrame>
      <p:sp>
        <p:nvSpPr>
          <p:cNvPr id="4" name="Text Placeholder 3">
            <a:extLst>
              <a:ext uri="{FF2B5EF4-FFF2-40B4-BE49-F238E27FC236}">
                <a16:creationId xmlns:a16="http://schemas.microsoft.com/office/drawing/2014/main" id="{F14B903F-58D3-4F3C-AF36-29AECA72E78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14878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3316-DA8C-4A83-BBEC-800B3017CF36}"/>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15DF4C45-A4DB-4062-8AF1-C737C91FF7A7}"/>
              </a:ext>
            </a:extLst>
          </p:cNvPr>
          <p:cNvGraphicFramePr>
            <a:graphicFrameLocks noGrp="1"/>
          </p:cNvGraphicFramePr>
          <p:nvPr>
            <p:ph type="tbl" sz="quarter" idx="13"/>
            <p:extLst>
              <p:ext uri="{D42A27DB-BD31-4B8C-83A1-F6EECF244321}">
                <p14:modId xmlns:p14="http://schemas.microsoft.com/office/powerpoint/2010/main" val="219149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70166244"/>
                    </a:ext>
                  </a:extLst>
                </a:gridCol>
                <a:gridCol w="987552">
                  <a:extLst>
                    <a:ext uri="{9D8B030D-6E8A-4147-A177-3AD203B41FA5}">
                      <a16:colId xmlns:a16="http://schemas.microsoft.com/office/drawing/2014/main" val="1983753489"/>
                    </a:ext>
                  </a:extLst>
                </a:gridCol>
                <a:gridCol w="987552">
                  <a:extLst>
                    <a:ext uri="{9D8B030D-6E8A-4147-A177-3AD203B41FA5}">
                      <a16:colId xmlns:a16="http://schemas.microsoft.com/office/drawing/2014/main" val="2129020594"/>
                    </a:ext>
                  </a:extLst>
                </a:gridCol>
                <a:gridCol w="987552">
                  <a:extLst>
                    <a:ext uri="{9D8B030D-6E8A-4147-A177-3AD203B41FA5}">
                      <a16:colId xmlns:a16="http://schemas.microsoft.com/office/drawing/2014/main" val="4106945766"/>
                    </a:ext>
                  </a:extLst>
                </a:gridCol>
                <a:gridCol w="987552">
                  <a:extLst>
                    <a:ext uri="{9D8B030D-6E8A-4147-A177-3AD203B41FA5}">
                      <a16:colId xmlns:a16="http://schemas.microsoft.com/office/drawing/2014/main" val="4107907382"/>
                    </a:ext>
                  </a:extLst>
                </a:gridCol>
                <a:gridCol w="987552">
                  <a:extLst>
                    <a:ext uri="{9D8B030D-6E8A-4147-A177-3AD203B41FA5}">
                      <a16:colId xmlns:a16="http://schemas.microsoft.com/office/drawing/2014/main" val="522069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303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4548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7610153"/>
                  </a:ext>
                </a:extLst>
              </a:tr>
            </a:tbl>
          </a:graphicData>
        </a:graphic>
      </p:graphicFrame>
      <p:sp>
        <p:nvSpPr>
          <p:cNvPr id="4" name="Text Placeholder 3">
            <a:extLst>
              <a:ext uri="{FF2B5EF4-FFF2-40B4-BE49-F238E27FC236}">
                <a16:creationId xmlns:a16="http://schemas.microsoft.com/office/drawing/2014/main" id="{E446152C-26F6-4AC9-B174-B448DE7C707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53897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2E8A6-E23A-454B-920E-50683612AA3C}"/>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AEE74977-2162-4974-8552-C6A519441F4D}"/>
              </a:ext>
            </a:extLst>
          </p:cNvPr>
          <p:cNvGraphicFramePr>
            <a:graphicFrameLocks noGrp="1"/>
          </p:cNvGraphicFramePr>
          <p:nvPr>
            <p:ph type="tbl" sz="quarter" idx="13"/>
            <p:extLst>
              <p:ext uri="{D42A27DB-BD31-4B8C-83A1-F6EECF244321}">
                <p14:modId xmlns:p14="http://schemas.microsoft.com/office/powerpoint/2010/main" val="276444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42325381"/>
                    </a:ext>
                  </a:extLst>
                </a:gridCol>
                <a:gridCol w="987552">
                  <a:extLst>
                    <a:ext uri="{9D8B030D-6E8A-4147-A177-3AD203B41FA5}">
                      <a16:colId xmlns:a16="http://schemas.microsoft.com/office/drawing/2014/main" val="1440789589"/>
                    </a:ext>
                  </a:extLst>
                </a:gridCol>
                <a:gridCol w="987552">
                  <a:extLst>
                    <a:ext uri="{9D8B030D-6E8A-4147-A177-3AD203B41FA5}">
                      <a16:colId xmlns:a16="http://schemas.microsoft.com/office/drawing/2014/main" val="4171012111"/>
                    </a:ext>
                  </a:extLst>
                </a:gridCol>
                <a:gridCol w="987552">
                  <a:extLst>
                    <a:ext uri="{9D8B030D-6E8A-4147-A177-3AD203B41FA5}">
                      <a16:colId xmlns:a16="http://schemas.microsoft.com/office/drawing/2014/main" val="1690246565"/>
                    </a:ext>
                  </a:extLst>
                </a:gridCol>
                <a:gridCol w="987552">
                  <a:extLst>
                    <a:ext uri="{9D8B030D-6E8A-4147-A177-3AD203B41FA5}">
                      <a16:colId xmlns:a16="http://schemas.microsoft.com/office/drawing/2014/main" val="1232577243"/>
                    </a:ext>
                  </a:extLst>
                </a:gridCol>
                <a:gridCol w="987552">
                  <a:extLst>
                    <a:ext uri="{9D8B030D-6E8A-4147-A177-3AD203B41FA5}">
                      <a16:colId xmlns:a16="http://schemas.microsoft.com/office/drawing/2014/main" val="3807904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581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5065643"/>
                  </a:ext>
                </a:extLst>
              </a:tr>
            </a:tbl>
          </a:graphicData>
        </a:graphic>
      </p:graphicFrame>
      <p:sp>
        <p:nvSpPr>
          <p:cNvPr id="4" name="Text Placeholder 3">
            <a:extLst>
              <a:ext uri="{FF2B5EF4-FFF2-40B4-BE49-F238E27FC236}">
                <a16:creationId xmlns:a16="http://schemas.microsoft.com/office/drawing/2014/main" id="{89FEE6CF-2532-4CB9-87B1-05761A1D8A2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95253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B634D-B880-42F0-B20C-D03060408B8E}"/>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E4F75519-2F5E-4C91-B371-BC814272E31F}"/>
              </a:ext>
            </a:extLst>
          </p:cNvPr>
          <p:cNvGraphicFramePr>
            <a:graphicFrameLocks noGrp="1"/>
          </p:cNvGraphicFramePr>
          <p:nvPr>
            <p:ph type="tbl" sz="quarter" idx="13"/>
            <p:extLst>
              <p:ext uri="{D42A27DB-BD31-4B8C-83A1-F6EECF244321}">
                <p14:modId xmlns:p14="http://schemas.microsoft.com/office/powerpoint/2010/main" val="124232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11262371"/>
                    </a:ext>
                  </a:extLst>
                </a:gridCol>
                <a:gridCol w="987552">
                  <a:extLst>
                    <a:ext uri="{9D8B030D-6E8A-4147-A177-3AD203B41FA5}">
                      <a16:colId xmlns:a16="http://schemas.microsoft.com/office/drawing/2014/main" val="53128699"/>
                    </a:ext>
                  </a:extLst>
                </a:gridCol>
                <a:gridCol w="987552">
                  <a:extLst>
                    <a:ext uri="{9D8B030D-6E8A-4147-A177-3AD203B41FA5}">
                      <a16:colId xmlns:a16="http://schemas.microsoft.com/office/drawing/2014/main" val="1508583127"/>
                    </a:ext>
                  </a:extLst>
                </a:gridCol>
                <a:gridCol w="987552">
                  <a:extLst>
                    <a:ext uri="{9D8B030D-6E8A-4147-A177-3AD203B41FA5}">
                      <a16:colId xmlns:a16="http://schemas.microsoft.com/office/drawing/2014/main" val="1958758115"/>
                    </a:ext>
                  </a:extLst>
                </a:gridCol>
                <a:gridCol w="987552">
                  <a:extLst>
                    <a:ext uri="{9D8B030D-6E8A-4147-A177-3AD203B41FA5}">
                      <a16:colId xmlns:a16="http://schemas.microsoft.com/office/drawing/2014/main" val="3530853957"/>
                    </a:ext>
                  </a:extLst>
                </a:gridCol>
                <a:gridCol w="987552">
                  <a:extLst>
                    <a:ext uri="{9D8B030D-6E8A-4147-A177-3AD203B41FA5}">
                      <a16:colId xmlns:a16="http://schemas.microsoft.com/office/drawing/2014/main" val="75731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380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4025226"/>
                  </a:ext>
                </a:extLst>
              </a:tr>
            </a:tbl>
          </a:graphicData>
        </a:graphic>
      </p:graphicFrame>
      <p:sp>
        <p:nvSpPr>
          <p:cNvPr id="4" name="Text Placeholder 3">
            <a:extLst>
              <a:ext uri="{FF2B5EF4-FFF2-40B4-BE49-F238E27FC236}">
                <a16:creationId xmlns:a16="http://schemas.microsoft.com/office/drawing/2014/main" id="{4611D33C-AF39-4CDE-BD77-3888BEE0B63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69183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A15DA-B245-46E8-9B4A-ED0E5D083A47}"/>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85BC360D-2A21-4C7A-8144-420C1AA7F272}"/>
              </a:ext>
            </a:extLst>
          </p:cNvPr>
          <p:cNvGraphicFramePr>
            <a:graphicFrameLocks noGrp="1"/>
          </p:cNvGraphicFramePr>
          <p:nvPr>
            <p:ph type="tbl" sz="quarter" idx="13"/>
            <p:extLst>
              <p:ext uri="{D42A27DB-BD31-4B8C-83A1-F6EECF244321}">
                <p14:modId xmlns:p14="http://schemas.microsoft.com/office/powerpoint/2010/main" val="227360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33887455"/>
                    </a:ext>
                  </a:extLst>
                </a:gridCol>
                <a:gridCol w="987552">
                  <a:extLst>
                    <a:ext uri="{9D8B030D-6E8A-4147-A177-3AD203B41FA5}">
                      <a16:colId xmlns:a16="http://schemas.microsoft.com/office/drawing/2014/main" val="3762199147"/>
                    </a:ext>
                  </a:extLst>
                </a:gridCol>
                <a:gridCol w="987552">
                  <a:extLst>
                    <a:ext uri="{9D8B030D-6E8A-4147-A177-3AD203B41FA5}">
                      <a16:colId xmlns:a16="http://schemas.microsoft.com/office/drawing/2014/main" val="3549308475"/>
                    </a:ext>
                  </a:extLst>
                </a:gridCol>
                <a:gridCol w="987552">
                  <a:extLst>
                    <a:ext uri="{9D8B030D-6E8A-4147-A177-3AD203B41FA5}">
                      <a16:colId xmlns:a16="http://schemas.microsoft.com/office/drawing/2014/main" val="1240243220"/>
                    </a:ext>
                  </a:extLst>
                </a:gridCol>
                <a:gridCol w="987552">
                  <a:extLst>
                    <a:ext uri="{9D8B030D-6E8A-4147-A177-3AD203B41FA5}">
                      <a16:colId xmlns:a16="http://schemas.microsoft.com/office/drawing/2014/main" val="1682076252"/>
                    </a:ext>
                  </a:extLst>
                </a:gridCol>
                <a:gridCol w="987552">
                  <a:extLst>
                    <a:ext uri="{9D8B030D-6E8A-4147-A177-3AD203B41FA5}">
                      <a16:colId xmlns:a16="http://schemas.microsoft.com/office/drawing/2014/main" val="1228977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380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2944094"/>
                  </a:ext>
                </a:extLst>
              </a:tr>
            </a:tbl>
          </a:graphicData>
        </a:graphic>
      </p:graphicFrame>
      <p:sp>
        <p:nvSpPr>
          <p:cNvPr id="4" name="Text Placeholder 3">
            <a:extLst>
              <a:ext uri="{FF2B5EF4-FFF2-40B4-BE49-F238E27FC236}">
                <a16:creationId xmlns:a16="http://schemas.microsoft.com/office/drawing/2014/main" id="{18ABC331-F011-4FE1-9FB6-ED9789D082B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562736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D3770-CF0D-460E-B1A8-ECF4DF30E9FB}"/>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9A7AFD31-9AC1-4BB6-A842-24CD6B51E8AD}"/>
              </a:ext>
            </a:extLst>
          </p:cNvPr>
          <p:cNvGraphicFramePr>
            <a:graphicFrameLocks noGrp="1"/>
          </p:cNvGraphicFramePr>
          <p:nvPr>
            <p:ph type="tbl" sz="quarter" idx="13"/>
            <p:extLst>
              <p:ext uri="{D42A27DB-BD31-4B8C-83A1-F6EECF244321}">
                <p14:modId xmlns:p14="http://schemas.microsoft.com/office/powerpoint/2010/main" val="753434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58017913"/>
                    </a:ext>
                  </a:extLst>
                </a:gridCol>
                <a:gridCol w="987552">
                  <a:extLst>
                    <a:ext uri="{9D8B030D-6E8A-4147-A177-3AD203B41FA5}">
                      <a16:colId xmlns:a16="http://schemas.microsoft.com/office/drawing/2014/main" val="1633703005"/>
                    </a:ext>
                  </a:extLst>
                </a:gridCol>
                <a:gridCol w="987552">
                  <a:extLst>
                    <a:ext uri="{9D8B030D-6E8A-4147-A177-3AD203B41FA5}">
                      <a16:colId xmlns:a16="http://schemas.microsoft.com/office/drawing/2014/main" val="413251678"/>
                    </a:ext>
                  </a:extLst>
                </a:gridCol>
                <a:gridCol w="987552">
                  <a:extLst>
                    <a:ext uri="{9D8B030D-6E8A-4147-A177-3AD203B41FA5}">
                      <a16:colId xmlns:a16="http://schemas.microsoft.com/office/drawing/2014/main" val="2921211027"/>
                    </a:ext>
                  </a:extLst>
                </a:gridCol>
                <a:gridCol w="987552">
                  <a:extLst>
                    <a:ext uri="{9D8B030D-6E8A-4147-A177-3AD203B41FA5}">
                      <a16:colId xmlns:a16="http://schemas.microsoft.com/office/drawing/2014/main" val="163570277"/>
                    </a:ext>
                  </a:extLst>
                </a:gridCol>
                <a:gridCol w="987552">
                  <a:extLst>
                    <a:ext uri="{9D8B030D-6E8A-4147-A177-3AD203B41FA5}">
                      <a16:colId xmlns:a16="http://schemas.microsoft.com/office/drawing/2014/main" val="2677426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957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04690"/>
                  </a:ext>
                </a:extLst>
              </a:tr>
            </a:tbl>
          </a:graphicData>
        </a:graphic>
      </p:graphicFrame>
      <p:sp>
        <p:nvSpPr>
          <p:cNvPr id="4" name="Text Placeholder 3">
            <a:extLst>
              <a:ext uri="{FF2B5EF4-FFF2-40B4-BE49-F238E27FC236}">
                <a16:creationId xmlns:a16="http://schemas.microsoft.com/office/drawing/2014/main" id="{02448696-421A-4BC9-9ED4-22BA43B5ADC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57048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A697B-BACA-48D0-92AF-A733C05B73F2}"/>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00EC6C59-7D8E-4799-8055-7F3FA593DBD4}"/>
              </a:ext>
            </a:extLst>
          </p:cNvPr>
          <p:cNvGraphicFramePr>
            <a:graphicFrameLocks noGrp="1"/>
          </p:cNvGraphicFramePr>
          <p:nvPr>
            <p:ph type="tbl" sz="quarter" idx="13"/>
            <p:extLst>
              <p:ext uri="{D42A27DB-BD31-4B8C-83A1-F6EECF244321}">
                <p14:modId xmlns:p14="http://schemas.microsoft.com/office/powerpoint/2010/main" val="74113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1692486"/>
                    </a:ext>
                  </a:extLst>
                </a:gridCol>
                <a:gridCol w="987552">
                  <a:extLst>
                    <a:ext uri="{9D8B030D-6E8A-4147-A177-3AD203B41FA5}">
                      <a16:colId xmlns:a16="http://schemas.microsoft.com/office/drawing/2014/main" val="3583243123"/>
                    </a:ext>
                  </a:extLst>
                </a:gridCol>
                <a:gridCol w="987552">
                  <a:extLst>
                    <a:ext uri="{9D8B030D-6E8A-4147-A177-3AD203B41FA5}">
                      <a16:colId xmlns:a16="http://schemas.microsoft.com/office/drawing/2014/main" val="811367589"/>
                    </a:ext>
                  </a:extLst>
                </a:gridCol>
                <a:gridCol w="987552">
                  <a:extLst>
                    <a:ext uri="{9D8B030D-6E8A-4147-A177-3AD203B41FA5}">
                      <a16:colId xmlns:a16="http://schemas.microsoft.com/office/drawing/2014/main" val="1120807899"/>
                    </a:ext>
                  </a:extLst>
                </a:gridCol>
                <a:gridCol w="987552">
                  <a:extLst>
                    <a:ext uri="{9D8B030D-6E8A-4147-A177-3AD203B41FA5}">
                      <a16:colId xmlns:a16="http://schemas.microsoft.com/office/drawing/2014/main" val="2466044225"/>
                    </a:ext>
                  </a:extLst>
                </a:gridCol>
                <a:gridCol w="987552">
                  <a:extLst>
                    <a:ext uri="{9D8B030D-6E8A-4147-A177-3AD203B41FA5}">
                      <a16:colId xmlns:a16="http://schemas.microsoft.com/office/drawing/2014/main" val="408354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444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9966144"/>
                  </a:ext>
                </a:extLst>
              </a:tr>
            </a:tbl>
          </a:graphicData>
        </a:graphic>
      </p:graphicFrame>
      <p:sp>
        <p:nvSpPr>
          <p:cNvPr id="4" name="Text Placeholder 3">
            <a:extLst>
              <a:ext uri="{FF2B5EF4-FFF2-40B4-BE49-F238E27FC236}">
                <a16:creationId xmlns:a16="http://schemas.microsoft.com/office/drawing/2014/main" id="{AC1907A5-4EF0-4293-A2DB-36E333119A0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91605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232E-A330-438A-B4BF-414597830A13}"/>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D1AEAD9B-D85D-4B74-9C75-427476964BFD}"/>
              </a:ext>
            </a:extLst>
          </p:cNvPr>
          <p:cNvGraphicFramePr>
            <a:graphicFrameLocks noGrp="1"/>
          </p:cNvGraphicFramePr>
          <p:nvPr>
            <p:ph type="tbl" sz="quarter" idx="13"/>
            <p:extLst>
              <p:ext uri="{D42A27DB-BD31-4B8C-83A1-F6EECF244321}">
                <p14:modId xmlns:p14="http://schemas.microsoft.com/office/powerpoint/2010/main" val="3658036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9020514"/>
                    </a:ext>
                  </a:extLst>
                </a:gridCol>
                <a:gridCol w="987552">
                  <a:extLst>
                    <a:ext uri="{9D8B030D-6E8A-4147-A177-3AD203B41FA5}">
                      <a16:colId xmlns:a16="http://schemas.microsoft.com/office/drawing/2014/main" val="2892315516"/>
                    </a:ext>
                  </a:extLst>
                </a:gridCol>
                <a:gridCol w="987552">
                  <a:extLst>
                    <a:ext uri="{9D8B030D-6E8A-4147-A177-3AD203B41FA5}">
                      <a16:colId xmlns:a16="http://schemas.microsoft.com/office/drawing/2014/main" val="1373319281"/>
                    </a:ext>
                  </a:extLst>
                </a:gridCol>
                <a:gridCol w="987552">
                  <a:extLst>
                    <a:ext uri="{9D8B030D-6E8A-4147-A177-3AD203B41FA5}">
                      <a16:colId xmlns:a16="http://schemas.microsoft.com/office/drawing/2014/main" val="4216198310"/>
                    </a:ext>
                  </a:extLst>
                </a:gridCol>
                <a:gridCol w="987552">
                  <a:extLst>
                    <a:ext uri="{9D8B030D-6E8A-4147-A177-3AD203B41FA5}">
                      <a16:colId xmlns:a16="http://schemas.microsoft.com/office/drawing/2014/main" val="835695992"/>
                    </a:ext>
                  </a:extLst>
                </a:gridCol>
                <a:gridCol w="987552">
                  <a:extLst>
                    <a:ext uri="{9D8B030D-6E8A-4147-A177-3AD203B41FA5}">
                      <a16:colId xmlns:a16="http://schemas.microsoft.com/office/drawing/2014/main" val="1351186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208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710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6701299"/>
                  </a:ext>
                </a:extLst>
              </a:tr>
            </a:tbl>
          </a:graphicData>
        </a:graphic>
      </p:graphicFrame>
      <p:sp>
        <p:nvSpPr>
          <p:cNvPr id="4" name="Text Placeholder 3">
            <a:extLst>
              <a:ext uri="{FF2B5EF4-FFF2-40B4-BE49-F238E27FC236}">
                <a16:creationId xmlns:a16="http://schemas.microsoft.com/office/drawing/2014/main" id="{3932D767-965B-435A-8C94-D1C25B8C6FE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29972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F083-23C3-4034-8DC6-2FB19D8115D5}"/>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EC1654E3-CC45-4830-8BFB-E4F2D64D5911}"/>
              </a:ext>
            </a:extLst>
          </p:cNvPr>
          <p:cNvGraphicFramePr>
            <a:graphicFrameLocks noGrp="1"/>
          </p:cNvGraphicFramePr>
          <p:nvPr>
            <p:ph type="tbl" sz="quarter" idx="13"/>
            <p:extLst>
              <p:ext uri="{D42A27DB-BD31-4B8C-83A1-F6EECF244321}">
                <p14:modId xmlns:p14="http://schemas.microsoft.com/office/powerpoint/2010/main" val="415978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5314358"/>
                    </a:ext>
                  </a:extLst>
                </a:gridCol>
                <a:gridCol w="987552">
                  <a:extLst>
                    <a:ext uri="{9D8B030D-6E8A-4147-A177-3AD203B41FA5}">
                      <a16:colId xmlns:a16="http://schemas.microsoft.com/office/drawing/2014/main" val="1940688561"/>
                    </a:ext>
                  </a:extLst>
                </a:gridCol>
                <a:gridCol w="987552">
                  <a:extLst>
                    <a:ext uri="{9D8B030D-6E8A-4147-A177-3AD203B41FA5}">
                      <a16:colId xmlns:a16="http://schemas.microsoft.com/office/drawing/2014/main" val="1818136794"/>
                    </a:ext>
                  </a:extLst>
                </a:gridCol>
                <a:gridCol w="987552">
                  <a:extLst>
                    <a:ext uri="{9D8B030D-6E8A-4147-A177-3AD203B41FA5}">
                      <a16:colId xmlns:a16="http://schemas.microsoft.com/office/drawing/2014/main" val="1680093228"/>
                    </a:ext>
                  </a:extLst>
                </a:gridCol>
                <a:gridCol w="987552">
                  <a:extLst>
                    <a:ext uri="{9D8B030D-6E8A-4147-A177-3AD203B41FA5}">
                      <a16:colId xmlns:a16="http://schemas.microsoft.com/office/drawing/2014/main" val="1996009902"/>
                    </a:ext>
                  </a:extLst>
                </a:gridCol>
                <a:gridCol w="987552">
                  <a:extLst>
                    <a:ext uri="{9D8B030D-6E8A-4147-A177-3AD203B41FA5}">
                      <a16:colId xmlns:a16="http://schemas.microsoft.com/office/drawing/2014/main" val="799797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483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4641978"/>
                  </a:ext>
                </a:extLst>
              </a:tr>
            </a:tbl>
          </a:graphicData>
        </a:graphic>
      </p:graphicFrame>
      <p:sp>
        <p:nvSpPr>
          <p:cNvPr id="4" name="Text Placeholder 3">
            <a:extLst>
              <a:ext uri="{FF2B5EF4-FFF2-40B4-BE49-F238E27FC236}">
                <a16:creationId xmlns:a16="http://schemas.microsoft.com/office/drawing/2014/main" id="{4C2A6044-FE9E-4D8A-A7E8-A258FFE86D9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360343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2021-07-01T11:47:51Z</dcterms:created>
  <dcterms:modified xsi:type="dcterms:W3CDTF">2021-07-01T11:48:53Z</dcterms:modified>
</cp:coreProperties>
</file>