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C5CB-4B95-91A9-0358132BF8A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81AC-4908-8A68-1010F5E6B1E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81AC-4908-8A68-1010F5E6B1E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81AC-4908-8A68-1010F5E6B1E2}"/>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81AC-4908-8A68-1010F5E6B1E2}"/>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81AC-4908-8A68-1010F5E6B1E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81AC-4908-8A68-1010F5E6B1E2}"/>
            </c:ext>
          </c:extLst>
        </c:ser>
        <c:dLbls>
          <c:showLegendKey val="0"/>
          <c:showVal val="0"/>
          <c:showCatName val="0"/>
          <c:showSerName val="0"/>
          <c:showPercent val="0"/>
          <c:showBubbleSize val="0"/>
        </c:dLbls>
        <c:axId val="59856064"/>
        <c:axId val="320142240"/>
      </c:radarChart>
      <c:catAx>
        <c:axId val="5985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42240"/>
        <c:crosses val="autoZero"/>
        <c:auto val="1"/>
        <c:lblAlgn val="ctr"/>
        <c:lblOffset val="100"/>
        <c:noMultiLvlLbl val="0"/>
      </c:catAx>
      <c:valAx>
        <c:axId val="32014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5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2B54-4476-B822-F023019A6175}"/>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2B54-4476-B822-F023019A6175}"/>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2B54-4476-B822-F023019A6175}"/>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2B54-4476-B822-F023019A6175}"/>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2B54-4476-B822-F023019A617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2B54-4476-B822-F023019A6175}"/>
            </c:ext>
          </c:extLst>
        </c:ser>
        <c:dLbls>
          <c:showLegendKey val="0"/>
          <c:showVal val="0"/>
          <c:showCatName val="0"/>
          <c:showSerName val="0"/>
          <c:showPercent val="0"/>
          <c:showBubbleSize val="0"/>
        </c:dLbls>
        <c:smooth val="0"/>
        <c:axId val="322848720"/>
        <c:axId val="322849376"/>
      </c:lineChart>
      <c:dateAx>
        <c:axId val="32284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49376"/>
        <c:crosses val="autoZero"/>
        <c:auto val="1"/>
        <c:lblOffset val="100"/>
        <c:baseTimeUnit val="days"/>
      </c:dateAx>
      <c:valAx>
        <c:axId val="32284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4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37EC-436E-8257-DFAD2699EE6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37EC-436E-8257-DFAD2699EE6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37EC-436E-8257-DFAD2699EE60}"/>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37EC-436E-8257-DFAD2699EE60}"/>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37EC-436E-8257-DFAD2699EE6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37EC-436E-8257-DFAD2699EE60}"/>
            </c:ext>
          </c:extLst>
        </c:ser>
        <c:dLbls>
          <c:showLegendKey val="0"/>
          <c:showVal val="0"/>
          <c:showCatName val="0"/>
          <c:showSerName val="0"/>
          <c:showPercent val="0"/>
          <c:showBubbleSize val="0"/>
        </c:dLbls>
        <c:smooth val="0"/>
        <c:axId val="322853312"/>
        <c:axId val="322855280"/>
      </c:lineChart>
      <c:dateAx>
        <c:axId val="32285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55280"/>
        <c:crosses val="autoZero"/>
        <c:auto val="1"/>
        <c:lblOffset val="100"/>
        <c:baseTimeUnit val="days"/>
      </c:dateAx>
      <c:valAx>
        <c:axId val="32285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5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250D-4601-A76D-C6CBA63B2F03}"/>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250D-4601-A76D-C6CBA63B2F03}"/>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250D-4601-A76D-C6CBA63B2F03}"/>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250D-4601-A76D-C6CBA63B2F03}"/>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250D-4601-A76D-C6CBA63B2F03}"/>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250D-4601-A76D-C6CBA63B2F03}"/>
            </c:ext>
          </c:extLst>
        </c:ser>
        <c:dLbls>
          <c:showLegendKey val="0"/>
          <c:showVal val="0"/>
          <c:showCatName val="0"/>
          <c:showSerName val="0"/>
          <c:showPercent val="0"/>
          <c:showBubbleSize val="0"/>
        </c:dLbls>
        <c:gapWidth val="219"/>
        <c:overlap val="-27"/>
        <c:axId val="322852328"/>
        <c:axId val="322852656"/>
      </c:barChart>
      <c:catAx>
        <c:axId val="32285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52656"/>
        <c:crosses val="autoZero"/>
        <c:auto val="1"/>
        <c:lblAlgn val="ctr"/>
        <c:lblOffset val="100"/>
        <c:noMultiLvlLbl val="0"/>
      </c:catAx>
      <c:valAx>
        <c:axId val="32285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5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64F7-4669-AB6F-77AAA7B9372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64F7-4669-AB6F-77AAA7B9372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64F7-4669-AB6F-77AAA7B9372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64F7-4669-AB6F-77AAA7B9372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64F7-4669-AB6F-77AAA7B9372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64F7-4669-AB6F-77AAA7B9372F}"/>
            </c:ext>
          </c:extLst>
        </c:ser>
        <c:dLbls>
          <c:showLegendKey val="0"/>
          <c:showVal val="0"/>
          <c:showCatName val="0"/>
          <c:showSerName val="0"/>
          <c:showPercent val="0"/>
          <c:showBubbleSize val="0"/>
        </c:dLbls>
        <c:gapWidth val="219"/>
        <c:overlap val="-27"/>
        <c:axId val="322861512"/>
        <c:axId val="322860856"/>
      </c:barChart>
      <c:catAx>
        <c:axId val="32286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60856"/>
        <c:crosses val="autoZero"/>
        <c:auto val="1"/>
        <c:lblAlgn val="ctr"/>
        <c:lblOffset val="100"/>
        <c:noMultiLvlLbl val="0"/>
      </c:catAx>
      <c:valAx>
        <c:axId val="32286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6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0890-49BB-875A-6BCEC0F04C0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890-49BB-875A-6BCEC0F04C0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890-49BB-875A-6BCEC0F04C0C}"/>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890-49BB-875A-6BCEC0F04C0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890-49BB-875A-6BCEC0F04C0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890-49BB-875A-6BCEC0F04C0C}"/>
            </c:ext>
          </c:extLst>
        </c:ser>
        <c:dLbls>
          <c:showLegendKey val="0"/>
          <c:showVal val="0"/>
          <c:showCatName val="0"/>
          <c:showSerName val="0"/>
          <c:showPercent val="0"/>
          <c:showBubbleSize val="0"/>
        </c:dLbls>
        <c:smooth val="0"/>
        <c:axId val="323831480"/>
        <c:axId val="323835416"/>
      </c:lineChart>
      <c:catAx>
        <c:axId val="323831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35416"/>
        <c:crosses val="autoZero"/>
        <c:auto val="1"/>
        <c:lblAlgn val="ctr"/>
        <c:lblOffset val="100"/>
        <c:noMultiLvlLbl val="0"/>
      </c:catAx>
      <c:valAx>
        <c:axId val="32383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3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8B3E-4AFD-B48A-4963DCC8AF1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8B3E-4AFD-B48A-4963DCC8AF1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8B3E-4AFD-B48A-4963DCC8AF1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8B3E-4AFD-B48A-4963DCC8AF1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8B3E-4AFD-B48A-4963DCC8AF19}"/>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8B3E-4AFD-B48A-4963DCC8AF19}"/>
            </c:ext>
          </c:extLst>
        </c:ser>
        <c:dLbls>
          <c:showLegendKey val="0"/>
          <c:showVal val="0"/>
          <c:showCatName val="0"/>
          <c:showSerName val="0"/>
          <c:showPercent val="0"/>
          <c:showBubbleSize val="0"/>
        </c:dLbls>
        <c:gapWidth val="219"/>
        <c:overlap val="-27"/>
        <c:axId val="324428776"/>
        <c:axId val="324427464"/>
      </c:barChart>
      <c:catAx>
        <c:axId val="32442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7464"/>
        <c:crosses val="autoZero"/>
        <c:auto val="1"/>
        <c:lblAlgn val="ctr"/>
        <c:lblOffset val="100"/>
        <c:noMultiLvlLbl val="0"/>
      </c:catAx>
      <c:valAx>
        <c:axId val="32442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FC0F-4797-878B-A5933445B28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C0F-4797-878B-A5933445B28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C0F-4797-878B-A5933445B28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FC0F-4797-878B-A5933445B28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C0F-4797-878B-A5933445B28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C0F-4797-878B-A5933445B284}"/>
            </c:ext>
          </c:extLst>
        </c:ser>
        <c:dLbls>
          <c:showLegendKey val="0"/>
          <c:showVal val="0"/>
          <c:showCatName val="0"/>
          <c:showSerName val="0"/>
          <c:showPercent val="0"/>
          <c:showBubbleSize val="0"/>
        </c:dLbls>
        <c:smooth val="0"/>
        <c:axId val="326847760"/>
        <c:axId val="326848088"/>
      </c:lineChart>
      <c:catAx>
        <c:axId val="32684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48088"/>
        <c:crosses val="autoZero"/>
        <c:auto val="1"/>
        <c:lblAlgn val="ctr"/>
        <c:lblOffset val="100"/>
        <c:noMultiLvlLbl val="0"/>
      </c:catAx>
      <c:valAx>
        <c:axId val="32684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4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A6EF-4881-9203-BE3D910AC6F0}"/>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A6EF-4881-9203-BE3D910AC6F0}"/>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A6EF-4881-9203-BE3D910AC6F0}"/>
            </c:ext>
          </c:extLst>
        </c:ser>
        <c:dLbls>
          <c:showLegendKey val="0"/>
          <c:showVal val="0"/>
          <c:showCatName val="0"/>
          <c:showSerName val="0"/>
          <c:showPercent val="0"/>
          <c:showBubbleSize val="0"/>
        </c:dLbls>
        <c:gapWidth val="150"/>
        <c:overlap val="100"/>
        <c:axId val="326840544"/>
        <c:axId val="326843824"/>
      </c:barChart>
      <c:catAx>
        <c:axId val="32684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43824"/>
        <c:crosses val="autoZero"/>
        <c:auto val="1"/>
        <c:lblAlgn val="ctr"/>
        <c:lblOffset val="100"/>
        <c:noMultiLvlLbl val="0"/>
      </c:catAx>
      <c:valAx>
        <c:axId val="326843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4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D604-42E3-8C54-8B49C2B4BD52}"/>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D604-42E3-8C54-8B49C2B4BD52}"/>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D604-42E3-8C54-8B49C2B4BD52}"/>
            </c:ext>
          </c:extLst>
        </c:ser>
        <c:dLbls>
          <c:showLegendKey val="0"/>
          <c:showVal val="0"/>
          <c:showCatName val="0"/>
          <c:showSerName val="0"/>
          <c:showPercent val="0"/>
          <c:showBubbleSize val="0"/>
        </c:dLbls>
        <c:gapWidth val="150"/>
        <c:overlap val="100"/>
        <c:axId val="326836608"/>
        <c:axId val="326844480"/>
      </c:barChart>
      <c:catAx>
        <c:axId val="32683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44480"/>
        <c:crosses val="autoZero"/>
        <c:auto val="1"/>
        <c:lblAlgn val="ctr"/>
        <c:lblOffset val="100"/>
        <c:noMultiLvlLbl val="0"/>
      </c:catAx>
      <c:valAx>
        <c:axId val="326844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30C7-4FDD-B2DF-99305302836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30C7-4FDD-B2DF-99305302836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30C7-4FDD-B2DF-993053028366}"/>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30C7-4FDD-B2DF-993053028366}"/>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30C7-4FDD-B2DF-99305302836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30C7-4FDD-B2DF-993053028366}"/>
            </c:ext>
          </c:extLst>
        </c:ser>
        <c:dLbls>
          <c:showLegendKey val="0"/>
          <c:showVal val="0"/>
          <c:showCatName val="0"/>
          <c:showSerName val="0"/>
          <c:showPercent val="0"/>
          <c:showBubbleSize val="0"/>
        </c:dLbls>
        <c:gapWidth val="219"/>
        <c:overlap val="-27"/>
        <c:axId val="324429104"/>
        <c:axId val="324429760"/>
      </c:barChart>
      <c:catAx>
        <c:axId val="32442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9760"/>
        <c:crosses val="autoZero"/>
        <c:auto val="1"/>
        <c:lblAlgn val="ctr"/>
        <c:lblOffset val="100"/>
        <c:noMultiLvlLbl val="0"/>
      </c:catAx>
      <c:valAx>
        <c:axId val="32442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5524-4E43-B3E5-9422BB44A206}"/>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5524-4E43-B3E5-9422BB44A206}"/>
            </c:ext>
          </c:extLst>
        </c:ser>
        <c:dLbls>
          <c:showLegendKey val="0"/>
          <c:showVal val="0"/>
          <c:showCatName val="0"/>
          <c:showSerName val="0"/>
          <c:showPercent val="0"/>
          <c:showBubbleSize val="0"/>
        </c:dLbls>
        <c:gapWidth val="150"/>
        <c:overlap val="100"/>
        <c:axId val="324422872"/>
        <c:axId val="324423528"/>
      </c:barChart>
      <c:catAx>
        <c:axId val="32442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3528"/>
        <c:crosses val="autoZero"/>
        <c:auto val="1"/>
        <c:lblAlgn val="ctr"/>
        <c:lblOffset val="100"/>
        <c:noMultiLvlLbl val="0"/>
      </c:catAx>
      <c:valAx>
        <c:axId val="324423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2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515C7-20BF-422A-B989-5AB31C40EDE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AB406F6-708C-46E7-98F3-B08352F6483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0959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0DD38-F605-4F9A-A201-E83FF14A0E74}"/>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BB917CA6-A1BD-45BB-85E4-67B5A480BBAE}"/>
              </a:ext>
            </a:extLst>
          </p:cNvPr>
          <p:cNvGraphicFramePr>
            <a:graphicFrameLocks noGrp="1"/>
          </p:cNvGraphicFramePr>
          <p:nvPr>
            <p:ph type="tbl" sz="quarter" idx="13"/>
            <p:extLst>
              <p:ext uri="{D42A27DB-BD31-4B8C-83A1-F6EECF244321}">
                <p14:modId xmlns:p14="http://schemas.microsoft.com/office/powerpoint/2010/main" val="36072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415476"/>
                    </a:ext>
                  </a:extLst>
                </a:gridCol>
                <a:gridCol w="658368">
                  <a:extLst>
                    <a:ext uri="{9D8B030D-6E8A-4147-A177-3AD203B41FA5}">
                      <a16:colId xmlns:a16="http://schemas.microsoft.com/office/drawing/2014/main" val="4011579998"/>
                    </a:ext>
                  </a:extLst>
                </a:gridCol>
                <a:gridCol w="658368">
                  <a:extLst>
                    <a:ext uri="{9D8B030D-6E8A-4147-A177-3AD203B41FA5}">
                      <a16:colId xmlns:a16="http://schemas.microsoft.com/office/drawing/2014/main" val="1213529539"/>
                    </a:ext>
                  </a:extLst>
                </a:gridCol>
                <a:gridCol w="658368">
                  <a:extLst>
                    <a:ext uri="{9D8B030D-6E8A-4147-A177-3AD203B41FA5}">
                      <a16:colId xmlns:a16="http://schemas.microsoft.com/office/drawing/2014/main" val="1593502792"/>
                    </a:ext>
                  </a:extLst>
                </a:gridCol>
                <a:gridCol w="658368">
                  <a:extLst>
                    <a:ext uri="{9D8B030D-6E8A-4147-A177-3AD203B41FA5}">
                      <a16:colId xmlns:a16="http://schemas.microsoft.com/office/drawing/2014/main" val="2119231453"/>
                    </a:ext>
                  </a:extLst>
                </a:gridCol>
                <a:gridCol w="658368">
                  <a:extLst>
                    <a:ext uri="{9D8B030D-6E8A-4147-A177-3AD203B41FA5}">
                      <a16:colId xmlns:a16="http://schemas.microsoft.com/office/drawing/2014/main" val="265780903"/>
                    </a:ext>
                  </a:extLst>
                </a:gridCol>
                <a:gridCol w="658368">
                  <a:extLst>
                    <a:ext uri="{9D8B030D-6E8A-4147-A177-3AD203B41FA5}">
                      <a16:colId xmlns:a16="http://schemas.microsoft.com/office/drawing/2014/main" val="3854212907"/>
                    </a:ext>
                  </a:extLst>
                </a:gridCol>
                <a:gridCol w="658368">
                  <a:extLst>
                    <a:ext uri="{9D8B030D-6E8A-4147-A177-3AD203B41FA5}">
                      <a16:colId xmlns:a16="http://schemas.microsoft.com/office/drawing/2014/main" val="1115023984"/>
                    </a:ext>
                  </a:extLst>
                </a:gridCol>
                <a:gridCol w="658368">
                  <a:extLst>
                    <a:ext uri="{9D8B030D-6E8A-4147-A177-3AD203B41FA5}">
                      <a16:colId xmlns:a16="http://schemas.microsoft.com/office/drawing/2014/main" val="4234627053"/>
                    </a:ext>
                  </a:extLst>
                </a:gridCol>
                <a:gridCol w="658368">
                  <a:extLst>
                    <a:ext uri="{9D8B030D-6E8A-4147-A177-3AD203B41FA5}">
                      <a16:colId xmlns:a16="http://schemas.microsoft.com/office/drawing/2014/main" val="10513143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84227674"/>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1870357319"/>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662661248"/>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96175772"/>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1667393773"/>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1490609430"/>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2275221676"/>
                  </a:ext>
                </a:extLst>
              </a:tr>
            </a:tbl>
          </a:graphicData>
        </a:graphic>
      </p:graphicFrame>
      <p:sp>
        <p:nvSpPr>
          <p:cNvPr id="4" name="Text Placeholder 3">
            <a:extLst>
              <a:ext uri="{FF2B5EF4-FFF2-40B4-BE49-F238E27FC236}">
                <a16:creationId xmlns:a16="http://schemas.microsoft.com/office/drawing/2014/main" id="{0A633CA8-355B-40EB-BF62-85ED72E251A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56224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AB4E-DB1D-4F95-A53E-C62711FB04CC}"/>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9E253CE8-BC5F-4198-8FDE-9B073EA3C585}"/>
              </a:ext>
            </a:extLst>
          </p:cNvPr>
          <p:cNvGraphicFramePr>
            <a:graphicFrameLocks noGrp="1"/>
          </p:cNvGraphicFramePr>
          <p:nvPr>
            <p:ph type="chart" sz="quarter" idx="13"/>
            <p:extLst>
              <p:ext uri="{D42A27DB-BD31-4B8C-83A1-F6EECF244321}">
                <p14:modId xmlns:p14="http://schemas.microsoft.com/office/powerpoint/2010/main" val="215511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1BA9C-3CC1-49DE-81C0-5B0455EEE47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F111693-EB09-4879-9244-CE4D8AAD8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9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2412-56A1-4405-854D-37216721F024}"/>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7D2C3777-9133-4021-B083-47DBC715A401}"/>
              </a:ext>
            </a:extLst>
          </p:cNvPr>
          <p:cNvGraphicFramePr>
            <a:graphicFrameLocks noGrp="1"/>
          </p:cNvGraphicFramePr>
          <p:nvPr>
            <p:ph type="chart" sz="quarter" idx="13"/>
            <p:extLst>
              <p:ext uri="{D42A27DB-BD31-4B8C-83A1-F6EECF244321}">
                <p14:modId xmlns:p14="http://schemas.microsoft.com/office/powerpoint/2010/main" val="2961774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D799BE-5C00-434C-8849-B3AAFBE1741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2E492D4-34E6-4A82-A746-8C9FD3230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808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CCC8-0CD4-4A33-BFC1-5C8D7851328E}"/>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FEE69D40-F045-42E4-A0A2-1593137466AC}"/>
              </a:ext>
            </a:extLst>
          </p:cNvPr>
          <p:cNvGraphicFramePr>
            <a:graphicFrameLocks noGrp="1"/>
          </p:cNvGraphicFramePr>
          <p:nvPr>
            <p:ph type="chart" sz="quarter" idx="13"/>
            <p:extLst>
              <p:ext uri="{D42A27DB-BD31-4B8C-83A1-F6EECF244321}">
                <p14:modId xmlns:p14="http://schemas.microsoft.com/office/powerpoint/2010/main" val="1106009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971E6-70F6-4D6B-9963-4A1E779AC43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F40885D-ED8E-4AA0-B59C-DCDE60CD7A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7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7F25-33E0-4AAE-AAA1-2C0F6877F0E6}"/>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0C6DD116-B8AB-47A1-9D6D-5A9B1EA80197}"/>
              </a:ext>
            </a:extLst>
          </p:cNvPr>
          <p:cNvGraphicFramePr>
            <a:graphicFrameLocks noGrp="1"/>
          </p:cNvGraphicFramePr>
          <p:nvPr>
            <p:ph type="chart" sz="quarter" idx="13"/>
            <p:extLst>
              <p:ext uri="{D42A27DB-BD31-4B8C-83A1-F6EECF244321}">
                <p14:modId xmlns:p14="http://schemas.microsoft.com/office/powerpoint/2010/main" val="4079165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08634-115D-467F-8C32-9E2E58DD41D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043758D-EBB5-489D-9C7A-B43EA5620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899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4BDC-7E0A-459D-BC7D-DD21CFA3E681}"/>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C6AE1F8B-4213-4762-897D-E54C55FFE35E}"/>
              </a:ext>
            </a:extLst>
          </p:cNvPr>
          <p:cNvGraphicFramePr>
            <a:graphicFrameLocks noGrp="1"/>
          </p:cNvGraphicFramePr>
          <p:nvPr>
            <p:ph type="chart" sz="quarter" idx="13"/>
            <p:extLst>
              <p:ext uri="{D42A27DB-BD31-4B8C-83A1-F6EECF244321}">
                <p14:modId xmlns:p14="http://schemas.microsoft.com/office/powerpoint/2010/main" val="1612052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30D036-199F-4A4C-ACE0-2C0B97DDDCE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8FD669A-6B14-4A68-895F-E46AC2E86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214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638B-2D42-4EE3-A404-9FA8CC735C43}"/>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D5B21942-F9B3-4B0B-8069-72F03B37E2B1}"/>
              </a:ext>
            </a:extLst>
          </p:cNvPr>
          <p:cNvGraphicFramePr>
            <a:graphicFrameLocks noGrp="1"/>
          </p:cNvGraphicFramePr>
          <p:nvPr>
            <p:ph type="chart" sz="quarter" idx="13"/>
            <p:extLst>
              <p:ext uri="{D42A27DB-BD31-4B8C-83A1-F6EECF244321}">
                <p14:modId xmlns:p14="http://schemas.microsoft.com/office/powerpoint/2010/main" val="296222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15DEB-7913-4FB3-A808-A36732E29FB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21E21DF-6AFF-42D7-BA27-3FE99AB2D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668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9E2EE-A87A-4E65-BEB9-70B1795C4DF5}"/>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234F130B-F64B-4621-964D-AD1824E19281}"/>
              </a:ext>
            </a:extLst>
          </p:cNvPr>
          <p:cNvGraphicFramePr>
            <a:graphicFrameLocks noGrp="1"/>
          </p:cNvGraphicFramePr>
          <p:nvPr>
            <p:ph type="chart" sz="quarter" idx="13"/>
            <p:extLst>
              <p:ext uri="{D42A27DB-BD31-4B8C-83A1-F6EECF244321}">
                <p14:modId xmlns:p14="http://schemas.microsoft.com/office/powerpoint/2010/main" val="357129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1129B7-DEF4-49F4-9EB8-7886CD17BC5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A6DA3DE-E694-49B3-AAF8-677F1DA184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808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0BF1E-4A77-436F-AF3C-3E4EC7830E2A}"/>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DD70E0FA-AFAA-493A-8EF2-DF249E9A69C1}"/>
              </a:ext>
            </a:extLst>
          </p:cNvPr>
          <p:cNvGraphicFramePr>
            <a:graphicFrameLocks noGrp="1"/>
          </p:cNvGraphicFramePr>
          <p:nvPr>
            <p:ph type="chart" sz="quarter" idx="13"/>
            <p:extLst>
              <p:ext uri="{D42A27DB-BD31-4B8C-83A1-F6EECF244321}">
                <p14:modId xmlns:p14="http://schemas.microsoft.com/office/powerpoint/2010/main" val="4002347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6B953-D945-4AE2-BFA6-1AACA1BE302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3D1723C-7F3E-460C-8C8E-795079D6BC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483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E6466-DF14-43ED-BAC4-331ED90D53B6}"/>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63E15682-4DB6-4D37-B6B8-21F65CB98B8E}"/>
              </a:ext>
            </a:extLst>
          </p:cNvPr>
          <p:cNvGraphicFramePr>
            <a:graphicFrameLocks noGrp="1"/>
          </p:cNvGraphicFramePr>
          <p:nvPr>
            <p:ph type="chart" sz="quarter" idx="13"/>
            <p:extLst>
              <p:ext uri="{D42A27DB-BD31-4B8C-83A1-F6EECF244321}">
                <p14:modId xmlns:p14="http://schemas.microsoft.com/office/powerpoint/2010/main" val="1056869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8D229-A8E3-4905-8CDF-5F3195A7058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DDCD6F2-AFD9-4FDF-B14B-04DFE5E05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81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CB4C-6BE2-4016-AE17-8C170E66798A}"/>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5BBAD6BE-CB30-4AE4-B47F-A0F296DD04DD}"/>
              </a:ext>
            </a:extLst>
          </p:cNvPr>
          <p:cNvGraphicFramePr>
            <a:graphicFrameLocks noGrp="1"/>
          </p:cNvGraphicFramePr>
          <p:nvPr>
            <p:ph type="chart" sz="quarter" idx="13"/>
            <p:extLst>
              <p:ext uri="{D42A27DB-BD31-4B8C-83A1-F6EECF244321}">
                <p14:modId xmlns:p14="http://schemas.microsoft.com/office/powerpoint/2010/main" val="3539938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9198A-F8F5-4B36-BFB1-D03FD1C7391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1EA97E3-6947-462D-8A09-C89FCA83D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476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18AB-7BB3-4840-ACE1-A0F3ED8B2F5A}"/>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FD35DBC2-21FF-4F78-91D0-6F8414984227}"/>
              </a:ext>
            </a:extLst>
          </p:cNvPr>
          <p:cNvGraphicFramePr>
            <a:graphicFrameLocks noGrp="1"/>
          </p:cNvGraphicFramePr>
          <p:nvPr>
            <p:ph type="chart" sz="quarter" idx="13"/>
            <p:extLst>
              <p:ext uri="{D42A27DB-BD31-4B8C-83A1-F6EECF244321}">
                <p14:modId xmlns:p14="http://schemas.microsoft.com/office/powerpoint/2010/main" val="392856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6D4ED-E976-4FD5-8ADD-08CB98C0281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88F1B33-55C7-4FB6-8371-BE8C08E4DC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4106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300F-3F33-4A82-A811-88F2B561DAD8}"/>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06ED3A43-0EC3-42AA-B776-56D19DB6EB61}"/>
              </a:ext>
            </a:extLst>
          </p:cNvPr>
          <p:cNvGraphicFramePr>
            <a:graphicFrameLocks noGrp="1"/>
          </p:cNvGraphicFramePr>
          <p:nvPr>
            <p:ph type="chart" sz="quarter" idx="13"/>
            <p:extLst>
              <p:ext uri="{D42A27DB-BD31-4B8C-83A1-F6EECF244321}">
                <p14:modId xmlns:p14="http://schemas.microsoft.com/office/powerpoint/2010/main" val="229189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FE8A0-923C-40A1-9AD5-871F6EEE3BC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2CECA4D-E649-4D8A-8AB6-985485CBA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571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58C2-BED1-49DE-9726-2CA793E9082C}"/>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8C8F571C-9E67-4A63-9216-6A2B08463A8B}"/>
              </a:ext>
            </a:extLst>
          </p:cNvPr>
          <p:cNvGraphicFramePr>
            <a:graphicFrameLocks noGrp="1"/>
          </p:cNvGraphicFramePr>
          <p:nvPr>
            <p:ph type="chart" sz="quarter" idx="13"/>
            <p:extLst>
              <p:ext uri="{D42A27DB-BD31-4B8C-83A1-F6EECF244321}">
                <p14:modId xmlns:p14="http://schemas.microsoft.com/office/powerpoint/2010/main" val="4291031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C2487-2BF5-4B2E-B395-C872F78E3D3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895E02F-E109-4B9D-8BF9-3E8A860AC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844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1B67-1607-473C-8664-9880A62DEB32}"/>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9DED1EC7-F322-4A1E-A284-B11D467F0698}"/>
              </a:ext>
            </a:extLst>
          </p:cNvPr>
          <p:cNvGraphicFramePr>
            <a:graphicFrameLocks noGrp="1"/>
          </p:cNvGraphicFramePr>
          <p:nvPr>
            <p:ph type="tbl" sz="quarter" idx="13"/>
            <p:extLst>
              <p:ext uri="{D42A27DB-BD31-4B8C-83A1-F6EECF244321}">
                <p14:modId xmlns:p14="http://schemas.microsoft.com/office/powerpoint/2010/main" val="383361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6105111"/>
                    </a:ext>
                  </a:extLst>
                </a:gridCol>
                <a:gridCol w="1399032">
                  <a:extLst>
                    <a:ext uri="{9D8B030D-6E8A-4147-A177-3AD203B41FA5}">
                      <a16:colId xmlns:a16="http://schemas.microsoft.com/office/drawing/2014/main" val="1510141929"/>
                    </a:ext>
                  </a:extLst>
                </a:gridCol>
                <a:gridCol w="1399032">
                  <a:extLst>
                    <a:ext uri="{9D8B030D-6E8A-4147-A177-3AD203B41FA5}">
                      <a16:colId xmlns:a16="http://schemas.microsoft.com/office/drawing/2014/main" val="778311138"/>
                    </a:ext>
                  </a:extLst>
                </a:gridCol>
                <a:gridCol w="1399032">
                  <a:extLst>
                    <a:ext uri="{9D8B030D-6E8A-4147-A177-3AD203B41FA5}">
                      <a16:colId xmlns:a16="http://schemas.microsoft.com/office/drawing/2014/main" val="2934929934"/>
                    </a:ext>
                  </a:extLst>
                </a:gridCol>
                <a:gridCol w="1399032">
                  <a:extLst>
                    <a:ext uri="{9D8B030D-6E8A-4147-A177-3AD203B41FA5}">
                      <a16:colId xmlns:a16="http://schemas.microsoft.com/office/drawing/2014/main" val="753932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8988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220633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164214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145142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321808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238551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190964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102627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187439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378803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523744924"/>
                  </a:ext>
                </a:extLst>
              </a:tr>
            </a:tbl>
          </a:graphicData>
        </a:graphic>
      </p:graphicFrame>
      <p:sp>
        <p:nvSpPr>
          <p:cNvPr id="4" name="Text Placeholder 3">
            <a:extLst>
              <a:ext uri="{FF2B5EF4-FFF2-40B4-BE49-F238E27FC236}">
                <a16:creationId xmlns:a16="http://schemas.microsoft.com/office/drawing/2014/main" id="{00D3D843-4D41-4E84-B68C-732B1C8E33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9462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1CFA-82F4-4855-99F3-A1CCFF37BAB0}"/>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C067C048-88D8-4CF6-A689-240FA4579103}"/>
              </a:ext>
            </a:extLst>
          </p:cNvPr>
          <p:cNvGraphicFramePr>
            <a:graphicFrameLocks noGrp="1"/>
          </p:cNvGraphicFramePr>
          <p:nvPr>
            <p:ph type="tbl" sz="quarter" idx="13"/>
            <p:extLst>
              <p:ext uri="{D42A27DB-BD31-4B8C-83A1-F6EECF244321}">
                <p14:modId xmlns:p14="http://schemas.microsoft.com/office/powerpoint/2010/main" val="411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8596836"/>
                    </a:ext>
                  </a:extLst>
                </a:gridCol>
                <a:gridCol w="1399032">
                  <a:extLst>
                    <a:ext uri="{9D8B030D-6E8A-4147-A177-3AD203B41FA5}">
                      <a16:colId xmlns:a16="http://schemas.microsoft.com/office/drawing/2014/main" val="2468004791"/>
                    </a:ext>
                  </a:extLst>
                </a:gridCol>
                <a:gridCol w="1399032">
                  <a:extLst>
                    <a:ext uri="{9D8B030D-6E8A-4147-A177-3AD203B41FA5}">
                      <a16:colId xmlns:a16="http://schemas.microsoft.com/office/drawing/2014/main" val="2483991256"/>
                    </a:ext>
                  </a:extLst>
                </a:gridCol>
                <a:gridCol w="1399032">
                  <a:extLst>
                    <a:ext uri="{9D8B030D-6E8A-4147-A177-3AD203B41FA5}">
                      <a16:colId xmlns:a16="http://schemas.microsoft.com/office/drawing/2014/main" val="1518180184"/>
                    </a:ext>
                  </a:extLst>
                </a:gridCol>
                <a:gridCol w="1399032">
                  <a:extLst>
                    <a:ext uri="{9D8B030D-6E8A-4147-A177-3AD203B41FA5}">
                      <a16:colId xmlns:a16="http://schemas.microsoft.com/office/drawing/2014/main" val="24152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909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21101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5816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179920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90094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107257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45057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41947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218070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30.333333333333</a:t>
                      </a:r>
                    </a:p>
                  </a:txBody>
                  <a:tcPr/>
                </a:tc>
                <a:extLst>
                  <a:ext uri="{0D108BD9-81ED-4DB2-BD59-A6C34878D82A}">
                    <a16:rowId xmlns:a16="http://schemas.microsoft.com/office/drawing/2014/main" val="403619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2483239169"/>
                  </a:ext>
                </a:extLst>
              </a:tr>
            </a:tbl>
          </a:graphicData>
        </a:graphic>
      </p:graphicFrame>
      <p:sp>
        <p:nvSpPr>
          <p:cNvPr id="4" name="Text Placeholder 3">
            <a:extLst>
              <a:ext uri="{FF2B5EF4-FFF2-40B4-BE49-F238E27FC236}">
                <a16:creationId xmlns:a16="http://schemas.microsoft.com/office/drawing/2014/main" id="{463D566F-B964-48A6-9D87-3CFA9F479F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7905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6187C-87CB-41ED-82C4-FDFD224437C3}"/>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BB3D4991-4B0E-4169-99B6-6DE31A3EF91B}"/>
              </a:ext>
            </a:extLst>
          </p:cNvPr>
          <p:cNvGraphicFramePr>
            <a:graphicFrameLocks noGrp="1"/>
          </p:cNvGraphicFramePr>
          <p:nvPr>
            <p:ph type="tbl" sz="quarter" idx="13"/>
            <p:extLst>
              <p:ext uri="{D42A27DB-BD31-4B8C-83A1-F6EECF244321}">
                <p14:modId xmlns:p14="http://schemas.microsoft.com/office/powerpoint/2010/main" val="347369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0483690"/>
                    </a:ext>
                  </a:extLst>
                </a:gridCol>
                <a:gridCol w="987552">
                  <a:extLst>
                    <a:ext uri="{9D8B030D-6E8A-4147-A177-3AD203B41FA5}">
                      <a16:colId xmlns:a16="http://schemas.microsoft.com/office/drawing/2014/main" val="132053306"/>
                    </a:ext>
                  </a:extLst>
                </a:gridCol>
                <a:gridCol w="987552">
                  <a:extLst>
                    <a:ext uri="{9D8B030D-6E8A-4147-A177-3AD203B41FA5}">
                      <a16:colId xmlns:a16="http://schemas.microsoft.com/office/drawing/2014/main" val="3908208489"/>
                    </a:ext>
                  </a:extLst>
                </a:gridCol>
                <a:gridCol w="987552">
                  <a:extLst>
                    <a:ext uri="{9D8B030D-6E8A-4147-A177-3AD203B41FA5}">
                      <a16:colId xmlns:a16="http://schemas.microsoft.com/office/drawing/2014/main" val="3060757076"/>
                    </a:ext>
                  </a:extLst>
                </a:gridCol>
                <a:gridCol w="987552">
                  <a:extLst>
                    <a:ext uri="{9D8B030D-6E8A-4147-A177-3AD203B41FA5}">
                      <a16:colId xmlns:a16="http://schemas.microsoft.com/office/drawing/2014/main" val="3060859859"/>
                    </a:ext>
                  </a:extLst>
                </a:gridCol>
                <a:gridCol w="987552">
                  <a:extLst>
                    <a:ext uri="{9D8B030D-6E8A-4147-A177-3AD203B41FA5}">
                      <a16:colId xmlns:a16="http://schemas.microsoft.com/office/drawing/2014/main" val="248505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963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9551647"/>
                  </a:ext>
                </a:extLst>
              </a:tr>
            </a:tbl>
          </a:graphicData>
        </a:graphic>
      </p:graphicFrame>
      <p:sp>
        <p:nvSpPr>
          <p:cNvPr id="4" name="Text Placeholder 3">
            <a:extLst>
              <a:ext uri="{FF2B5EF4-FFF2-40B4-BE49-F238E27FC236}">
                <a16:creationId xmlns:a16="http://schemas.microsoft.com/office/drawing/2014/main" id="{7E2BF31A-FA77-4A61-BBDF-E21249B11DB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55901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9CC6C-2E3F-498B-877F-C4FF3AE36770}"/>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780D4728-182A-4B42-811E-786E6955994C}"/>
              </a:ext>
            </a:extLst>
          </p:cNvPr>
          <p:cNvGraphicFramePr>
            <a:graphicFrameLocks noGrp="1"/>
          </p:cNvGraphicFramePr>
          <p:nvPr>
            <p:ph type="tbl" sz="quarter" idx="13"/>
            <p:extLst>
              <p:ext uri="{D42A27DB-BD31-4B8C-83A1-F6EECF244321}">
                <p14:modId xmlns:p14="http://schemas.microsoft.com/office/powerpoint/2010/main" val="322691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44548073"/>
                    </a:ext>
                  </a:extLst>
                </a:gridCol>
                <a:gridCol w="987552">
                  <a:extLst>
                    <a:ext uri="{9D8B030D-6E8A-4147-A177-3AD203B41FA5}">
                      <a16:colId xmlns:a16="http://schemas.microsoft.com/office/drawing/2014/main" val="3518701595"/>
                    </a:ext>
                  </a:extLst>
                </a:gridCol>
                <a:gridCol w="987552">
                  <a:extLst>
                    <a:ext uri="{9D8B030D-6E8A-4147-A177-3AD203B41FA5}">
                      <a16:colId xmlns:a16="http://schemas.microsoft.com/office/drawing/2014/main" val="1879866220"/>
                    </a:ext>
                  </a:extLst>
                </a:gridCol>
                <a:gridCol w="987552">
                  <a:extLst>
                    <a:ext uri="{9D8B030D-6E8A-4147-A177-3AD203B41FA5}">
                      <a16:colId xmlns:a16="http://schemas.microsoft.com/office/drawing/2014/main" val="2187747520"/>
                    </a:ext>
                  </a:extLst>
                </a:gridCol>
                <a:gridCol w="987552">
                  <a:extLst>
                    <a:ext uri="{9D8B030D-6E8A-4147-A177-3AD203B41FA5}">
                      <a16:colId xmlns:a16="http://schemas.microsoft.com/office/drawing/2014/main" val="2897870615"/>
                    </a:ext>
                  </a:extLst>
                </a:gridCol>
                <a:gridCol w="987552">
                  <a:extLst>
                    <a:ext uri="{9D8B030D-6E8A-4147-A177-3AD203B41FA5}">
                      <a16:colId xmlns:a16="http://schemas.microsoft.com/office/drawing/2014/main" val="359715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11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1349158"/>
                  </a:ext>
                </a:extLst>
              </a:tr>
            </a:tbl>
          </a:graphicData>
        </a:graphic>
      </p:graphicFrame>
      <p:sp>
        <p:nvSpPr>
          <p:cNvPr id="4" name="Text Placeholder 3">
            <a:extLst>
              <a:ext uri="{FF2B5EF4-FFF2-40B4-BE49-F238E27FC236}">
                <a16:creationId xmlns:a16="http://schemas.microsoft.com/office/drawing/2014/main" id="{FECB0416-7AEC-4C7E-A145-3532575C16F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78059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19810-C75B-4D33-BCAC-5350089BE539}"/>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70C0BE68-BEC6-4BED-9FAB-81B86C9E22C2}"/>
              </a:ext>
            </a:extLst>
          </p:cNvPr>
          <p:cNvGraphicFramePr>
            <a:graphicFrameLocks noGrp="1"/>
          </p:cNvGraphicFramePr>
          <p:nvPr>
            <p:ph type="tbl" sz="quarter" idx="13"/>
            <p:extLst>
              <p:ext uri="{D42A27DB-BD31-4B8C-83A1-F6EECF244321}">
                <p14:modId xmlns:p14="http://schemas.microsoft.com/office/powerpoint/2010/main" val="246757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6904601"/>
                    </a:ext>
                  </a:extLst>
                </a:gridCol>
                <a:gridCol w="987552">
                  <a:extLst>
                    <a:ext uri="{9D8B030D-6E8A-4147-A177-3AD203B41FA5}">
                      <a16:colId xmlns:a16="http://schemas.microsoft.com/office/drawing/2014/main" val="3537605524"/>
                    </a:ext>
                  </a:extLst>
                </a:gridCol>
                <a:gridCol w="987552">
                  <a:extLst>
                    <a:ext uri="{9D8B030D-6E8A-4147-A177-3AD203B41FA5}">
                      <a16:colId xmlns:a16="http://schemas.microsoft.com/office/drawing/2014/main" val="2556248878"/>
                    </a:ext>
                  </a:extLst>
                </a:gridCol>
                <a:gridCol w="987552">
                  <a:extLst>
                    <a:ext uri="{9D8B030D-6E8A-4147-A177-3AD203B41FA5}">
                      <a16:colId xmlns:a16="http://schemas.microsoft.com/office/drawing/2014/main" val="2630882291"/>
                    </a:ext>
                  </a:extLst>
                </a:gridCol>
                <a:gridCol w="987552">
                  <a:extLst>
                    <a:ext uri="{9D8B030D-6E8A-4147-A177-3AD203B41FA5}">
                      <a16:colId xmlns:a16="http://schemas.microsoft.com/office/drawing/2014/main" val="2899111775"/>
                    </a:ext>
                  </a:extLst>
                </a:gridCol>
                <a:gridCol w="987552">
                  <a:extLst>
                    <a:ext uri="{9D8B030D-6E8A-4147-A177-3AD203B41FA5}">
                      <a16:colId xmlns:a16="http://schemas.microsoft.com/office/drawing/2014/main" val="14087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38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5484913"/>
                  </a:ext>
                </a:extLst>
              </a:tr>
            </a:tbl>
          </a:graphicData>
        </a:graphic>
      </p:graphicFrame>
      <p:sp>
        <p:nvSpPr>
          <p:cNvPr id="4" name="Text Placeholder 3">
            <a:extLst>
              <a:ext uri="{FF2B5EF4-FFF2-40B4-BE49-F238E27FC236}">
                <a16:creationId xmlns:a16="http://schemas.microsoft.com/office/drawing/2014/main" id="{A9686C42-08AB-4805-AA12-D7E7B49B4BF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40360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B15C-8E92-4B77-B5E1-BC7498EA4BD2}"/>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C83A7A94-7B4B-41EF-9648-469F012B75A3}"/>
              </a:ext>
            </a:extLst>
          </p:cNvPr>
          <p:cNvGraphicFramePr>
            <a:graphicFrameLocks noGrp="1"/>
          </p:cNvGraphicFramePr>
          <p:nvPr>
            <p:ph type="tbl" sz="quarter" idx="13"/>
            <p:extLst>
              <p:ext uri="{D42A27DB-BD31-4B8C-83A1-F6EECF244321}">
                <p14:modId xmlns:p14="http://schemas.microsoft.com/office/powerpoint/2010/main" val="325149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5845308"/>
                    </a:ext>
                  </a:extLst>
                </a:gridCol>
                <a:gridCol w="987552">
                  <a:extLst>
                    <a:ext uri="{9D8B030D-6E8A-4147-A177-3AD203B41FA5}">
                      <a16:colId xmlns:a16="http://schemas.microsoft.com/office/drawing/2014/main" val="135162668"/>
                    </a:ext>
                  </a:extLst>
                </a:gridCol>
                <a:gridCol w="987552">
                  <a:extLst>
                    <a:ext uri="{9D8B030D-6E8A-4147-A177-3AD203B41FA5}">
                      <a16:colId xmlns:a16="http://schemas.microsoft.com/office/drawing/2014/main" val="2692347229"/>
                    </a:ext>
                  </a:extLst>
                </a:gridCol>
                <a:gridCol w="987552">
                  <a:extLst>
                    <a:ext uri="{9D8B030D-6E8A-4147-A177-3AD203B41FA5}">
                      <a16:colId xmlns:a16="http://schemas.microsoft.com/office/drawing/2014/main" val="3254903585"/>
                    </a:ext>
                  </a:extLst>
                </a:gridCol>
                <a:gridCol w="987552">
                  <a:extLst>
                    <a:ext uri="{9D8B030D-6E8A-4147-A177-3AD203B41FA5}">
                      <a16:colId xmlns:a16="http://schemas.microsoft.com/office/drawing/2014/main" val="3016731008"/>
                    </a:ext>
                  </a:extLst>
                </a:gridCol>
                <a:gridCol w="987552">
                  <a:extLst>
                    <a:ext uri="{9D8B030D-6E8A-4147-A177-3AD203B41FA5}">
                      <a16:colId xmlns:a16="http://schemas.microsoft.com/office/drawing/2014/main" val="41860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443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3811370"/>
                  </a:ext>
                </a:extLst>
              </a:tr>
            </a:tbl>
          </a:graphicData>
        </a:graphic>
      </p:graphicFrame>
      <p:sp>
        <p:nvSpPr>
          <p:cNvPr id="4" name="Text Placeholder 3">
            <a:extLst>
              <a:ext uri="{FF2B5EF4-FFF2-40B4-BE49-F238E27FC236}">
                <a16:creationId xmlns:a16="http://schemas.microsoft.com/office/drawing/2014/main" id="{BEEE5143-4EF8-48B5-BACC-8ABBC04161F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18824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5639-1824-4F3B-824E-875ED2E2CBD1}"/>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F33E42BE-D9DF-44AB-B468-577CEA68CFE6}"/>
              </a:ext>
            </a:extLst>
          </p:cNvPr>
          <p:cNvGraphicFramePr>
            <a:graphicFrameLocks noGrp="1"/>
          </p:cNvGraphicFramePr>
          <p:nvPr>
            <p:ph type="tbl" sz="quarter" idx="13"/>
            <p:extLst>
              <p:ext uri="{D42A27DB-BD31-4B8C-83A1-F6EECF244321}">
                <p14:modId xmlns:p14="http://schemas.microsoft.com/office/powerpoint/2010/main" val="49075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23625184"/>
                    </a:ext>
                  </a:extLst>
                </a:gridCol>
                <a:gridCol w="987552">
                  <a:extLst>
                    <a:ext uri="{9D8B030D-6E8A-4147-A177-3AD203B41FA5}">
                      <a16:colId xmlns:a16="http://schemas.microsoft.com/office/drawing/2014/main" val="3918073518"/>
                    </a:ext>
                  </a:extLst>
                </a:gridCol>
                <a:gridCol w="987552">
                  <a:extLst>
                    <a:ext uri="{9D8B030D-6E8A-4147-A177-3AD203B41FA5}">
                      <a16:colId xmlns:a16="http://schemas.microsoft.com/office/drawing/2014/main" val="3218865591"/>
                    </a:ext>
                  </a:extLst>
                </a:gridCol>
                <a:gridCol w="987552">
                  <a:extLst>
                    <a:ext uri="{9D8B030D-6E8A-4147-A177-3AD203B41FA5}">
                      <a16:colId xmlns:a16="http://schemas.microsoft.com/office/drawing/2014/main" val="2566354003"/>
                    </a:ext>
                  </a:extLst>
                </a:gridCol>
                <a:gridCol w="987552">
                  <a:extLst>
                    <a:ext uri="{9D8B030D-6E8A-4147-A177-3AD203B41FA5}">
                      <a16:colId xmlns:a16="http://schemas.microsoft.com/office/drawing/2014/main" val="2118512681"/>
                    </a:ext>
                  </a:extLst>
                </a:gridCol>
                <a:gridCol w="987552">
                  <a:extLst>
                    <a:ext uri="{9D8B030D-6E8A-4147-A177-3AD203B41FA5}">
                      <a16:colId xmlns:a16="http://schemas.microsoft.com/office/drawing/2014/main" val="290599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174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965292"/>
                  </a:ext>
                </a:extLst>
              </a:tr>
            </a:tbl>
          </a:graphicData>
        </a:graphic>
      </p:graphicFrame>
      <p:sp>
        <p:nvSpPr>
          <p:cNvPr id="4" name="Text Placeholder 3">
            <a:extLst>
              <a:ext uri="{FF2B5EF4-FFF2-40B4-BE49-F238E27FC236}">
                <a16:creationId xmlns:a16="http://schemas.microsoft.com/office/drawing/2014/main" id="{0589ED35-47F1-4E97-8CBA-11405C13550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29309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F808-6323-4C57-AE8F-1E6BB87FFCA8}"/>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018F25D7-05F5-4FC5-AE78-F2C79B02D5A8}"/>
              </a:ext>
            </a:extLst>
          </p:cNvPr>
          <p:cNvGraphicFramePr>
            <a:graphicFrameLocks noGrp="1"/>
          </p:cNvGraphicFramePr>
          <p:nvPr>
            <p:ph type="tbl" sz="quarter" idx="13"/>
            <p:extLst>
              <p:ext uri="{D42A27DB-BD31-4B8C-83A1-F6EECF244321}">
                <p14:modId xmlns:p14="http://schemas.microsoft.com/office/powerpoint/2010/main" val="92925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31538127"/>
                    </a:ext>
                  </a:extLst>
                </a:gridCol>
                <a:gridCol w="987552">
                  <a:extLst>
                    <a:ext uri="{9D8B030D-6E8A-4147-A177-3AD203B41FA5}">
                      <a16:colId xmlns:a16="http://schemas.microsoft.com/office/drawing/2014/main" val="134989519"/>
                    </a:ext>
                  </a:extLst>
                </a:gridCol>
                <a:gridCol w="987552">
                  <a:extLst>
                    <a:ext uri="{9D8B030D-6E8A-4147-A177-3AD203B41FA5}">
                      <a16:colId xmlns:a16="http://schemas.microsoft.com/office/drawing/2014/main" val="2949286050"/>
                    </a:ext>
                  </a:extLst>
                </a:gridCol>
                <a:gridCol w="987552">
                  <a:extLst>
                    <a:ext uri="{9D8B030D-6E8A-4147-A177-3AD203B41FA5}">
                      <a16:colId xmlns:a16="http://schemas.microsoft.com/office/drawing/2014/main" val="895578696"/>
                    </a:ext>
                  </a:extLst>
                </a:gridCol>
                <a:gridCol w="987552">
                  <a:extLst>
                    <a:ext uri="{9D8B030D-6E8A-4147-A177-3AD203B41FA5}">
                      <a16:colId xmlns:a16="http://schemas.microsoft.com/office/drawing/2014/main" val="2181348260"/>
                    </a:ext>
                  </a:extLst>
                </a:gridCol>
                <a:gridCol w="987552">
                  <a:extLst>
                    <a:ext uri="{9D8B030D-6E8A-4147-A177-3AD203B41FA5}">
                      <a16:colId xmlns:a16="http://schemas.microsoft.com/office/drawing/2014/main" val="214571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971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4526544"/>
                  </a:ext>
                </a:extLst>
              </a:tr>
            </a:tbl>
          </a:graphicData>
        </a:graphic>
      </p:graphicFrame>
      <p:sp>
        <p:nvSpPr>
          <p:cNvPr id="4" name="Text Placeholder 3">
            <a:extLst>
              <a:ext uri="{FF2B5EF4-FFF2-40B4-BE49-F238E27FC236}">
                <a16:creationId xmlns:a16="http://schemas.microsoft.com/office/drawing/2014/main" id="{B0AEFE27-0B57-4C32-8423-71B39A507E5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04230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0313-6B6B-4354-8984-8E10A10F65AA}"/>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9B96431C-3DA7-4C5B-A3C9-005C848B2960}"/>
              </a:ext>
            </a:extLst>
          </p:cNvPr>
          <p:cNvGraphicFramePr>
            <a:graphicFrameLocks noGrp="1"/>
          </p:cNvGraphicFramePr>
          <p:nvPr>
            <p:ph type="tbl" sz="quarter" idx="13"/>
            <p:extLst>
              <p:ext uri="{D42A27DB-BD31-4B8C-83A1-F6EECF244321}">
                <p14:modId xmlns:p14="http://schemas.microsoft.com/office/powerpoint/2010/main" val="312840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0247569"/>
                    </a:ext>
                  </a:extLst>
                </a:gridCol>
                <a:gridCol w="987552">
                  <a:extLst>
                    <a:ext uri="{9D8B030D-6E8A-4147-A177-3AD203B41FA5}">
                      <a16:colId xmlns:a16="http://schemas.microsoft.com/office/drawing/2014/main" val="4150311581"/>
                    </a:ext>
                  </a:extLst>
                </a:gridCol>
                <a:gridCol w="987552">
                  <a:extLst>
                    <a:ext uri="{9D8B030D-6E8A-4147-A177-3AD203B41FA5}">
                      <a16:colId xmlns:a16="http://schemas.microsoft.com/office/drawing/2014/main" val="1017088775"/>
                    </a:ext>
                  </a:extLst>
                </a:gridCol>
                <a:gridCol w="987552">
                  <a:extLst>
                    <a:ext uri="{9D8B030D-6E8A-4147-A177-3AD203B41FA5}">
                      <a16:colId xmlns:a16="http://schemas.microsoft.com/office/drawing/2014/main" val="4233956998"/>
                    </a:ext>
                  </a:extLst>
                </a:gridCol>
                <a:gridCol w="987552">
                  <a:extLst>
                    <a:ext uri="{9D8B030D-6E8A-4147-A177-3AD203B41FA5}">
                      <a16:colId xmlns:a16="http://schemas.microsoft.com/office/drawing/2014/main" val="4123848364"/>
                    </a:ext>
                  </a:extLst>
                </a:gridCol>
                <a:gridCol w="987552">
                  <a:extLst>
                    <a:ext uri="{9D8B030D-6E8A-4147-A177-3AD203B41FA5}">
                      <a16:colId xmlns:a16="http://schemas.microsoft.com/office/drawing/2014/main" val="80600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95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10996228"/>
                  </a:ext>
                </a:extLst>
              </a:tr>
            </a:tbl>
          </a:graphicData>
        </a:graphic>
      </p:graphicFrame>
      <p:sp>
        <p:nvSpPr>
          <p:cNvPr id="4" name="Text Placeholder 3">
            <a:extLst>
              <a:ext uri="{FF2B5EF4-FFF2-40B4-BE49-F238E27FC236}">
                <a16:creationId xmlns:a16="http://schemas.microsoft.com/office/drawing/2014/main" id="{B7622C75-AFA3-450C-8D01-A78B9DECD3E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62129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7092-1D1B-4698-A05D-ECEAA569E5E0}"/>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F484A43D-A8A6-49AA-8C34-70EC1A1E2A23}"/>
              </a:ext>
            </a:extLst>
          </p:cNvPr>
          <p:cNvGraphicFramePr>
            <a:graphicFrameLocks noGrp="1"/>
          </p:cNvGraphicFramePr>
          <p:nvPr>
            <p:ph type="tbl" sz="quarter" idx="13"/>
            <p:extLst>
              <p:ext uri="{D42A27DB-BD31-4B8C-83A1-F6EECF244321}">
                <p14:modId xmlns:p14="http://schemas.microsoft.com/office/powerpoint/2010/main" val="3555632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4561418"/>
                    </a:ext>
                  </a:extLst>
                </a:gridCol>
                <a:gridCol w="987552">
                  <a:extLst>
                    <a:ext uri="{9D8B030D-6E8A-4147-A177-3AD203B41FA5}">
                      <a16:colId xmlns:a16="http://schemas.microsoft.com/office/drawing/2014/main" val="62290918"/>
                    </a:ext>
                  </a:extLst>
                </a:gridCol>
                <a:gridCol w="987552">
                  <a:extLst>
                    <a:ext uri="{9D8B030D-6E8A-4147-A177-3AD203B41FA5}">
                      <a16:colId xmlns:a16="http://schemas.microsoft.com/office/drawing/2014/main" val="2662192189"/>
                    </a:ext>
                  </a:extLst>
                </a:gridCol>
                <a:gridCol w="987552">
                  <a:extLst>
                    <a:ext uri="{9D8B030D-6E8A-4147-A177-3AD203B41FA5}">
                      <a16:colId xmlns:a16="http://schemas.microsoft.com/office/drawing/2014/main" val="517586204"/>
                    </a:ext>
                  </a:extLst>
                </a:gridCol>
                <a:gridCol w="987552">
                  <a:extLst>
                    <a:ext uri="{9D8B030D-6E8A-4147-A177-3AD203B41FA5}">
                      <a16:colId xmlns:a16="http://schemas.microsoft.com/office/drawing/2014/main" val="2492413546"/>
                    </a:ext>
                  </a:extLst>
                </a:gridCol>
                <a:gridCol w="987552">
                  <a:extLst>
                    <a:ext uri="{9D8B030D-6E8A-4147-A177-3AD203B41FA5}">
                      <a16:colId xmlns:a16="http://schemas.microsoft.com/office/drawing/2014/main" val="3711854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60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322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167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2594406"/>
                  </a:ext>
                </a:extLst>
              </a:tr>
            </a:tbl>
          </a:graphicData>
        </a:graphic>
      </p:graphicFrame>
      <p:sp>
        <p:nvSpPr>
          <p:cNvPr id="4" name="Text Placeholder 3">
            <a:extLst>
              <a:ext uri="{FF2B5EF4-FFF2-40B4-BE49-F238E27FC236}">
                <a16:creationId xmlns:a16="http://schemas.microsoft.com/office/drawing/2014/main" id="{547D9459-78DF-4133-A2B6-2BD1BCF9735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79140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77EA-D949-4A0C-B23B-B834D375B7B6}"/>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CE2D283C-DD73-417F-A757-B68AF32A21A9}"/>
              </a:ext>
            </a:extLst>
          </p:cNvPr>
          <p:cNvGraphicFramePr>
            <a:graphicFrameLocks noGrp="1"/>
          </p:cNvGraphicFramePr>
          <p:nvPr>
            <p:ph type="tbl" sz="quarter" idx="13"/>
            <p:extLst>
              <p:ext uri="{D42A27DB-BD31-4B8C-83A1-F6EECF244321}">
                <p14:modId xmlns:p14="http://schemas.microsoft.com/office/powerpoint/2010/main" val="159751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56271265"/>
                    </a:ext>
                  </a:extLst>
                </a:gridCol>
                <a:gridCol w="987552">
                  <a:extLst>
                    <a:ext uri="{9D8B030D-6E8A-4147-A177-3AD203B41FA5}">
                      <a16:colId xmlns:a16="http://schemas.microsoft.com/office/drawing/2014/main" val="1746607366"/>
                    </a:ext>
                  </a:extLst>
                </a:gridCol>
                <a:gridCol w="987552">
                  <a:extLst>
                    <a:ext uri="{9D8B030D-6E8A-4147-A177-3AD203B41FA5}">
                      <a16:colId xmlns:a16="http://schemas.microsoft.com/office/drawing/2014/main" val="2901179101"/>
                    </a:ext>
                  </a:extLst>
                </a:gridCol>
                <a:gridCol w="987552">
                  <a:extLst>
                    <a:ext uri="{9D8B030D-6E8A-4147-A177-3AD203B41FA5}">
                      <a16:colId xmlns:a16="http://schemas.microsoft.com/office/drawing/2014/main" val="578016945"/>
                    </a:ext>
                  </a:extLst>
                </a:gridCol>
                <a:gridCol w="987552">
                  <a:extLst>
                    <a:ext uri="{9D8B030D-6E8A-4147-A177-3AD203B41FA5}">
                      <a16:colId xmlns:a16="http://schemas.microsoft.com/office/drawing/2014/main" val="868510499"/>
                    </a:ext>
                  </a:extLst>
                </a:gridCol>
                <a:gridCol w="987552">
                  <a:extLst>
                    <a:ext uri="{9D8B030D-6E8A-4147-A177-3AD203B41FA5}">
                      <a16:colId xmlns:a16="http://schemas.microsoft.com/office/drawing/2014/main" val="61987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006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7685709"/>
                  </a:ext>
                </a:extLst>
              </a:tr>
            </a:tbl>
          </a:graphicData>
        </a:graphic>
      </p:graphicFrame>
      <p:sp>
        <p:nvSpPr>
          <p:cNvPr id="4" name="Text Placeholder 3">
            <a:extLst>
              <a:ext uri="{FF2B5EF4-FFF2-40B4-BE49-F238E27FC236}">
                <a16:creationId xmlns:a16="http://schemas.microsoft.com/office/drawing/2014/main" id="{F07BADD2-E2B8-43FD-B6FF-E4637189F9F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1898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0C7E-FF0F-47D9-82C9-484E40452334}"/>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B8B753D6-461A-46D9-B827-8CE30B681FDC}"/>
              </a:ext>
            </a:extLst>
          </p:cNvPr>
          <p:cNvGraphicFramePr>
            <a:graphicFrameLocks noGrp="1"/>
          </p:cNvGraphicFramePr>
          <p:nvPr>
            <p:ph type="tbl" sz="quarter" idx="13"/>
            <p:extLst>
              <p:ext uri="{D42A27DB-BD31-4B8C-83A1-F6EECF244321}">
                <p14:modId xmlns:p14="http://schemas.microsoft.com/office/powerpoint/2010/main" val="1378797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44650962"/>
                    </a:ext>
                  </a:extLst>
                </a:gridCol>
                <a:gridCol w="987552">
                  <a:extLst>
                    <a:ext uri="{9D8B030D-6E8A-4147-A177-3AD203B41FA5}">
                      <a16:colId xmlns:a16="http://schemas.microsoft.com/office/drawing/2014/main" val="1977583766"/>
                    </a:ext>
                  </a:extLst>
                </a:gridCol>
                <a:gridCol w="987552">
                  <a:extLst>
                    <a:ext uri="{9D8B030D-6E8A-4147-A177-3AD203B41FA5}">
                      <a16:colId xmlns:a16="http://schemas.microsoft.com/office/drawing/2014/main" val="3499582847"/>
                    </a:ext>
                  </a:extLst>
                </a:gridCol>
                <a:gridCol w="987552">
                  <a:extLst>
                    <a:ext uri="{9D8B030D-6E8A-4147-A177-3AD203B41FA5}">
                      <a16:colId xmlns:a16="http://schemas.microsoft.com/office/drawing/2014/main" val="3964920879"/>
                    </a:ext>
                  </a:extLst>
                </a:gridCol>
                <a:gridCol w="987552">
                  <a:extLst>
                    <a:ext uri="{9D8B030D-6E8A-4147-A177-3AD203B41FA5}">
                      <a16:colId xmlns:a16="http://schemas.microsoft.com/office/drawing/2014/main" val="168859947"/>
                    </a:ext>
                  </a:extLst>
                </a:gridCol>
                <a:gridCol w="987552">
                  <a:extLst>
                    <a:ext uri="{9D8B030D-6E8A-4147-A177-3AD203B41FA5}">
                      <a16:colId xmlns:a16="http://schemas.microsoft.com/office/drawing/2014/main" val="3194006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982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8641696"/>
                  </a:ext>
                </a:extLst>
              </a:tr>
            </a:tbl>
          </a:graphicData>
        </a:graphic>
      </p:graphicFrame>
      <p:sp>
        <p:nvSpPr>
          <p:cNvPr id="4" name="Text Placeholder 3">
            <a:extLst>
              <a:ext uri="{FF2B5EF4-FFF2-40B4-BE49-F238E27FC236}">
                <a16:creationId xmlns:a16="http://schemas.microsoft.com/office/drawing/2014/main" id="{7DBA816E-BDA8-4D3F-995E-A411E44D7A2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10163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1FCF0-42DE-4EC1-8AA6-B5AA6C69BE8B}"/>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0F84ACB9-1049-4765-865D-01C077A8D0AF}"/>
              </a:ext>
            </a:extLst>
          </p:cNvPr>
          <p:cNvGraphicFramePr>
            <a:graphicFrameLocks noGrp="1"/>
          </p:cNvGraphicFramePr>
          <p:nvPr>
            <p:ph type="tbl" sz="quarter" idx="13"/>
            <p:extLst>
              <p:ext uri="{D42A27DB-BD31-4B8C-83A1-F6EECF244321}">
                <p14:modId xmlns:p14="http://schemas.microsoft.com/office/powerpoint/2010/main" val="2677726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1845268"/>
                    </a:ext>
                  </a:extLst>
                </a:gridCol>
                <a:gridCol w="987552">
                  <a:extLst>
                    <a:ext uri="{9D8B030D-6E8A-4147-A177-3AD203B41FA5}">
                      <a16:colId xmlns:a16="http://schemas.microsoft.com/office/drawing/2014/main" val="1234238477"/>
                    </a:ext>
                  </a:extLst>
                </a:gridCol>
                <a:gridCol w="987552">
                  <a:extLst>
                    <a:ext uri="{9D8B030D-6E8A-4147-A177-3AD203B41FA5}">
                      <a16:colId xmlns:a16="http://schemas.microsoft.com/office/drawing/2014/main" val="3506529464"/>
                    </a:ext>
                  </a:extLst>
                </a:gridCol>
                <a:gridCol w="987552">
                  <a:extLst>
                    <a:ext uri="{9D8B030D-6E8A-4147-A177-3AD203B41FA5}">
                      <a16:colId xmlns:a16="http://schemas.microsoft.com/office/drawing/2014/main" val="3439160786"/>
                    </a:ext>
                  </a:extLst>
                </a:gridCol>
                <a:gridCol w="987552">
                  <a:extLst>
                    <a:ext uri="{9D8B030D-6E8A-4147-A177-3AD203B41FA5}">
                      <a16:colId xmlns:a16="http://schemas.microsoft.com/office/drawing/2014/main" val="1439893121"/>
                    </a:ext>
                  </a:extLst>
                </a:gridCol>
                <a:gridCol w="987552">
                  <a:extLst>
                    <a:ext uri="{9D8B030D-6E8A-4147-A177-3AD203B41FA5}">
                      <a16:colId xmlns:a16="http://schemas.microsoft.com/office/drawing/2014/main" val="134140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01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909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503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3196489"/>
                  </a:ext>
                </a:extLst>
              </a:tr>
            </a:tbl>
          </a:graphicData>
        </a:graphic>
      </p:graphicFrame>
      <p:sp>
        <p:nvSpPr>
          <p:cNvPr id="4" name="Text Placeholder 3">
            <a:extLst>
              <a:ext uri="{FF2B5EF4-FFF2-40B4-BE49-F238E27FC236}">
                <a16:creationId xmlns:a16="http://schemas.microsoft.com/office/drawing/2014/main" id="{C7BD9284-4FAB-46B9-9B45-15871453F7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74186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97082-6F28-4E67-8FE1-886AA09AF414}"/>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6FC21327-AADC-4B03-A6D0-1AEA7FC06FB3}"/>
              </a:ext>
            </a:extLst>
          </p:cNvPr>
          <p:cNvGraphicFramePr>
            <a:graphicFrameLocks noGrp="1"/>
          </p:cNvGraphicFramePr>
          <p:nvPr>
            <p:ph type="tbl" sz="quarter" idx="13"/>
            <p:extLst>
              <p:ext uri="{D42A27DB-BD31-4B8C-83A1-F6EECF244321}">
                <p14:modId xmlns:p14="http://schemas.microsoft.com/office/powerpoint/2010/main" val="203122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34357374"/>
                    </a:ext>
                  </a:extLst>
                </a:gridCol>
                <a:gridCol w="987552">
                  <a:extLst>
                    <a:ext uri="{9D8B030D-6E8A-4147-A177-3AD203B41FA5}">
                      <a16:colId xmlns:a16="http://schemas.microsoft.com/office/drawing/2014/main" val="96668963"/>
                    </a:ext>
                  </a:extLst>
                </a:gridCol>
                <a:gridCol w="987552">
                  <a:extLst>
                    <a:ext uri="{9D8B030D-6E8A-4147-A177-3AD203B41FA5}">
                      <a16:colId xmlns:a16="http://schemas.microsoft.com/office/drawing/2014/main" val="3184025868"/>
                    </a:ext>
                  </a:extLst>
                </a:gridCol>
                <a:gridCol w="987552">
                  <a:extLst>
                    <a:ext uri="{9D8B030D-6E8A-4147-A177-3AD203B41FA5}">
                      <a16:colId xmlns:a16="http://schemas.microsoft.com/office/drawing/2014/main" val="3901076789"/>
                    </a:ext>
                  </a:extLst>
                </a:gridCol>
                <a:gridCol w="987552">
                  <a:extLst>
                    <a:ext uri="{9D8B030D-6E8A-4147-A177-3AD203B41FA5}">
                      <a16:colId xmlns:a16="http://schemas.microsoft.com/office/drawing/2014/main" val="3068992713"/>
                    </a:ext>
                  </a:extLst>
                </a:gridCol>
                <a:gridCol w="987552">
                  <a:extLst>
                    <a:ext uri="{9D8B030D-6E8A-4147-A177-3AD203B41FA5}">
                      <a16:colId xmlns:a16="http://schemas.microsoft.com/office/drawing/2014/main" val="241088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327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7248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8196537"/>
                  </a:ext>
                </a:extLst>
              </a:tr>
            </a:tbl>
          </a:graphicData>
        </a:graphic>
      </p:graphicFrame>
      <p:sp>
        <p:nvSpPr>
          <p:cNvPr id="4" name="Text Placeholder 3">
            <a:extLst>
              <a:ext uri="{FF2B5EF4-FFF2-40B4-BE49-F238E27FC236}">
                <a16:creationId xmlns:a16="http://schemas.microsoft.com/office/drawing/2014/main" id="{9A5E46B7-D1A2-4FFB-AF07-D2FE47C89D3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35729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BE33-E15B-49F7-9987-9622122D0C77}"/>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FC7EB93E-E4D7-432E-95A7-B7812B4743DD}"/>
              </a:ext>
            </a:extLst>
          </p:cNvPr>
          <p:cNvGraphicFramePr>
            <a:graphicFrameLocks noGrp="1"/>
          </p:cNvGraphicFramePr>
          <p:nvPr>
            <p:ph type="tbl" sz="quarter" idx="13"/>
            <p:extLst>
              <p:ext uri="{D42A27DB-BD31-4B8C-83A1-F6EECF244321}">
                <p14:modId xmlns:p14="http://schemas.microsoft.com/office/powerpoint/2010/main" val="3263272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9793057"/>
                    </a:ext>
                  </a:extLst>
                </a:gridCol>
                <a:gridCol w="987552">
                  <a:extLst>
                    <a:ext uri="{9D8B030D-6E8A-4147-A177-3AD203B41FA5}">
                      <a16:colId xmlns:a16="http://schemas.microsoft.com/office/drawing/2014/main" val="1175496543"/>
                    </a:ext>
                  </a:extLst>
                </a:gridCol>
                <a:gridCol w="987552">
                  <a:extLst>
                    <a:ext uri="{9D8B030D-6E8A-4147-A177-3AD203B41FA5}">
                      <a16:colId xmlns:a16="http://schemas.microsoft.com/office/drawing/2014/main" val="1503388328"/>
                    </a:ext>
                  </a:extLst>
                </a:gridCol>
                <a:gridCol w="987552">
                  <a:extLst>
                    <a:ext uri="{9D8B030D-6E8A-4147-A177-3AD203B41FA5}">
                      <a16:colId xmlns:a16="http://schemas.microsoft.com/office/drawing/2014/main" val="2544802177"/>
                    </a:ext>
                  </a:extLst>
                </a:gridCol>
                <a:gridCol w="987552">
                  <a:extLst>
                    <a:ext uri="{9D8B030D-6E8A-4147-A177-3AD203B41FA5}">
                      <a16:colId xmlns:a16="http://schemas.microsoft.com/office/drawing/2014/main" val="1560438134"/>
                    </a:ext>
                  </a:extLst>
                </a:gridCol>
                <a:gridCol w="987552">
                  <a:extLst>
                    <a:ext uri="{9D8B030D-6E8A-4147-A177-3AD203B41FA5}">
                      <a16:colId xmlns:a16="http://schemas.microsoft.com/office/drawing/2014/main" val="2730163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030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3912366"/>
                  </a:ext>
                </a:extLst>
              </a:tr>
            </a:tbl>
          </a:graphicData>
        </a:graphic>
      </p:graphicFrame>
      <p:sp>
        <p:nvSpPr>
          <p:cNvPr id="4" name="Text Placeholder 3">
            <a:extLst>
              <a:ext uri="{FF2B5EF4-FFF2-40B4-BE49-F238E27FC236}">
                <a16:creationId xmlns:a16="http://schemas.microsoft.com/office/drawing/2014/main" id="{1367E197-9343-4CDC-807C-3F4BCC3DC48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41537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8DC4-C871-469B-84F6-D917F9AC28FE}"/>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CE3B5524-2A9E-40FE-83BC-F3D8D3ED37FB}"/>
              </a:ext>
            </a:extLst>
          </p:cNvPr>
          <p:cNvGraphicFramePr>
            <a:graphicFrameLocks noGrp="1"/>
          </p:cNvGraphicFramePr>
          <p:nvPr>
            <p:ph type="tbl" sz="quarter" idx="13"/>
            <p:extLst>
              <p:ext uri="{D42A27DB-BD31-4B8C-83A1-F6EECF244321}">
                <p14:modId xmlns:p14="http://schemas.microsoft.com/office/powerpoint/2010/main" val="421500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969265"/>
                    </a:ext>
                  </a:extLst>
                </a:gridCol>
                <a:gridCol w="987552">
                  <a:extLst>
                    <a:ext uri="{9D8B030D-6E8A-4147-A177-3AD203B41FA5}">
                      <a16:colId xmlns:a16="http://schemas.microsoft.com/office/drawing/2014/main" val="1941767188"/>
                    </a:ext>
                  </a:extLst>
                </a:gridCol>
                <a:gridCol w="987552">
                  <a:extLst>
                    <a:ext uri="{9D8B030D-6E8A-4147-A177-3AD203B41FA5}">
                      <a16:colId xmlns:a16="http://schemas.microsoft.com/office/drawing/2014/main" val="1045968155"/>
                    </a:ext>
                  </a:extLst>
                </a:gridCol>
                <a:gridCol w="987552">
                  <a:extLst>
                    <a:ext uri="{9D8B030D-6E8A-4147-A177-3AD203B41FA5}">
                      <a16:colId xmlns:a16="http://schemas.microsoft.com/office/drawing/2014/main" val="2430426525"/>
                    </a:ext>
                  </a:extLst>
                </a:gridCol>
                <a:gridCol w="987552">
                  <a:extLst>
                    <a:ext uri="{9D8B030D-6E8A-4147-A177-3AD203B41FA5}">
                      <a16:colId xmlns:a16="http://schemas.microsoft.com/office/drawing/2014/main" val="844313357"/>
                    </a:ext>
                  </a:extLst>
                </a:gridCol>
                <a:gridCol w="987552">
                  <a:extLst>
                    <a:ext uri="{9D8B030D-6E8A-4147-A177-3AD203B41FA5}">
                      <a16:colId xmlns:a16="http://schemas.microsoft.com/office/drawing/2014/main" val="294430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762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0327754"/>
                  </a:ext>
                </a:extLst>
              </a:tr>
            </a:tbl>
          </a:graphicData>
        </a:graphic>
      </p:graphicFrame>
      <p:sp>
        <p:nvSpPr>
          <p:cNvPr id="4" name="Text Placeholder 3">
            <a:extLst>
              <a:ext uri="{FF2B5EF4-FFF2-40B4-BE49-F238E27FC236}">
                <a16:creationId xmlns:a16="http://schemas.microsoft.com/office/drawing/2014/main" id="{2748F933-0B0E-4123-AC39-1F027B37F6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95468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7643-A313-4C2F-A65C-1A1FD35DD41A}"/>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BF78B66D-B22E-4DA7-818B-103C0C0802D1}"/>
              </a:ext>
            </a:extLst>
          </p:cNvPr>
          <p:cNvGraphicFramePr>
            <a:graphicFrameLocks noGrp="1"/>
          </p:cNvGraphicFramePr>
          <p:nvPr>
            <p:ph type="tbl" sz="quarter" idx="13"/>
            <p:extLst>
              <p:ext uri="{D42A27DB-BD31-4B8C-83A1-F6EECF244321}">
                <p14:modId xmlns:p14="http://schemas.microsoft.com/office/powerpoint/2010/main" val="64708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87733896"/>
                    </a:ext>
                  </a:extLst>
                </a:gridCol>
                <a:gridCol w="987552">
                  <a:extLst>
                    <a:ext uri="{9D8B030D-6E8A-4147-A177-3AD203B41FA5}">
                      <a16:colId xmlns:a16="http://schemas.microsoft.com/office/drawing/2014/main" val="148923984"/>
                    </a:ext>
                  </a:extLst>
                </a:gridCol>
                <a:gridCol w="987552">
                  <a:extLst>
                    <a:ext uri="{9D8B030D-6E8A-4147-A177-3AD203B41FA5}">
                      <a16:colId xmlns:a16="http://schemas.microsoft.com/office/drawing/2014/main" val="3318095908"/>
                    </a:ext>
                  </a:extLst>
                </a:gridCol>
                <a:gridCol w="987552">
                  <a:extLst>
                    <a:ext uri="{9D8B030D-6E8A-4147-A177-3AD203B41FA5}">
                      <a16:colId xmlns:a16="http://schemas.microsoft.com/office/drawing/2014/main" val="2364108959"/>
                    </a:ext>
                  </a:extLst>
                </a:gridCol>
                <a:gridCol w="987552">
                  <a:extLst>
                    <a:ext uri="{9D8B030D-6E8A-4147-A177-3AD203B41FA5}">
                      <a16:colId xmlns:a16="http://schemas.microsoft.com/office/drawing/2014/main" val="2749409637"/>
                    </a:ext>
                  </a:extLst>
                </a:gridCol>
                <a:gridCol w="987552">
                  <a:extLst>
                    <a:ext uri="{9D8B030D-6E8A-4147-A177-3AD203B41FA5}">
                      <a16:colId xmlns:a16="http://schemas.microsoft.com/office/drawing/2014/main" val="397116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825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832994"/>
                  </a:ext>
                </a:extLst>
              </a:tr>
            </a:tbl>
          </a:graphicData>
        </a:graphic>
      </p:graphicFrame>
      <p:sp>
        <p:nvSpPr>
          <p:cNvPr id="4" name="Text Placeholder 3">
            <a:extLst>
              <a:ext uri="{FF2B5EF4-FFF2-40B4-BE49-F238E27FC236}">
                <a16:creationId xmlns:a16="http://schemas.microsoft.com/office/drawing/2014/main" id="{C4F1D1E1-4304-441B-9382-56211FE7E7B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0774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B740C-72CD-4F8B-87A5-DDD66D5CCB2B}"/>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3C2BB4D7-5C67-42EA-B68F-CB5A4A362C25}"/>
              </a:ext>
            </a:extLst>
          </p:cNvPr>
          <p:cNvGraphicFramePr>
            <a:graphicFrameLocks noGrp="1"/>
          </p:cNvGraphicFramePr>
          <p:nvPr>
            <p:ph type="tbl" sz="quarter" idx="13"/>
            <p:extLst>
              <p:ext uri="{D42A27DB-BD31-4B8C-83A1-F6EECF244321}">
                <p14:modId xmlns:p14="http://schemas.microsoft.com/office/powerpoint/2010/main" val="257155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2084178"/>
                    </a:ext>
                  </a:extLst>
                </a:gridCol>
                <a:gridCol w="987552">
                  <a:extLst>
                    <a:ext uri="{9D8B030D-6E8A-4147-A177-3AD203B41FA5}">
                      <a16:colId xmlns:a16="http://schemas.microsoft.com/office/drawing/2014/main" val="3039059392"/>
                    </a:ext>
                  </a:extLst>
                </a:gridCol>
                <a:gridCol w="987552">
                  <a:extLst>
                    <a:ext uri="{9D8B030D-6E8A-4147-A177-3AD203B41FA5}">
                      <a16:colId xmlns:a16="http://schemas.microsoft.com/office/drawing/2014/main" val="3143225110"/>
                    </a:ext>
                  </a:extLst>
                </a:gridCol>
                <a:gridCol w="987552">
                  <a:extLst>
                    <a:ext uri="{9D8B030D-6E8A-4147-A177-3AD203B41FA5}">
                      <a16:colId xmlns:a16="http://schemas.microsoft.com/office/drawing/2014/main" val="1794897701"/>
                    </a:ext>
                  </a:extLst>
                </a:gridCol>
                <a:gridCol w="987552">
                  <a:extLst>
                    <a:ext uri="{9D8B030D-6E8A-4147-A177-3AD203B41FA5}">
                      <a16:colId xmlns:a16="http://schemas.microsoft.com/office/drawing/2014/main" val="3858323860"/>
                    </a:ext>
                  </a:extLst>
                </a:gridCol>
                <a:gridCol w="987552">
                  <a:extLst>
                    <a:ext uri="{9D8B030D-6E8A-4147-A177-3AD203B41FA5}">
                      <a16:colId xmlns:a16="http://schemas.microsoft.com/office/drawing/2014/main" val="157985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13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940818"/>
                  </a:ext>
                </a:extLst>
              </a:tr>
            </a:tbl>
          </a:graphicData>
        </a:graphic>
      </p:graphicFrame>
      <p:sp>
        <p:nvSpPr>
          <p:cNvPr id="4" name="Text Placeholder 3">
            <a:extLst>
              <a:ext uri="{FF2B5EF4-FFF2-40B4-BE49-F238E27FC236}">
                <a16:creationId xmlns:a16="http://schemas.microsoft.com/office/drawing/2014/main" id="{C939BD55-F8DB-4D39-8CDB-F277D809C6C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84552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331EB-2DB0-4336-963C-F798E18ED14D}"/>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53B46B98-681C-49F8-982B-D3075FE5A6C6}"/>
              </a:ext>
            </a:extLst>
          </p:cNvPr>
          <p:cNvGraphicFramePr>
            <a:graphicFrameLocks noGrp="1"/>
          </p:cNvGraphicFramePr>
          <p:nvPr>
            <p:ph type="tbl" sz="quarter" idx="13"/>
            <p:extLst>
              <p:ext uri="{D42A27DB-BD31-4B8C-83A1-F6EECF244321}">
                <p14:modId xmlns:p14="http://schemas.microsoft.com/office/powerpoint/2010/main" val="396162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1172431"/>
                    </a:ext>
                  </a:extLst>
                </a:gridCol>
                <a:gridCol w="987552">
                  <a:extLst>
                    <a:ext uri="{9D8B030D-6E8A-4147-A177-3AD203B41FA5}">
                      <a16:colId xmlns:a16="http://schemas.microsoft.com/office/drawing/2014/main" val="668776879"/>
                    </a:ext>
                  </a:extLst>
                </a:gridCol>
                <a:gridCol w="987552">
                  <a:extLst>
                    <a:ext uri="{9D8B030D-6E8A-4147-A177-3AD203B41FA5}">
                      <a16:colId xmlns:a16="http://schemas.microsoft.com/office/drawing/2014/main" val="697872277"/>
                    </a:ext>
                  </a:extLst>
                </a:gridCol>
                <a:gridCol w="987552">
                  <a:extLst>
                    <a:ext uri="{9D8B030D-6E8A-4147-A177-3AD203B41FA5}">
                      <a16:colId xmlns:a16="http://schemas.microsoft.com/office/drawing/2014/main" val="2462344576"/>
                    </a:ext>
                  </a:extLst>
                </a:gridCol>
                <a:gridCol w="987552">
                  <a:extLst>
                    <a:ext uri="{9D8B030D-6E8A-4147-A177-3AD203B41FA5}">
                      <a16:colId xmlns:a16="http://schemas.microsoft.com/office/drawing/2014/main" val="3987525275"/>
                    </a:ext>
                  </a:extLst>
                </a:gridCol>
                <a:gridCol w="987552">
                  <a:extLst>
                    <a:ext uri="{9D8B030D-6E8A-4147-A177-3AD203B41FA5}">
                      <a16:colId xmlns:a16="http://schemas.microsoft.com/office/drawing/2014/main" val="499936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717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791638"/>
                  </a:ext>
                </a:extLst>
              </a:tr>
            </a:tbl>
          </a:graphicData>
        </a:graphic>
      </p:graphicFrame>
      <p:sp>
        <p:nvSpPr>
          <p:cNvPr id="4" name="Text Placeholder 3">
            <a:extLst>
              <a:ext uri="{FF2B5EF4-FFF2-40B4-BE49-F238E27FC236}">
                <a16:creationId xmlns:a16="http://schemas.microsoft.com/office/drawing/2014/main" id="{4BA8AF94-D7CC-47FA-A133-E7CF3FE1FA9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62134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10B3-125A-443C-9345-88E6C098D363}"/>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C1B8692F-A581-45F9-B2E5-5D63561B53D0}"/>
              </a:ext>
            </a:extLst>
          </p:cNvPr>
          <p:cNvGraphicFramePr>
            <a:graphicFrameLocks noGrp="1"/>
          </p:cNvGraphicFramePr>
          <p:nvPr>
            <p:ph type="tbl" sz="quarter" idx="13"/>
            <p:extLst>
              <p:ext uri="{D42A27DB-BD31-4B8C-83A1-F6EECF244321}">
                <p14:modId xmlns:p14="http://schemas.microsoft.com/office/powerpoint/2010/main" val="383769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6616322"/>
                    </a:ext>
                  </a:extLst>
                </a:gridCol>
                <a:gridCol w="987552">
                  <a:extLst>
                    <a:ext uri="{9D8B030D-6E8A-4147-A177-3AD203B41FA5}">
                      <a16:colId xmlns:a16="http://schemas.microsoft.com/office/drawing/2014/main" val="1546165587"/>
                    </a:ext>
                  </a:extLst>
                </a:gridCol>
                <a:gridCol w="987552">
                  <a:extLst>
                    <a:ext uri="{9D8B030D-6E8A-4147-A177-3AD203B41FA5}">
                      <a16:colId xmlns:a16="http://schemas.microsoft.com/office/drawing/2014/main" val="808330417"/>
                    </a:ext>
                  </a:extLst>
                </a:gridCol>
                <a:gridCol w="987552">
                  <a:extLst>
                    <a:ext uri="{9D8B030D-6E8A-4147-A177-3AD203B41FA5}">
                      <a16:colId xmlns:a16="http://schemas.microsoft.com/office/drawing/2014/main" val="2576985838"/>
                    </a:ext>
                  </a:extLst>
                </a:gridCol>
                <a:gridCol w="987552">
                  <a:extLst>
                    <a:ext uri="{9D8B030D-6E8A-4147-A177-3AD203B41FA5}">
                      <a16:colId xmlns:a16="http://schemas.microsoft.com/office/drawing/2014/main" val="4048216894"/>
                    </a:ext>
                  </a:extLst>
                </a:gridCol>
                <a:gridCol w="987552">
                  <a:extLst>
                    <a:ext uri="{9D8B030D-6E8A-4147-A177-3AD203B41FA5}">
                      <a16:colId xmlns:a16="http://schemas.microsoft.com/office/drawing/2014/main" val="265669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40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974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9988227"/>
                  </a:ext>
                </a:extLst>
              </a:tr>
            </a:tbl>
          </a:graphicData>
        </a:graphic>
      </p:graphicFrame>
      <p:sp>
        <p:nvSpPr>
          <p:cNvPr id="4" name="Text Placeholder 3">
            <a:extLst>
              <a:ext uri="{FF2B5EF4-FFF2-40B4-BE49-F238E27FC236}">
                <a16:creationId xmlns:a16="http://schemas.microsoft.com/office/drawing/2014/main" id="{14E81818-3B10-4A4D-AA72-84D04132A33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96672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393A-1BA9-42BC-B740-FC2C27E9AFC1}"/>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30BDC5E6-A1DA-4225-85D3-26E6B9C983CE}"/>
              </a:ext>
            </a:extLst>
          </p:cNvPr>
          <p:cNvGraphicFramePr>
            <a:graphicFrameLocks noGrp="1"/>
          </p:cNvGraphicFramePr>
          <p:nvPr>
            <p:ph type="tbl" sz="quarter" idx="13"/>
            <p:extLst>
              <p:ext uri="{D42A27DB-BD31-4B8C-83A1-F6EECF244321}">
                <p14:modId xmlns:p14="http://schemas.microsoft.com/office/powerpoint/2010/main" val="137859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1956966"/>
                    </a:ext>
                  </a:extLst>
                </a:gridCol>
                <a:gridCol w="987552">
                  <a:extLst>
                    <a:ext uri="{9D8B030D-6E8A-4147-A177-3AD203B41FA5}">
                      <a16:colId xmlns:a16="http://schemas.microsoft.com/office/drawing/2014/main" val="2838233401"/>
                    </a:ext>
                  </a:extLst>
                </a:gridCol>
                <a:gridCol w="987552">
                  <a:extLst>
                    <a:ext uri="{9D8B030D-6E8A-4147-A177-3AD203B41FA5}">
                      <a16:colId xmlns:a16="http://schemas.microsoft.com/office/drawing/2014/main" val="2057181359"/>
                    </a:ext>
                  </a:extLst>
                </a:gridCol>
                <a:gridCol w="987552">
                  <a:extLst>
                    <a:ext uri="{9D8B030D-6E8A-4147-A177-3AD203B41FA5}">
                      <a16:colId xmlns:a16="http://schemas.microsoft.com/office/drawing/2014/main" val="2762493511"/>
                    </a:ext>
                  </a:extLst>
                </a:gridCol>
                <a:gridCol w="987552">
                  <a:extLst>
                    <a:ext uri="{9D8B030D-6E8A-4147-A177-3AD203B41FA5}">
                      <a16:colId xmlns:a16="http://schemas.microsoft.com/office/drawing/2014/main" val="608787323"/>
                    </a:ext>
                  </a:extLst>
                </a:gridCol>
                <a:gridCol w="987552">
                  <a:extLst>
                    <a:ext uri="{9D8B030D-6E8A-4147-A177-3AD203B41FA5}">
                      <a16:colId xmlns:a16="http://schemas.microsoft.com/office/drawing/2014/main" val="264453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12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0870830"/>
                  </a:ext>
                </a:extLst>
              </a:tr>
            </a:tbl>
          </a:graphicData>
        </a:graphic>
      </p:graphicFrame>
      <p:sp>
        <p:nvSpPr>
          <p:cNvPr id="4" name="Text Placeholder 3">
            <a:extLst>
              <a:ext uri="{FF2B5EF4-FFF2-40B4-BE49-F238E27FC236}">
                <a16:creationId xmlns:a16="http://schemas.microsoft.com/office/drawing/2014/main" id="{11BB2EFA-A23E-4B3E-B8F5-CD4CA443D5C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6463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2021-07-01T11:42:52Z</dcterms:created>
  <dcterms:modified xsi:type="dcterms:W3CDTF">2021-07-01T11:43:53Z</dcterms:modified>
</cp:coreProperties>
</file>