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00C1-4162-A6A6-D11085E7371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7609-4731-B72C-DDE73F49385D}"/>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7609-4731-B72C-DDE73F49385D}"/>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7609-4731-B72C-DDE73F49385D}"/>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7609-4731-B72C-DDE73F49385D}"/>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7609-4731-B72C-DDE73F49385D}"/>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7609-4731-B72C-DDE73F49385D}"/>
            </c:ext>
          </c:extLst>
        </c:ser>
        <c:dLbls>
          <c:showLegendKey val="0"/>
          <c:showVal val="0"/>
          <c:showCatName val="0"/>
          <c:showSerName val="0"/>
          <c:showPercent val="0"/>
          <c:showBubbleSize val="0"/>
        </c:dLbls>
        <c:axId val="336536552"/>
        <c:axId val="336539176"/>
      </c:radarChart>
      <c:catAx>
        <c:axId val="33653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39176"/>
        <c:crosses val="autoZero"/>
        <c:auto val="1"/>
        <c:lblAlgn val="ctr"/>
        <c:lblOffset val="100"/>
        <c:noMultiLvlLbl val="0"/>
      </c:catAx>
      <c:valAx>
        <c:axId val="33653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3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58FC-41BD-8C5B-28CE52F2218F}"/>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58FC-41BD-8C5B-28CE52F2218F}"/>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58FC-41BD-8C5B-28CE52F2218F}"/>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58FC-41BD-8C5B-28CE52F2218F}"/>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58FC-41BD-8C5B-28CE52F2218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58FC-41BD-8C5B-28CE52F2218F}"/>
            </c:ext>
          </c:extLst>
        </c:ser>
        <c:dLbls>
          <c:showLegendKey val="0"/>
          <c:showVal val="0"/>
          <c:showCatName val="0"/>
          <c:showSerName val="0"/>
          <c:showPercent val="0"/>
          <c:showBubbleSize val="0"/>
        </c:dLbls>
        <c:smooth val="0"/>
        <c:axId val="336531960"/>
        <c:axId val="336533928"/>
      </c:lineChart>
      <c:dateAx>
        <c:axId val="33653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33928"/>
        <c:crosses val="autoZero"/>
        <c:auto val="1"/>
        <c:lblOffset val="100"/>
        <c:baseTimeUnit val="days"/>
      </c:dateAx>
      <c:valAx>
        <c:axId val="33653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3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88B5-4799-979B-5533EFE3A6B3}"/>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88B5-4799-979B-5533EFE3A6B3}"/>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88B5-4799-979B-5533EFE3A6B3}"/>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88B5-4799-979B-5533EFE3A6B3}"/>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88B5-4799-979B-5533EFE3A6B3}"/>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88B5-4799-979B-5533EFE3A6B3}"/>
            </c:ext>
          </c:extLst>
        </c:ser>
        <c:dLbls>
          <c:showLegendKey val="0"/>
          <c:showVal val="0"/>
          <c:showCatName val="0"/>
          <c:showSerName val="0"/>
          <c:showPercent val="0"/>
          <c:showBubbleSize val="0"/>
        </c:dLbls>
        <c:smooth val="0"/>
        <c:axId val="334931984"/>
        <c:axId val="334936576"/>
      </c:lineChart>
      <c:dateAx>
        <c:axId val="33493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36576"/>
        <c:crosses val="autoZero"/>
        <c:auto val="1"/>
        <c:lblOffset val="100"/>
        <c:baseTimeUnit val="days"/>
      </c:dateAx>
      <c:valAx>
        <c:axId val="33493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3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85A4-45F4-BB9B-94C0818BEA96}"/>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85A4-45F4-BB9B-94C0818BEA96}"/>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85A4-45F4-BB9B-94C0818BEA96}"/>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85A4-45F4-BB9B-94C0818BEA96}"/>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85A4-45F4-BB9B-94C0818BEA9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85A4-45F4-BB9B-94C0818BEA96}"/>
            </c:ext>
          </c:extLst>
        </c:ser>
        <c:dLbls>
          <c:showLegendKey val="0"/>
          <c:showVal val="0"/>
          <c:showCatName val="0"/>
          <c:showSerName val="0"/>
          <c:showPercent val="0"/>
          <c:showBubbleSize val="0"/>
        </c:dLbls>
        <c:gapWidth val="219"/>
        <c:overlap val="-27"/>
        <c:axId val="334931000"/>
        <c:axId val="336534912"/>
      </c:barChart>
      <c:catAx>
        <c:axId val="33493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34912"/>
        <c:crosses val="autoZero"/>
        <c:auto val="1"/>
        <c:lblAlgn val="ctr"/>
        <c:lblOffset val="100"/>
        <c:noMultiLvlLbl val="0"/>
      </c:catAx>
      <c:valAx>
        <c:axId val="33653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3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4BC5-414C-92B8-2AB3C3BC0403}"/>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4BC5-414C-92B8-2AB3C3BC0403}"/>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4BC5-414C-92B8-2AB3C3BC0403}"/>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4BC5-414C-92B8-2AB3C3BC0403}"/>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4BC5-414C-92B8-2AB3C3BC0403}"/>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4BC5-414C-92B8-2AB3C3BC0403}"/>
            </c:ext>
          </c:extLst>
        </c:ser>
        <c:dLbls>
          <c:showLegendKey val="0"/>
          <c:showVal val="0"/>
          <c:showCatName val="0"/>
          <c:showSerName val="0"/>
          <c:showPercent val="0"/>
          <c:showBubbleSize val="0"/>
        </c:dLbls>
        <c:gapWidth val="219"/>
        <c:overlap val="-27"/>
        <c:axId val="342936160"/>
        <c:axId val="342931896"/>
      </c:barChart>
      <c:catAx>
        <c:axId val="34293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31896"/>
        <c:crosses val="autoZero"/>
        <c:auto val="1"/>
        <c:lblAlgn val="ctr"/>
        <c:lblOffset val="100"/>
        <c:noMultiLvlLbl val="0"/>
      </c:catAx>
      <c:valAx>
        <c:axId val="34293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3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0596-4C0D-AB09-60C872AD69B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596-4C0D-AB09-60C872AD69B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596-4C0D-AB09-60C872AD69B8}"/>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596-4C0D-AB09-60C872AD69B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596-4C0D-AB09-60C872AD69B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596-4C0D-AB09-60C872AD69B8}"/>
            </c:ext>
          </c:extLst>
        </c:ser>
        <c:dLbls>
          <c:showLegendKey val="0"/>
          <c:showVal val="0"/>
          <c:showCatName val="0"/>
          <c:showSerName val="0"/>
          <c:showPercent val="0"/>
          <c:showBubbleSize val="0"/>
        </c:dLbls>
        <c:smooth val="0"/>
        <c:axId val="342938456"/>
        <c:axId val="342930912"/>
      </c:lineChart>
      <c:catAx>
        <c:axId val="34293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30912"/>
        <c:crosses val="autoZero"/>
        <c:auto val="1"/>
        <c:lblAlgn val="ctr"/>
        <c:lblOffset val="100"/>
        <c:noMultiLvlLbl val="0"/>
      </c:catAx>
      <c:valAx>
        <c:axId val="34293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3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D623-4B30-92C0-D0EB07E2D4B6}"/>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D623-4B30-92C0-D0EB07E2D4B6}"/>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D623-4B30-92C0-D0EB07E2D4B6}"/>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D623-4B30-92C0-D0EB07E2D4B6}"/>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D623-4B30-92C0-D0EB07E2D4B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D623-4B30-92C0-D0EB07E2D4B6}"/>
            </c:ext>
          </c:extLst>
        </c:ser>
        <c:dLbls>
          <c:showLegendKey val="0"/>
          <c:showVal val="0"/>
          <c:showCatName val="0"/>
          <c:showSerName val="0"/>
          <c:showPercent val="0"/>
          <c:showBubbleSize val="0"/>
        </c:dLbls>
        <c:gapWidth val="219"/>
        <c:overlap val="-27"/>
        <c:axId val="342929600"/>
        <c:axId val="342935504"/>
      </c:barChart>
      <c:catAx>
        <c:axId val="34292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35504"/>
        <c:crosses val="autoZero"/>
        <c:auto val="1"/>
        <c:lblAlgn val="ctr"/>
        <c:lblOffset val="100"/>
        <c:noMultiLvlLbl val="0"/>
      </c:catAx>
      <c:valAx>
        <c:axId val="34293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2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77B9-4B02-8FD7-FD1A0C3ECFE5}"/>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7B9-4B02-8FD7-FD1A0C3ECFE5}"/>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7B9-4B02-8FD7-FD1A0C3ECFE5}"/>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77B9-4B02-8FD7-FD1A0C3ECFE5}"/>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7B9-4B02-8FD7-FD1A0C3ECFE5}"/>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7B9-4B02-8FD7-FD1A0C3ECFE5}"/>
            </c:ext>
          </c:extLst>
        </c:ser>
        <c:dLbls>
          <c:showLegendKey val="0"/>
          <c:showVal val="0"/>
          <c:showCatName val="0"/>
          <c:showSerName val="0"/>
          <c:showPercent val="0"/>
          <c:showBubbleSize val="0"/>
        </c:dLbls>
        <c:smooth val="0"/>
        <c:axId val="342939112"/>
        <c:axId val="342943048"/>
      </c:lineChart>
      <c:catAx>
        <c:axId val="34293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43048"/>
        <c:crosses val="autoZero"/>
        <c:auto val="1"/>
        <c:lblAlgn val="ctr"/>
        <c:lblOffset val="100"/>
        <c:noMultiLvlLbl val="0"/>
      </c:catAx>
      <c:valAx>
        <c:axId val="34294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3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DCD5-4183-8702-19F8C3BE8B7E}"/>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DCD5-4183-8702-19F8C3BE8B7E}"/>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DCD5-4183-8702-19F8C3BE8B7E}"/>
            </c:ext>
          </c:extLst>
        </c:ser>
        <c:dLbls>
          <c:showLegendKey val="0"/>
          <c:showVal val="0"/>
          <c:showCatName val="0"/>
          <c:showSerName val="0"/>
          <c:showPercent val="0"/>
          <c:showBubbleSize val="0"/>
        </c:dLbls>
        <c:gapWidth val="150"/>
        <c:overlap val="100"/>
        <c:axId val="283286632"/>
        <c:axId val="283283352"/>
      </c:barChart>
      <c:catAx>
        <c:axId val="28328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83352"/>
        <c:crosses val="autoZero"/>
        <c:auto val="1"/>
        <c:lblAlgn val="ctr"/>
        <c:lblOffset val="100"/>
        <c:noMultiLvlLbl val="0"/>
      </c:catAx>
      <c:valAx>
        <c:axId val="283283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8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8A64-4F39-9BF9-0BD4F7390580}"/>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8A64-4F39-9BF9-0BD4F7390580}"/>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8A64-4F39-9BF9-0BD4F7390580}"/>
            </c:ext>
          </c:extLst>
        </c:ser>
        <c:dLbls>
          <c:showLegendKey val="0"/>
          <c:showVal val="0"/>
          <c:showCatName val="0"/>
          <c:showSerName val="0"/>
          <c:showPercent val="0"/>
          <c:showBubbleSize val="0"/>
        </c:dLbls>
        <c:gapWidth val="150"/>
        <c:overlap val="100"/>
        <c:axId val="64090704"/>
        <c:axId val="64090048"/>
      </c:barChart>
      <c:catAx>
        <c:axId val="6409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90048"/>
        <c:crosses val="autoZero"/>
        <c:auto val="1"/>
        <c:lblAlgn val="ctr"/>
        <c:lblOffset val="100"/>
        <c:noMultiLvlLbl val="0"/>
      </c:catAx>
      <c:valAx>
        <c:axId val="64090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9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C0DE-4407-946E-1953C09C8AA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C0DE-4407-946E-1953C09C8AA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C0DE-4407-946E-1953C09C8AA4}"/>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C0DE-4407-946E-1953C09C8AA4}"/>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C0DE-4407-946E-1953C09C8AA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C0DE-4407-946E-1953C09C8AA4}"/>
            </c:ext>
          </c:extLst>
        </c:ser>
        <c:dLbls>
          <c:showLegendKey val="0"/>
          <c:showVal val="0"/>
          <c:showCatName val="0"/>
          <c:showSerName val="0"/>
          <c:showPercent val="0"/>
          <c:showBubbleSize val="0"/>
        </c:dLbls>
        <c:gapWidth val="219"/>
        <c:overlap val="-27"/>
        <c:axId val="64086768"/>
        <c:axId val="64085784"/>
      </c:barChart>
      <c:catAx>
        <c:axId val="6408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85784"/>
        <c:crosses val="autoZero"/>
        <c:auto val="1"/>
        <c:lblAlgn val="ctr"/>
        <c:lblOffset val="100"/>
        <c:noMultiLvlLbl val="0"/>
      </c:catAx>
      <c:valAx>
        <c:axId val="6408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8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FADA-47C6-AE0C-003624F0C401}"/>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FADA-47C6-AE0C-003624F0C401}"/>
            </c:ext>
          </c:extLst>
        </c:ser>
        <c:dLbls>
          <c:showLegendKey val="0"/>
          <c:showVal val="0"/>
          <c:showCatName val="0"/>
          <c:showSerName val="0"/>
          <c:showPercent val="0"/>
          <c:showBubbleSize val="0"/>
        </c:dLbls>
        <c:gapWidth val="150"/>
        <c:overlap val="100"/>
        <c:axId val="64085456"/>
        <c:axId val="64086440"/>
      </c:barChart>
      <c:catAx>
        <c:axId val="6408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86440"/>
        <c:crosses val="autoZero"/>
        <c:auto val="1"/>
        <c:lblAlgn val="ctr"/>
        <c:lblOffset val="100"/>
        <c:noMultiLvlLbl val="0"/>
      </c:catAx>
      <c:valAx>
        <c:axId val="64086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08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4E47-CE10-4FCC-8EDD-F53CEF5B63C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5DC3E26-B602-4BC2-A145-33F52E0AD6C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004387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7AD04-FC9E-43D9-B44D-7A97C65DBFF1}"/>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298EF4D2-0DE9-4D92-AA7E-3DF8279373BF}"/>
              </a:ext>
            </a:extLst>
          </p:cNvPr>
          <p:cNvGraphicFramePr>
            <a:graphicFrameLocks noGrp="1"/>
          </p:cNvGraphicFramePr>
          <p:nvPr>
            <p:ph type="tbl" sz="quarter" idx="13"/>
            <p:extLst>
              <p:ext uri="{D42A27DB-BD31-4B8C-83A1-F6EECF244321}">
                <p14:modId xmlns:p14="http://schemas.microsoft.com/office/powerpoint/2010/main" val="4005440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9355764"/>
                    </a:ext>
                  </a:extLst>
                </a:gridCol>
                <a:gridCol w="658368">
                  <a:extLst>
                    <a:ext uri="{9D8B030D-6E8A-4147-A177-3AD203B41FA5}">
                      <a16:colId xmlns:a16="http://schemas.microsoft.com/office/drawing/2014/main" val="379018641"/>
                    </a:ext>
                  </a:extLst>
                </a:gridCol>
                <a:gridCol w="658368">
                  <a:extLst>
                    <a:ext uri="{9D8B030D-6E8A-4147-A177-3AD203B41FA5}">
                      <a16:colId xmlns:a16="http://schemas.microsoft.com/office/drawing/2014/main" val="1219725245"/>
                    </a:ext>
                  </a:extLst>
                </a:gridCol>
                <a:gridCol w="658368">
                  <a:extLst>
                    <a:ext uri="{9D8B030D-6E8A-4147-A177-3AD203B41FA5}">
                      <a16:colId xmlns:a16="http://schemas.microsoft.com/office/drawing/2014/main" val="3737569310"/>
                    </a:ext>
                  </a:extLst>
                </a:gridCol>
                <a:gridCol w="658368">
                  <a:extLst>
                    <a:ext uri="{9D8B030D-6E8A-4147-A177-3AD203B41FA5}">
                      <a16:colId xmlns:a16="http://schemas.microsoft.com/office/drawing/2014/main" val="428652462"/>
                    </a:ext>
                  </a:extLst>
                </a:gridCol>
                <a:gridCol w="658368">
                  <a:extLst>
                    <a:ext uri="{9D8B030D-6E8A-4147-A177-3AD203B41FA5}">
                      <a16:colId xmlns:a16="http://schemas.microsoft.com/office/drawing/2014/main" val="140447374"/>
                    </a:ext>
                  </a:extLst>
                </a:gridCol>
                <a:gridCol w="658368">
                  <a:extLst>
                    <a:ext uri="{9D8B030D-6E8A-4147-A177-3AD203B41FA5}">
                      <a16:colId xmlns:a16="http://schemas.microsoft.com/office/drawing/2014/main" val="4152742493"/>
                    </a:ext>
                  </a:extLst>
                </a:gridCol>
                <a:gridCol w="658368">
                  <a:extLst>
                    <a:ext uri="{9D8B030D-6E8A-4147-A177-3AD203B41FA5}">
                      <a16:colId xmlns:a16="http://schemas.microsoft.com/office/drawing/2014/main" val="1852252683"/>
                    </a:ext>
                  </a:extLst>
                </a:gridCol>
                <a:gridCol w="658368">
                  <a:extLst>
                    <a:ext uri="{9D8B030D-6E8A-4147-A177-3AD203B41FA5}">
                      <a16:colId xmlns:a16="http://schemas.microsoft.com/office/drawing/2014/main" val="3827149202"/>
                    </a:ext>
                  </a:extLst>
                </a:gridCol>
                <a:gridCol w="658368">
                  <a:extLst>
                    <a:ext uri="{9D8B030D-6E8A-4147-A177-3AD203B41FA5}">
                      <a16:colId xmlns:a16="http://schemas.microsoft.com/office/drawing/2014/main" val="29353809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43444961"/>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2183889542"/>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3838379788"/>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1187641614"/>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2293251815"/>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3475861087"/>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2278701098"/>
                  </a:ext>
                </a:extLst>
              </a:tr>
            </a:tbl>
          </a:graphicData>
        </a:graphic>
      </p:graphicFrame>
      <p:sp>
        <p:nvSpPr>
          <p:cNvPr id="4" name="Text Placeholder 3">
            <a:extLst>
              <a:ext uri="{FF2B5EF4-FFF2-40B4-BE49-F238E27FC236}">
                <a16:creationId xmlns:a16="http://schemas.microsoft.com/office/drawing/2014/main" id="{6110A876-D827-497B-8424-73EF6A11E0A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96256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1D4F0-6E46-4418-836E-1425135A5FD1}"/>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3C0DBD44-C978-42C3-8A89-11CD25D3B456}"/>
              </a:ext>
            </a:extLst>
          </p:cNvPr>
          <p:cNvGraphicFramePr>
            <a:graphicFrameLocks noGrp="1"/>
          </p:cNvGraphicFramePr>
          <p:nvPr>
            <p:ph type="chart" sz="quarter" idx="13"/>
            <p:extLst>
              <p:ext uri="{D42A27DB-BD31-4B8C-83A1-F6EECF244321}">
                <p14:modId xmlns:p14="http://schemas.microsoft.com/office/powerpoint/2010/main" val="2366135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B90CC-D5B1-4FCF-9E6D-67F43C0D39E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2F08204-947E-438F-9AF6-9527282D27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8368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7B6A-A177-4864-87EC-B6287597E5BA}"/>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FAA9AF61-D2CA-4F4D-868A-16004CA5B9D1}"/>
              </a:ext>
            </a:extLst>
          </p:cNvPr>
          <p:cNvGraphicFramePr>
            <a:graphicFrameLocks noGrp="1"/>
          </p:cNvGraphicFramePr>
          <p:nvPr>
            <p:ph type="chart" sz="quarter" idx="13"/>
            <p:extLst>
              <p:ext uri="{D42A27DB-BD31-4B8C-83A1-F6EECF244321}">
                <p14:modId xmlns:p14="http://schemas.microsoft.com/office/powerpoint/2010/main" val="3146759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DBA40A-2FDD-4CE1-A8E0-193C9B49005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C8C4860-C197-45FF-A388-BBB321BCD9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3460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4C7CB-A841-4A13-B048-921CAC0D6FCE}"/>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9794104A-47F9-4F01-B359-4AB2B842C577}"/>
              </a:ext>
            </a:extLst>
          </p:cNvPr>
          <p:cNvGraphicFramePr>
            <a:graphicFrameLocks noGrp="1"/>
          </p:cNvGraphicFramePr>
          <p:nvPr>
            <p:ph type="chart" sz="quarter" idx="13"/>
            <p:extLst>
              <p:ext uri="{D42A27DB-BD31-4B8C-83A1-F6EECF244321}">
                <p14:modId xmlns:p14="http://schemas.microsoft.com/office/powerpoint/2010/main" val="3219635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AA3C6-0092-4D55-92BD-E8A331E4A39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59ED8A8-2835-4BFF-BC7D-0FF8F0ED72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337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A608-33A8-4244-9CFA-4D161B498581}"/>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D5DCA75B-10B5-402A-898C-AB566CAEA65E}"/>
              </a:ext>
            </a:extLst>
          </p:cNvPr>
          <p:cNvGraphicFramePr>
            <a:graphicFrameLocks noGrp="1"/>
          </p:cNvGraphicFramePr>
          <p:nvPr>
            <p:ph type="chart" sz="quarter" idx="13"/>
            <p:extLst>
              <p:ext uri="{D42A27DB-BD31-4B8C-83A1-F6EECF244321}">
                <p14:modId xmlns:p14="http://schemas.microsoft.com/office/powerpoint/2010/main" val="3533570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D219F0-4FA9-40E6-B783-789CD240AB2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F38AE1F-16E2-4DB1-9379-1C39CEF411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942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8A4A-7CF4-45BF-A9AC-9C4254A64D88}"/>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AFA5E69F-C569-43AE-BDBC-B431438D7CC1}"/>
              </a:ext>
            </a:extLst>
          </p:cNvPr>
          <p:cNvGraphicFramePr>
            <a:graphicFrameLocks noGrp="1"/>
          </p:cNvGraphicFramePr>
          <p:nvPr>
            <p:ph type="chart" sz="quarter" idx="13"/>
            <p:extLst>
              <p:ext uri="{D42A27DB-BD31-4B8C-83A1-F6EECF244321}">
                <p14:modId xmlns:p14="http://schemas.microsoft.com/office/powerpoint/2010/main" val="2595533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C28DA8-A6B1-4D4E-A494-DB9B8D77292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4E9F5C9-1976-4076-AFA3-B2386D37DA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787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83D90-7075-40A0-BECD-419987D2635B}"/>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F5020F5C-B78F-4263-80B1-54AE1CCA97DE}"/>
              </a:ext>
            </a:extLst>
          </p:cNvPr>
          <p:cNvGraphicFramePr>
            <a:graphicFrameLocks noGrp="1"/>
          </p:cNvGraphicFramePr>
          <p:nvPr>
            <p:ph type="chart" sz="quarter" idx="13"/>
            <p:extLst>
              <p:ext uri="{D42A27DB-BD31-4B8C-83A1-F6EECF244321}">
                <p14:modId xmlns:p14="http://schemas.microsoft.com/office/powerpoint/2010/main" val="3093334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221B56-F95D-4E0D-9586-65C41A8580B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C2AEA25-0563-4506-B6EB-A46F53AA5E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500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FB673-58F9-4918-9763-50B3EFABEC03}"/>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1D8A2C67-ADEA-46E4-82CD-36138C20AEC5}"/>
              </a:ext>
            </a:extLst>
          </p:cNvPr>
          <p:cNvGraphicFramePr>
            <a:graphicFrameLocks noGrp="1"/>
          </p:cNvGraphicFramePr>
          <p:nvPr>
            <p:ph type="chart" sz="quarter" idx="13"/>
            <p:extLst>
              <p:ext uri="{D42A27DB-BD31-4B8C-83A1-F6EECF244321}">
                <p14:modId xmlns:p14="http://schemas.microsoft.com/office/powerpoint/2010/main" val="3542009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4174A-D940-49E5-A912-3182531608F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7E6F72C-1F93-432D-8368-D41530631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354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9156C-3F5D-4760-AB6D-5D53031324C6}"/>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9511064F-4324-4500-8CBA-70D74B81FEFD}"/>
              </a:ext>
            </a:extLst>
          </p:cNvPr>
          <p:cNvGraphicFramePr>
            <a:graphicFrameLocks noGrp="1"/>
          </p:cNvGraphicFramePr>
          <p:nvPr>
            <p:ph type="chart" sz="quarter" idx="13"/>
            <p:extLst>
              <p:ext uri="{D42A27DB-BD31-4B8C-83A1-F6EECF244321}">
                <p14:modId xmlns:p14="http://schemas.microsoft.com/office/powerpoint/2010/main" val="2849383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94C1D-51E4-4176-AABD-182E79FAABA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570B055-F3F7-4CCF-ABBC-445695EB50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417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E7A1B-FFA0-4EDB-8CAF-DDC2CE4E3BCA}"/>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F366F1FF-AC2A-4F2D-87AA-152A07364DCB}"/>
              </a:ext>
            </a:extLst>
          </p:cNvPr>
          <p:cNvGraphicFramePr>
            <a:graphicFrameLocks noGrp="1"/>
          </p:cNvGraphicFramePr>
          <p:nvPr>
            <p:ph type="chart" sz="quarter" idx="13"/>
            <p:extLst>
              <p:ext uri="{D42A27DB-BD31-4B8C-83A1-F6EECF244321}">
                <p14:modId xmlns:p14="http://schemas.microsoft.com/office/powerpoint/2010/main" val="2561004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4A89BB-D785-49E7-894F-2637250C619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A7F0C44-8F3D-4F3B-BFA4-C3781C32C6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3941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F0D6B-38D3-4426-B455-31600456F37C}"/>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FE270E4F-7A2C-44DF-AE08-40FC98178D13}"/>
              </a:ext>
            </a:extLst>
          </p:cNvPr>
          <p:cNvGraphicFramePr>
            <a:graphicFrameLocks noGrp="1"/>
          </p:cNvGraphicFramePr>
          <p:nvPr>
            <p:ph type="chart" sz="quarter" idx="13"/>
            <p:extLst>
              <p:ext uri="{D42A27DB-BD31-4B8C-83A1-F6EECF244321}">
                <p14:modId xmlns:p14="http://schemas.microsoft.com/office/powerpoint/2010/main" val="2511849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1E5B4-0283-4C62-9637-3FF0B64623E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8B09D5E-9E45-44FC-BE39-41C930EC3A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625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1067C-9961-411F-9CEE-B64E214EA025}"/>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BF7E28FE-7162-4100-BB88-6BB068786AD2}"/>
              </a:ext>
            </a:extLst>
          </p:cNvPr>
          <p:cNvGraphicFramePr>
            <a:graphicFrameLocks noGrp="1"/>
          </p:cNvGraphicFramePr>
          <p:nvPr>
            <p:ph type="chart" sz="quarter" idx="13"/>
            <p:extLst>
              <p:ext uri="{D42A27DB-BD31-4B8C-83A1-F6EECF244321}">
                <p14:modId xmlns:p14="http://schemas.microsoft.com/office/powerpoint/2010/main" val="1112856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EB10DC-339E-4BBB-BF31-FFF07EB2CAC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94611EF-42A9-4740-9B58-585CBEA7C2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6184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5B34-08CD-485C-AAA9-4D50C0B7B3DF}"/>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ABDB0618-E6E7-4F95-A84E-3895057BE81C}"/>
              </a:ext>
            </a:extLst>
          </p:cNvPr>
          <p:cNvGraphicFramePr>
            <a:graphicFrameLocks noGrp="1"/>
          </p:cNvGraphicFramePr>
          <p:nvPr>
            <p:ph type="chart" sz="quarter" idx="13"/>
            <p:extLst>
              <p:ext uri="{D42A27DB-BD31-4B8C-83A1-F6EECF244321}">
                <p14:modId xmlns:p14="http://schemas.microsoft.com/office/powerpoint/2010/main" val="3867684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52BB37-7016-4FE0-8CB9-9FA9E3BE87B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98AA282-E1AD-4224-A275-6AB2E5D4E2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389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90900-89B4-4C8A-B046-BE86A4A16CB3}"/>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73F07C17-6EE4-4AB4-B14D-01EE759344BD}"/>
              </a:ext>
            </a:extLst>
          </p:cNvPr>
          <p:cNvGraphicFramePr>
            <a:graphicFrameLocks noGrp="1"/>
          </p:cNvGraphicFramePr>
          <p:nvPr>
            <p:ph type="chart" sz="quarter" idx="13"/>
            <p:extLst>
              <p:ext uri="{D42A27DB-BD31-4B8C-83A1-F6EECF244321}">
                <p14:modId xmlns:p14="http://schemas.microsoft.com/office/powerpoint/2010/main" val="3603608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8A175-7A35-43A8-8A4D-C9A57B5A1D2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8E97D06-B7E3-445A-ABB8-6CD0920C49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4027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79F5D-A053-4D9C-916E-392338E11DEF}"/>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8C3B89DA-26F8-40F2-B885-3009FE3C2609}"/>
              </a:ext>
            </a:extLst>
          </p:cNvPr>
          <p:cNvGraphicFramePr>
            <a:graphicFrameLocks noGrp="1"/>
          </p:cNvGraphicFramePr>
          <p:nvPr>
            <p:ph type="tbl" sz="quarter" idx="13"/>
            <p:extLst>
              <p:ext uri="{D42A27DB-BD31-4B8C-83A1-F6EECF244321}">
                <p14:modId xmlns:p14="http://schemas.microsoft.com/office/powerpoint/2010/main" val="268685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70771636"/>
                    </a:ext>
                  </a:extLst>
                </a:gridCol>
                <a:gridCol w="1399032">
                  <a:extLst>
                    <a:ext uri="{9D8B030D-6E8A-4147-A177-3AD203B41FA5}">
                      <a16:colId xmlns:a16="http://schemas.microsoft.com/office/drawing/2014/main" val="470734731"/>
                    </a:ext>
                  </a:extLst>
                </a:gridCol>
                <a:gridCol w="1399032">
                  <a:extLst>
                    <a:ext uri="{9D8B030D-6E8A-4147-A177-3AD203B41FA5}">
                      <a16:colId xmlns:a16="http://schemas.microsoft.com/office/drawing/2014/main" val="1724559072"/>
                    </a:ext>
                  </a:extLst>
                </a:gridCol>
                <a:gridCol w="1399032">
                  <a:extLst>
                    <a:ext uri="{9D8B030D-6E8A-4147-A177-3AD203B41FA5}">
                      <a16:colId xmlns:a16="http://schemas.microsoft.com/office/drawing/2014/main" val="3161579175"/>
                    </a:ext>
                  </a:extLst>
                </a:gridCol>
                <a:gridCol w="1399032">
                  <a:extLst>
                    <a:ext uri="{9D8B030D-6E8A-4147-A177-3AD203B41FA5}">
                      <a16:colId xmlns:a16="http://schemas.microsoft.com/office/drawing/2014/main" val="361493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1245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424318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147332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362195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3139443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420194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176277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241899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93542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368744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2749492105"/>
                  </a:ext>
                </a:extLst>
              </a:tr>
            </a:tbl>
          </a:graphicData>
        </a:graphic>
      </p:graphicFrame>
      <p:sp>
        <p:nvSpPr>
          <p:cNvPr id="4" name="Text Placeholder 3">
            <a:extLst>
              <a:ext uri="{FF2B5EF4-FFF2-40B4-BE49-F238E27FC236}">
                <a16:creationId xmlns:a16="http://schemas.microsoft.com/office/drawing/2014/main" id="{08FC2B5C-C888-460F-B413-5373049C116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96319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4AE28-90AC-44A1-A939-44DB0BCA32B2}"/>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1C2679B5-A803-43FB-97AA-8399341A36A3}"/>
              </a:ext>
            </a:extLst>
          </p:cNvPr>
          <p:cNvGraphicFramePr>
            <a:graphicFrameLocks noGrp="1"/>
          </p:cNvGraphicFramePr>
          <p:nvPr>
            <p:ph type="tbl" sz="quarter" idx="13"/>
            <p:extLst>
              <p:ext uri="{D42A27DB-BD31-4B8C-83A1-F6EECF244321}">
                <p14:modId xmlns:p14="http://schemas.microsoft.com/office/powerpoint/2010/main" val="88055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8570988"/>
                    </a:ext>
                  </a:extLst>
                </a:gridCol>
                <a:gridCol w="1399032">
                  <a:extLst>
                    <a:ext uri="{9D8B030D-6E8A-4147-A177-3AD203B41FA5}">
                      <a16:colId xmlns:a16="http://schemas.microsoft.com/office/drawing/2014/main" val="1140131408"/>
                    </a:ext>
                  </a:extLst>
                </a:gridCol>
                <a:gridCol w="1399032">
                  <a:extLst>
                    <a:ext uri="{9D8B030D-6E8A-4147-A177-3AD203B41FA5}">
                      <a16:colId xmlns:a16="http://schemas.microsoft.com/office/drawing/2014/main" val="373010545"/>
                    </a:ext>
                  </a:extLst>
                </a:gridCol>
                <a:gridCol w="1399032">
                  <a:extLst>
                    <a:ext uri="{9D8B030D-6E8A-4147-A177-3AD203B41FA5}">
                      <a16:colId xmlns:a16="http://schemas.microsoft.com/office/drawing/2014/main" val="3825833267"/>
                    </a:ext>
                  </a:extLst>
                </a:gridCol>
                <a:gridCol w="1399032">
                  <a:extLst>
                    <a:ext uri="{9D8B030D-6E8A-4147-A177-3AD203B41FA5}">
                      <a16:colId xmlns:a16="http://schemas.microsoft.com/office/drawing/2014/main" val="3964228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7013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191503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164785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425658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41878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86697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28068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38626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266626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1735875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2512221780"/>
                  </a:ext>
                </a:extLst>
              </a:tr>
            </a:tbl>
          </a:graphicData>
        </a:graphic>
      </p:graphicFrame>
      <p:sp>
        <p:nvSpPr>
          <p:cNvPr id="4" name="Text Placeholder 3">
            <a:extLst>
              <a:ext uri="{FF2B5EF4-FFF2-40B4-BE49-F238E27FC236}">
                <a16:creationId xmlns:a16="http://schemas.microsoft.com/office/drawing/2014/main" id="{E6AB86A5-864B-4690-A1D5-054D6D6964F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55160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E50E7-D5C8-45FA-9839-95B85A8FBE54}"/>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A79F542A-8D9D-4978-9D03-556AEEA36A09}"/>
              </a:ext>
            </a:extLst>
          </p:cNvPr>
          <p:cNvGraphicFramePr>
            <a:graphicFrameLocks noGrp="1"/>
          </p:cNvGraphicFramePr>
          <p:nvPr>
            <p:ph type="tbl" sz="quarter" idx="13"/>
            <p:extLst>
              <p:ext uri="{D42A27DB-BD31-4B8C-83A1-F6EECF244321}">
                <p14:modId xmlns:p14="http://schemas.microsoft.com/office/powerpoint/2010/main" val="1971601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2558924"/>
                    </a:ext>
                  </a:extLst>
                </a:gridCol>
                <a:gridCol w="987552">
                  <a:extLst>
                    <a:ext uri="{9D8B030D-6E8A-4147-A177-3AD203B41FA5}">
                      <a16:colId xmlns:a16="http://schemas.microsoft.com/office/drawing/2014/main" val="2602344229"/>
                    </a:ext>
                  </a:extLst>
                </a:gridCol>
                <a:gridCol w="987552">
                  <a:extLst>
                    <a:ext uri="{9D8B030D-6E8A-4147-A177-3AD203B41FA5}">
                      <a16:colId xmlns:a16="http://schemas.microsoft.com/office/drawing/2014/main" val="4127338458"/>
                    </a:ext>
                  </a:extLst>
                </a:gridCol>
                <a:gridCol w="987552">
                  <a:extLst>
                    <a:ext uri="{9D8B030D-6E8A-4147-A177-3AD203B41FA5}">
                      <a16:colId xmlns:a16="http://schemas.microsoft.com/office/drawing/2014/main" val="2808013267"/>
                    </a:ext>
                  </a:extLst>
                </a:gridCol>
                <a:gridCol w="987552">
                  <a:extLst>
                    <a:ext uri="{9D8B030D-6E8A-4147-A177-3AD203B41FA5}">
                      <a16:colId xmlns:a16="http://schemas.microsoft.com/office/drawing/2014/main" val="132006701"/>
                    </a:ext>
                  </a:extLst>
                </a:gridCol>
                <a:gridCol w="987552">
                  <a:extLst>
                    <a:ext uri="{9D8B030D-6E8A-4147-A177-3AD203B41FA5}">
                      <a16:colId xmlns:a16="http://schemas.microsoft.com/office/drawing/2014/main" val="189039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931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5927467"/>
                  </a:ext>
                </a:extLst>
              </a:tr>
            </a:tbl>
          </a:graphicData>
        </a:graphic>
      </p:graphicFrame>
      <p:sp>
        <p:nvSpPr>
          <p:cNvPr id="4" name="Text Placeholder 3">
            <a:extLst>
              <a:ext uri="{FF2B5EF4-FFF2-40B4-BE49-F238E27FC236}">
                <a16:creationId xmlns:a16="http://schemas.microsoft.com/office/drawing/2014/main" id="{5B31B3F5-E0EC-4048-BD10-76BC284EB66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82859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3AE8-6B17-4457-9BA4-110E41516749}"/>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DC32549F-586D-4D06-86E4-DA7468461795}"/>
              </a:ext>
            </a:extLst>
          </p:cNvPr>
          <p:cNvGraphicFramePr>
            <a:graphicFrameLocks noGrp="1"/>
          </p:cNvGraphicFramePr>
          <p:nvPr>
            <p:ph type="tbl" sz="quarter" idx="13"/>
            <p:extLst>
              <p:ext uri="{D42A27DB-BD31-4B8C-83A1-F6EECF244321}">
                <p14:modId xmlns:p14="http://schemas.microsoft.com/office/powerpoint/2010/main" val="2358298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54465492"/>
                    </a:ext>
                  </a:extLst>
                </a:gridCol>
                <a:gridCol w="987552">
                  <a:extLst>
                    <a:ext uri="{9D8B030D-6E8A-4147-A177-3AD203B41FA5}">
                      <a16:colId xmlns:a16="http://schemas.microsoft.com/office/drawing/2014/main" val="3537217516"/>
                    </a:ext>
                  </a:extLst>
                </a:gridCol>
                <a:gridCol w="987552">
                  <a:extLst>
                    <a:ext uri="{9D8B030D-6E8A-4147-A177-3AD203B41FA5}">
                      <a16:colId xmlns:a16="http://schemas.microsoft.com/office/drawing/2014/main" val="3039901701"/>
                    </a:ext>
                  </a:extLst>
                </a:gridCol>
                <a:gridCol w="987552">
                  <a:extLst>
                    <a:ext uri="{9D8B030D-6E8A-4147-A177-3AD203B41FA5}">
                      <a16:colId xmlns:a16="http://schemas.microsoft.com/office/drawing/2014/main" val="3226083217"/>
                    </a:ext>
                  </a:extLst>
                </a:gridCol>
                <a:gridCol w="987552">
                  <a:extLst>
                    <a:ext uri="{9D8B030D-6E8A-4147-A177-3AD203B41FA5}">
                      <a16:colId xmlns:a16="http://schemas.microsoft.com/office/drawing/2014/main" val="585561414"/>
                    </a:ext>
                  </a:extLst>
                </a:gridCol>
                <a:gridCol w="987552">
                  <a:extLst>
                    <a:ext uri="{9D8B030D-6E8A-4147-A177-3AD203B41FA5}">
                      <a16:colId xmlns:a16="http://schemas.microsoft.com/office/drawing/2014/main" val="4232239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260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6462481"/>
                  </a:ext>
                </a:extLst>
              </a:tr>
            </a:tbl>
          </a:graphicData>
        </a:graphic>
      </p:graphicFrame>
      <p:sp>
        <p:nvSpPr>
          <p:cNvPr id="4" name="Text Placeholder 3">
            <a:extLst>
              <a:ext uri="{FF2B5EF4-FFF2-40B4-BE49-F238E27FC236}">
                <a16:creationId xmlns:a16="http://schemas.microsoft.com/office/drawing/2014/main" id="{24A4030E-C8DE-4EFC-9DDD-901F88C741C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22873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FE9E-68AE-471F-8725-6AC9F24B8660}"/>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A480936E-5F1B-4C3F-98E4-B1E290445DB1}"/>
              </a:ext>
            </a:extLst>
          </p:cNvPr>
          <p:cNvGraphicFramePr>
            <a:graphicFrameLocks noGrp="1"/>
          </p:cNvGraphicFramePr>
          <p:nvPr>
            <p:ph type="tbl" sz="quarter" idx="13"/>
            <p:extLst>
              <p:ext uri="{D42A27DB-BD31-4B8C-83A1-F6EECF244321}">
                <p14:modId xmlns:p14="http://schemas.microsoft.com/office/powerpoint/2010/main" val="3492228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76363155"/>
                    </a:ext>
                  </a:extLst>
                </a:gridCol>
                <a:gridCol w="987552">
                  <a:extLst>
                    <a:ext uri="{9D8B030D-6E8A-4147-A177-3AD203B41FA5}">
                      <a16:colId xmlns:a16="http://schemas.microsoft.com/office/drawing/2014/main" val="4224431804"/>
                    </a:ext>
                  </a:extLst>
                </a:gridCol>
                <a:gridCol w="987552">
                  <a:extLst>
                    <a:ext uri="{9D8B030D-6E8A-4147-A177-3AD203B41FA5}">
                      <a16:colId xmlns:a16="http://schemas.microsoft.com/office/drawing/2014/main" val="2066712467"/>
                    </a:ext>
                  </a:extLst>
                </a:gridCol>
                <a:gridCol w="987552">
                  <a:extLst>
                    <a:ext uri="{9D8B030D-6E8A-4147-A177-3AD203B41FA5}">
                      <a16:colId xmlns:a16="http://schemas.microsoft.com/office/drawing/2014/main" val="1946444326"/>
                    </a:ext>
                  </a:extLst>
                </a:gridCol>
                <a:gridCol w="987552">
                  <a:extLst>
                    <a:ext uri="{9D8B030D-6E8A-4147-A177-3AD203B41FA5}">
                      <a16:colId xmlns:a16="http://schemas.microsoft.com/office/drawing/2014/main" val="3722278857"/>
                    </a:ext>
                  </a:extLst>
                </a:gridCol>
                <a:gridCol w="987552">
                  <a:extLst>
                    <a:ext uri="{9D8B030D-6E8A-4147-A177-3AD203B41FA5}">
                      <a16:colId xmlns:a16="http://schemas.microsoft.com/office/drawing/2014/main" val="2475909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337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06668760"/>
                  </a:ext>
                </a:extLst>
              </a:tr>
            </a:tbl>
          </a:graphicData>
        </a:graphic>
      </p:graphicFrame>
      <p:sp>
        <p:nvSpPr>
          <p:cNvPr id="4" name="Text Placeholder 3">
            <a:extLst>
              <a:ext uri="{FF2B5EF4-FFF2-40B4-BE49-F238E27FC236}">
                <a16:creationId xmlns:a16="http://schemas.microsoft.com/office/drawing/2014/main" id="{73D01247-7EE1-4A6D-B1E7-F08E9669D80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61734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EF31B-304F-4D8E-92E5-637B33FC20DB}"/>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D537B44E-1F55-4926-86A3-4DF03BB74159}"/>
              </a:ext>
            </a:extLst>
          </p:cNvPr>
          <p:cNvGraphicFramePr>
            <a:graphicFrameLocks noGrp="1"/>
          </p:cNvGraphicFramePr>
          <p:nvPr>
            <p:ph type="tbl" sz="quarter" idx="13"/>
            <p:extLst>
              <p:ext uri="{D42A27DB-BD31-4B8C-83A1-F6EECF244321}">
                <p14:modId xmlns:p14="http://schemas.microsoft.com/office/powerpoint/2010/main" val="1164066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9343852"/>
                    </a:ext>
                  </a:extLst>
                </a:gridCol>
                <a:gridCol w="987552">
                  <a:extLst>
                    <a:ext uri="{9D8B030D-6E8A-4147-A177-3AD203B41FA5}">
                      <a16:colId xmlns:a16="http://schemas.microsoft.com/office/drawing/2014/main" val="193364499"/>
                    </a:ext>
                  </a:extLst>
                </a:gridCol>
                <a:gridCol w="987552">
                  <a:extLst>
                    <a:ext uri="{9D8B030D-6E8A-4147-A177-3AD203B41FA5}">
                      <a16:colId xmlns:a16="http://schemas.microsoft.com/office/drawing/2014/main" val="1120440981"/>
                    </a:ext>
                  </a:extLst>
                </a:gridCol>
                <a:gridCol w="987552">
                  <a:extLst>
                    <a:ext uri="{9D8B030D-6E8A-4147-A177-3AD203B41FA5}">
                      <a16:colId xmlns:a16="http://schemas.microsoft.com/office/drawing/2014/main" val="3342695208"/>
                    </a:ext>
                  </a:extLst>
                </a:gridCol>
                <a:gridCol w="987552">
                  <a:extLst>
                    <a:ext uri="{9D8B030D-6E8A-4147-A177-3AD203B41FA5}">
                      <a16:colId xmlns:a16="http://schemas.microsoft.com/office/drawing/2014/main" val="1008936491"/>
                    </a:ext>
                  </a:extLst>
                </a:gridCol>
                <a:gridCol w="987552">
                  <a:extLst>
                    <a:ext uri="{9D8B030D-6E8A-4147-A177-3AD203B41FA5}">
                      <a16:colId xmlns:a16="http://schemas.microsoft.com/office/drawing/2014/main" val="4208887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066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0761746"/>
                  </a:ext>
                </a:extLst>
              </a:tr>
            </a:tbl>
          </a:graphicData>
        </a:graphic>
      </p:graphicFrame>
      <p:sp>
        <p:nvSpPr>
          <p:cNvPr id="4" name="Text Placeholder 3">
            <a:extLst>
              <a:ext uri="{FF2B5EF4-FFF2-40B4-BE49-F238E27FC236}">
                <a16:creationId xmlns:a16="http://schemas.microsoft.com/office/drawing/2014/main" id="{D0C8E21E-DA1A-4BEE-B31B-7834FBA299D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9137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1A783-6A39-480D-BF08-96FD494BA463}"/>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7382FD5F-B21F-4F5E-BC23-D2FC31346996}"/>
              </a:ext>
            </a:extLst>
          </p:cNvPr>
          <p:cNvGraphicFramePr>
            <a:graphicFrameLocks noGrp="1"/>
          </p:cNvGraphicFramePr>
          <p:nvPr>
            <p:ph type="tbl" sz="quarter" idx="13"/>
            <p:extLst>
              <p:ext uri="{D42A27DB-BD31-4B8C-83A1-F6EECF244321}">
                <p14:modId xmlns:p14="http://schemas.microsoft.com/office/powerpoint/2010/main" val="3991463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24585656"/>
                    </a:ext>
                  </a:extLst>
                </a:gridCol>
                <a:gridCol w="987552">
                  <a:extLst>
                    <a:ext uri="{9D8B030D-6E8A-4147-A177-3AD203B41FA5}">
                      <a16:colId xmlns:a16="http://schemas.microsoft.com/office/drawing/2014/main" val="2672722441"/>
                    </a:ext>
                  </a:extLst>
                </a:gridCol>
                <a:gridCol w="987552">
                  <a:extLst>
                    <a:ext uri="{9D8B030D-6E8A-4147-A177-3AD203B41FA5}">
                      <a16:colId xmlns:a16="http://schemas.microsoft.com/office/drawing/2014/main" val="237949849"/>
                    </a:ext>
                  </a:extLst>
                </a:gridCol>
                <a:gridCol w="987552">
                  <a:extLst>
                    <a:ext uri="{9D8B030D-6E8A-4147-A177-3AD203B41FA5}">
                      <a16:colId xmlns:a16="http://schemas.microsoft.com/office/drawing/2014/main" val="1735751964"/>
                    </a:ext>
                  </a:extLst>
                </a:gridCol>
                <a:gridCol w="987552">
                  <a:extLst>
                    <a:ext uri="{9D8B030D-6E8A-4147-A177-3AD203B41FA5}">
                      <a16:colId xmlns:a16="http://schemas.microsoft.com/office/drawing/2014/main" val="3860425733"/>
                    </a:ext>
                  </a:extLst>
                </a:gridCol>
                <a:gridCol w="987552">
                  <a:extLst>
                    <a:ext uri="{9D8B030D-6E8A-4147-A177-3AD203B41FA5}">
                      <a16:colId xmlns:a16="http://schemas.microsoft.com/office/drawing/2014/main" val="4090268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381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0775541"/>
                  </a:ext>
                </a:extLst>
              </a:tr>
            </a:tbl>
          </a:graphicData>
        </a:graphic>
      </p:graphicFrame>
      <p:sp>
        <p:nvSpPr>
          <p:cNvPr id="4" name="Text Placeholder 3">
            <a:extLst>
              <a:ext uri="{FF2B5EF4-FFF2-40B4-BE49-F238E27FC236}">
                <a16:creationId xmlns:a16="http://schemas.microsoft.com/office/drawing/2014/main" id="{2D9A7F20-02EF-4E78-AAF2-30C70BC41D7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61388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237A9-FDA4-43BC-A1A5-F64D47AF25F5}"/>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DA02798C-6B84-4EA5-85C6-D88093C50887}"/>
              </a:ext>
            </a:extLst>
          </p:cNvPr>
          <p:cNvGraphicFramePr>
            <a:graphicFrameLocks noGrp="1"/>
          </p:cNvGraphicFramePr>
          <p:nvPr>
            <p:ph type="tbl" sz="quarter" idx="13"/>
            <p:extLst>
              <p:ext uri="{D42A27DB-BD31-4B8C-83A1-F6EECF244321}">
                <p14:modId xmlns:p14="http://schemas.microsoft.com/office/powerpoint/2010/main" val="108636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64254"/>
                    </a:ext>
                  </a:extLst>
                </a:gridCol>
                <a:gridCol w="987552">
                  <a:extLst>
                    <a:ext uri="{9D8B030D-6E8A-4147-A177-3AD203B41FA5}">
                      <a16:colId xmlns:a16="http://schemas.microsoft.com/office/drawing/2014/main" val="1109129171"/>
                    </a:ext>
                  </a:extLst>
                </a:gridCol>
                <a:gridCol w="987552">
                  <a:extLst>
                    <a:ext uri="{9D8B030D-6E8A-4147-A177-3AD203B41FA5}">
                      <a16:colId xmlns:a16="http://schemas.microsoft.com/office/drawing/2014/main" val="1872943533"/>
                    </a:ext>
                  </a:extLst>
                </a:gridCol>
                <a:gridCol w="987552">
                  <a:extLst>
                    <a:ext uri="{9D8B030D-6E8A-4147-A177-3AD203B41FA5}">
                      <a16:colId xmlns:a16="http://schemas.microsoft.com/office/drawing/2014/main" val="3549921884"/>
                    </a:ext>
                  </a:extLst>
                </a:gridCol>
                <a:gridCol w="987552">
                  <a:extLst>
                    <a:ext uri="{9D8B030D-6E8A-4147-A177-3AD203B41FA5}">
                      <a16:colId xmlns:a16="http://schemas.microsoft.com/office/drawing/2014/main" val="2710502084"/>
                    </a:ext>
                  </a:extLst>
                </a:gridCol>
                <a:gridCol w="987552">
                  <a:extLst>
                    <a:ext uri="{9D8B030D-6E8A-4147-A177-3AD203B41FA5}">
                      <a16:colId xmlns:a16="http://schemas.microsoft.com/office/drawing/2014/main" val="371845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726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11502959"/>
                  </a:ext>
                </a:extLst>
              </a:tr>
            </a:tbl>
          </a:graphicData>
        </a:graphic>
      </p:graphicFrame>
      <p:sp>
        <p:nvSpPr>
          <p:cNvPr id="4" name="Text Placeholder 3">
            <a:extLst>
              <a:ext uri="{FF2B5EF4-FFF2-40B4-BE49-F238E27FC236}">
                <a16:creationId xmlns:a16="http://schemas.microsoft.com/office/drawing/2014/main" id="{4C49379A-773B-496B-B5D4-7EC820ADCF1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73609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E9A1-6411-4D38-8426-91CC75F601C5}"/>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EFBF44E4-03CA-4F89-B851-A6D4DAC6BC59}"/>
              </a:ext>
            </a:extLst>
          </p:cNvPr>
          <p:cNvGraphicFramePr>
            <a:graphicFrameLocks noGrp="1"/>
          </p:cNvGraphicFramePr>
          <p:nvPr>
            <p:ph type="tbl" sz="quarter" idx="13"/>
            <p:extLst>
              <p:ext uri="{D42A27DB-BD31-4B8C-83A1-F6EECF244321}">
                <p14:modId xmlns:p14="http://schemas.microsoft.com/office/powerpoint/2010/main" val="47798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11461690"/>
                    </a:ext>
                  </a:extLst>
                </a:gridCol>
                <a:gridCol w="987552">
                  <a:extLst>
                    <a:ext uri="{9D8B030D-6E8A-4147-A177-3AD203B41FA5}">
                      <a16:colId xmlns:a16="http://schemas.microsoft.com/office/drawing/2014/main" val="3111696365"/>
                    </a:ext>
                  </a:extLst>
                </a:gridCol>
                <a:gridCol w="987552">
                  <a:extLst>
                    <a:ext uri="{9D8B030D-6E8A-4147-A177-3AD203B41FA5}">
                      <a16:colId xmlns:a16="http://schemas.microsoft.com/office/drawing/2014/main" val="92768034"/>
                    </a:ext>
                  </a:extLst>
                </a:gridCol>
                <a:gridCol w="987552">
                  <a:extLst>
                    <a:ext uri="{9D8B030D-6E8A-4147-A177-3AD203B41FA5}">
                      <a16:colId xmlns:a16="http://schemas.microsoft.com/office/drawing/2014/main" val="1571845605"/>
                    </a:ext>
                  </a:extLst>
                </a:gridCol>
                <a:gridCol w="987552">
                  <a:extLst>
                    <a:ext uri="{9D8B030D-6E8A-4147-A177-3AD203B41FA5}">
                      <a16:colId xmlns:a16="http://schemas.microsoft.com/office/drawing/2014/main" val="2069293606"/>
                    </a:ext>
                  </a:extLst>
                </a:gridCol>
                <a:gridCol w="987552">
                  <a:extLst>
                    <a:ext uri="{9D8B030D-6E8A-4147-A177-3AD203B41FA5}">
                      <a16:colId xmlns:a16="http://schemas.microsoft.com/office/drawing/2014/main" val="275672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20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85672402"/>
                  </a:ext>
                </a:extLst>
              </a:tr>
            </a:tbl>
          </a:graphicData>
        </a:graphic>
      </p:graphicFrame>
      <p:sp>
        <p:nvSpPr>
          <p:cNvPr id="4" name="Text Placeholder 3">
            <a:extLst>
              <a:ext uri="{FF2B5EF4-FFF2-40B4-BE49-F238E27FC236}">
                <a16:creationId xmlns:a16="http://schemas.microsoft.com/office/drawing/2014/main" id="{312B654B-2B54-48AF-B7A0-F49B982CE69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69964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F772E-8F2C-4D3F-86CA-80BAE19C7C90}"/>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A8A003D3-5A86-4DEA-826D-758F5413EB9D}"/>
              </a:ext>
            </a:extLst>
          </p:cNvPr>
          <p:cNvGraphicFramePr>
            <a:graphicFrameLocks noGrp="1"/>
          </p:cNvGraphicFramePr>
          <p:nvPr>
            <p:ph type="tbl" sz="quarter" idx="13"/>
            <p:extLst>
              <p:ext uri="{D42A27DB-BD31-4B8C-83A1-F6EECF244321}">
                <p14:modId xmlns:p14="http://schemas.microsoft.com/office/powerpoint/2010/main" val="3329975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69030093"/>
                    </a:ext>
                  </a:extLst>
                </a:gridCol>
                <a:gridCol w="987552">
                  <a:extLst>
                    <a:ext uri="{9D8B030D-6E8A-4147-A177-3AD203B41FA5}">
                      <a16:colId xmlns:a16="http://schemas.microsoft.com/office/drawing/2014/main" val="487942130"/>
                    </a:ext>
                  </a:extLst>
                </a:gridCol>
                <a:gridCol w="987552">
                  <a:extLst>
                    <a:ext uri="{9D8B030D-6E8A-4147-A177-3AD203B41FA5}">
                      <a16:colId xmlns:a16="http://schemas.microsoft.com/office/drawing/2014/main" val="3529450460"/>
                    </a:ext>
                  </a:extLst>
                </a:gridCol>
                <a:gridCol w="987552">
                  <a:extLst>
                    <a:ext uri="{9D8B030D-6E8A-4147-A177-3AD203B41FA5}">
                      <a16:colId xmlns:a16="http://schemas.microsoft.com/office/drawing/2014/main" val="1588860084"/>
                    </a:ext>
                  </a:extLst>
                </a:gridCol>
                <a:gridCol w="987552">
                  <a:extLst>
                    <a:ext uri="{9D8B030D-6E8A-4147-A177-3AD203B41FA5}">
                      <a16:colId xmlns:a16="http://schemas.microsoft.com/office/drawing/2014/main" val="3634414863"/>
                    </a:ext>
                  </a:extLst>
                </a:gridCol>
                <a:gridCol w="987552">
                  <a:extLst>
                    <a:ext uri="{9D8B030D-6E8A-4147-A177-3AD203B41FA5}">
                      <a16:colId xmlns:a16="http://schemas.microsoft.com/office/drawing/2014/main" val="346776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393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39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437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1661798"/>
                  </a:ext>
                </a:extLst>
              </a:tr>
            </a:tbl>
          </a:graphicData>
        </a:graphic>
      </p:graphicFrame>
      <p:sp>
        <p:nvSpPr>
          <p:cNvPr id="4" name="Text Placeholder 3">
            <a:extLst>
              <a:ext uri="{FF2B5EF4-FFF2-40B4-BE49-F238E27FC236}">
                <a16:creationId xmlns:a16="http://schemas.microsoft.com/office/drawing/2014/main" id="{A86E085C-861E-4257-A270-A3A77CDDE2D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49065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748AD-5D63-466F-98A1-F172B41C26BB}"/>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9C7354B7-4D34-41B1-AF25-1C800A565E1C}"/>
              </a:ext>
            </a:extLst>
          </p:cNvPr>
          <p:cNvGraphicFramePr>
            <a:graphicFrameLocks noGrp="1"/>
          </p:cNvGraphicFramePr>
          <p:nvPr>
            <p:ph type="tbl" sz="quarter" idx="13"/>
            <p:extLst>
              <p:ext uri="{D42A27DB-BD31-4B8C-83A1-F6EECF244321}">
                <p14:modId xmlns:p14="http://schemas.microsoft.com/office/powerpoint/2010/main" val="2124259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47947372"/>
                    </a:ext>
                  </a:extLst>
                </a:gridCol>
                <a:gridCol w="987552">
                  <a:extLst>
                    <a:ext uri="{9D8B030D-6E8A-4147-A177-3AD203B41FA5}">
                      <a16:colId xmlns:a16="http://schemas.microsoft.com/office/drawing/2014/main" val="1888080496"/>
                    </a:ext>
                  </a:extLst>
                </a:gridCol>
                <a:gridCol w="987552">
                  <a:extLst>
                    <a:ext uri="{9D8B030D-6E8A-4147-A177-3AD203B41FA5}">
                      <a16:colId xmlns:a16="http://schemas.microsoft.com/office/drawing/2014/main" val="2316829167"/>
                    </a:ext>
                  </a:extLst>
                </a:gridCol>
                <a:gridCol w="987552">
                  <a:extLst>
                    <a:ext uri="{9D8B030D-6E8A-4147-A177-3AD203B41FA5}">
                      <a16:colId xmlns:a16="http://schemas.microsoft.com/office/drawing/2014/main" val="552207901"/>
                    </a:ext>
                  </a:extLst>
                </a:gridCol>
                <a:gridCol w="987552">
                  <a:extLst>
                    <a:ext uri="{9D8B030D-6E8A-4147-A177-3AD203B41FA5}">
                      <a16:colId xmlns:a16="http://schemas.microsoft.com/office/drawing/2014/main" val="4077678560"/>
                    </a:ext>
                  </a:extLst>
                </a:gridCol>
                <a:gridCol w="987552">
                  <a:extLst>
                    <a:ext uri="{9D8B030D-6E8A-4147-A177-3AD203B41FA5}">
                      <a16:colId xmlns:a16="http://schemas.microsoft.com/office/drawing/2014/main" val="4259932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85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2785873"/>
                  </a:ext>
                </a:extLst>
              </a:tr>
            </a:tbl>
          </a:graphicData>
        </a:graphic>
      </p:graphicFrame>
      <p:sp>
        <p:nvSpPr>
          <p:cNvPr id="4" name="Text Placeholder 3">
            <a:extLst>
              <a:ext uri="{FF2B5EF4-FFF2-40B4-BE49-F238E27FC236}">
                <a16:creationId xmlns:a16="http://schemas.microsoft.com/office/drawing/2014/main" id="{64E820E0-F234-4790-A071-C3775CB54CC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60083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21D2-52FB-43A4-83A1-D1BCB3504C4E}"/>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5493F4C2-53F4-4064-BD80-7B6D1BEF579A}"/>
              </a:ext>
            </a:extLst>
          </p:cNvPr>
          <p:cNvGraphicFramePr>
            <a:graphicFrameLocks noGrp="1"/>
          </p:cNvGraphicFramePr>
          <p:nvPr>
            <p:ph type="tbl" sz="quarter" idx="13"/>
            <p:extLst>
              <p:ext uri="{D42A27DB-BD31-4B8C-83A1-F6EECF244321}">
                <p14:modId xmlns:p14="http://schemas.microsoft.com/office/powerpoint/2010/main" val="427476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47150138"/>
                    </a:ext>
                  </a:extLst>
                </a:gridCol>
                <a:gridCol w="987552">
                  <a:extLst>
                    <a:ext uri="{9D8B030D-6E8A-4147-A177-3AD203B41FA5}">
                      <a16:colId xmlns:a16="http://schemas.microsoft.com/office/drawing/2014/main" val="3318193249"/>
                    </a:ext>
                  </a:extLst>
                </a:gridCol>
                <a:gridCol w="987552">
                  <a:extLst>
                    <a:ext uri="{9D8B030D-6E8A-4147-A177-3AD203B41FA5}">
                      <a16:colId xmlns:a16="http://schemas.microsoft.com/office/drawing/2014/main" val="4283034263"/>
                    </a:ext>
                  </a:extLst>
                </a:gridCol>
                <a:gridCol w="987552">
                  <a:extLst>
                    <a:ext uri="{9D8B030D-6E8A-4147-A177-3AD203B41FA5}">
                      <a16:colId xmlns:a16="http://schemas.microsoft.com/office/drawing/2014/main" val="1862048842"/>
                    </a:ext>
                  </a:extLst>
                </a:gridCol>
                <a:gridCol w="987552">
                  <a:extLst>
                    <a:ext uri="{9D8B030D-6E8A-4147-A177-3AD203B41FA5}">
                      <a16:colId xmlns:a16="http://schemas.microsoft.com/office/drawing/2014/main" val="3848896710"/>
                    </a:ext>
                  </a:extLst>
                </a:gridCol>
                <a:gridCol w="987552">
                  <a:extLst>
                    <a:ext uri="{9D8B030D-6E8A-4147-A177-3AD203B41FA5}">
                      <a16:colId xmlns:a16="http://schemas.microsoft.com/office/drawing/2014/main" val="3038015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54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3656985"/>
                  </a:ext>
                </a:extLst>
              </a:tr>
            </a:tbl>
          </a:graphicData>
        </a:graphic>
      </p:graphicFrame>
      <p:sp>
        <p:nvSpPr>
          <p:cNvPr id="4" name="Text Placeholder 3">
            <a:extLst>
              <a:ext uri="{FF2B5EF4-FFF2-40B4-BE49-F238E27FC236}">
                <a16:creationId xmlns:a16="http://schemas.microsoft.com/office/drawing/2014/main" id="{D1068DA9-4D25-4C9E-8261-348A1FC4651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14418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E396E-223F-495F-B595-0FFF4D6553EE}"/>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26FC96C5-C0D7-48B5-AD10-A5E2ED445E33}"/>
              </a:ext>
            </a:extLst>
          </p:cNvPr>
          <p:cNvGraphicFramePr>
            <a:graphicFrameLocks noGrp="1"/>
          </p:cNvGraphicFramePr>
          <p:nvPr>
            <p:ph type="tbl" sz="quarter" idx="13"/>
            <p:extLst>
              <p:ext uri="{D42A27DB-BD31-4B8C-83A1-F6EECF244321}">
                <p14:modId xmlns:p14="http://schemas.microsoft.com/office/powerpoint/2010/main" val="163169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60510998"/>
                    </a:ext>
                  </a:extLst>
                </a:gridCol>
                <a:gridCol w="987552">
                  <a:extLst>
                    <a:ext uri="{9D8B030D-6E8A-4147-A177-3AD203B41FA5}">
                      <a16:colId xmlns:a16="http://schemas.microsoft.com/office/drawing/2014/main" val="2203408338"/>
                    </a:ext>
                  </a:extLst>
                </a:gridCol>
                <a:gridCol w="987552">
                  <a:extLst>
                    <a:ext uri="{9D8B030D-6E8A-4147-A177-3AD203B41FA5}">
                      <a16:colId xmlns:a16="http://schemas.microsoft.com/office/drawing/2014/main" val="357738415"/>
                    </a:ext>
                  </a:extLst>
                </a:gridCol>
                <a:gridCol w="987552">
                  <a:extLst>
                    <a:ext uri="{9D8B030D-6E8A-4147-A177-3AD203B41FA5}">
                      <a16:colId xmlns:a16="http://schemas.microsoft.com/office/drawing/2014/main" val="61073405"/>
                    </a:ext>
                  </a:extLst>
                </a:gridCol>
                <a:gridCol w="987552">
                  <a:extLst>
                    <a:ext uri="{9D8B030D-6E8A-4147-A177-3AD203B41FA5}">
                      <a16:colId xmlns:a16="http://schemas.microsoft.com/office/drawing/2014/main" val="4071006030"/>
                    </a:ext>
                  </a:extLst>
                </a:gridCol>
                <a:gridCol w="987552">
                  <a:extLst>
                    <a:ext uri="{9D8B030D-6E8A-4147-A177-3AD203B41FA5}">
                      <a16:colId xmlns:a16="http://schemas.microsoft.com/office/drawing/2014/main" val="2250485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936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0250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555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1573238"/>
                  </a:ext>
                </a:extLst>
              </a:tr>
            </a:tbl>
          </a:graphicData>
        </a:graphic>
      </p:graphicFrame>
      <p:sp>
        <p:nvSpPr>
          <p:cNvPr id="4" name="Text Placeholder 3">
            <a:extLst>
              <a:ext uri="{FF2B5EF4-FFF2-40B4-BE49-F238E27FC236}">
                <a16:creationId xmlns:a16="http://schemas.microsoft.com/office/drawing/2014/main" id="{0C7A7F9C-D655-44FA-A69A-90D69633A5E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364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B76CF-8AB7-44D1-96E8-F15AC6175B72}"/>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3CD45295-61FE-405F-B634-FB4D134265C8}"/>
              </a:ext>
            </a:extLst>
          </p:cNvPr>
          <p:cNvGraphicFramePr>
            <a:graphicFrameLocks noGrp="1"/>
          </p:cNvGraphicFramePr>
          <p:nvPr>
            <p:ph type="tbl" sz="quarter" idx="13"/>
            <p:extLst>
              <p:ext uri="{D42A27DB-BD31-4B8C-83A1-F6EECF244321}">
                <p14:modId xmlns:p14="http://schemas.microsoft.com/office/powerpoint/2010/main" val="100594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30717771"/>
                    </a:ext>
                  </a:extLst>
                </a:gridCol>
                <a:gridCol w="987552">
                  <a:extLst>
                    <a:ext uri="{9D8B030D-6E8A-4147-A177-3AD203B41FA5}">
                      <a16:colId xmlns:a16="http://schemas.microsoft.com/office/drawing/2014/main" val="463670634"/>
                    </a:ext>
                  </a:extLst>
                </a:gridCol>
                <a:gridCol w="987552">
                  <a:extLst>
                    <a:ext uri="{9D8B030D-6E8A-4147-A177-3AD203B41FA5}">
                      <a16:colId xmlns:a16="http://schemas.microsoft.com/office/drawing/2014/main" val="706123128"/>
                    </a:ext>
                  </a:extLst>
                </a:gridCol>
                <a:gridCol w="987552">
                  <a:extLst>
                    <a:ext uri="{9D8B030D-6E8A-4147-A177-3AD203B41FA5}">
                      <a16:colId xmlns:a16="http://schemas.microsoft.com/office/drawing/2014/main" val="2647514428"/>
                    </a:ext>
                  </a:extLst>
                </a:gridCol>
                <a:gridCol w="987552">
                  <a:extLst>
                    <a:ext uri="{9D8B030D-6E8A-4147-A177-3AD203B41FA5}">
                      <a16:colId xmlns:a16="http://schemas.microsoft.com/office/drawing/2014/main" val="2682821491"/>
                    </a:ext>
                  </a:extLst>
                </a:gridCol>
                <a:gridCol w="987552">
                  <a:extLst>
                    <a:ext uri="{9D8B030D-6E8A-4147-A177-3AD203B41FA5}">
                      <a16:colId xmlns:a16="http://schemas.microsoft.com/office/drawing/2014/main" val="93051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306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6609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5097690"/>
                  </a:ext>
                </a:extLst>
              </a:tr>
            </a:tbl>
          </a:graphicData>
        </a:graphic>
      </p:graphicFrame>
      <p:sp>
        <p:nvSpPr>
          <p:cNvPr id="4" name="Text Placeholder 3">
            <a:extLst>
              <a:ext uri="{FF2B5EF4-FFF2-40B4-BE49-F238E27FC236}">
                <a16:creationId xmlns:a16="http://schemas.microsoft.com/office/drawing/2014/main" id="{0AE6CDFA-C4EB-4DF9-AB26-7A81F8278BB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19525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CE090-C2B4-4E54-81AE-0AD816360343}"/>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4ECBFDBD-8F93-46DF-B97E-EB053B003018}"/>
              </a:ext>
            </a:extLst>
          </p:cNvPr>
          <p:cNvGraphicFramePr>
            <a:graphicFrameLocks noGrp="1"/>
          </p:cNvGraphicFramePr>
          <p:nvPr>
            <p:ph type="tbl" sz="quarter" idx="13"/>
            <p:extLst>
              <p:ext uri="{D42A27DB-BD31-4B8C-83A1-F6EECF244321}">
                <p14:modId xmlns:p14="http://schemas.microsoft.com/office/powerpoint/2010/main" val="2801316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5600075"/>
                    </a:ext>
                  </a:extLst>
                </a:gridCol>
                <a:gridCol w="987552">
                  <a:extLst>
                    <a:ext uri="{9D8B030D-6E8A-4147-A177-3AD203B41FA5}">
                      <a16:colId xmlns:a16="http://schemas.microsoft.com/office/drawing/2014/main" val="3084034521"/>
                    </a:ext>
                  </a:extLst>
                </a:gridCol>
                <a:gridCol w="987552">
                  <a:extLst>
                    <a:ext uri="{9D8B030D-6E8A-4147-A177-3AD203B41FA5}">
                      <a16:colId xmlns:a16="http://schemas.microsoft.com/office/drawing/2014/main" val="1734851414"/>
                    </a:ext>
                  </a:extLst>
                </a:gridCol>
                <a:gridCol w="987552">
                  <a:extLst>
                    <a:ext uri="{9D8B030D-6E8A-4147-A177-3AD203B41FA5}">
                      <a16:colId xmlns:a16="http://schemas.microsoft.com/office/drawing/2014/main" val="149725115"/>
                    </a:ext>
                  </a:extLst>
                </a:gridCol>
                <a:gridCol w="987552">
                  <a:extLst>
                    <a:ext uri="{9D8B030D-6E8A-4147-A177-3AD203B41FA5}">
                      <a16:colId xmlns:a16="http://schemas.microsoft.com/office/drawing/2014/main" val="415830739"/>
                    </a:ext>
                  </a:extLst>
                </a:gridCol>
                <a:gridCol w="987552">
                  <a:extLst>
                    <a:ext uri="{9D8B030D-6E8A-4147-A177-3AD203B41FA5}">
                      <a16:colId xmlns:a16="http://schemas.microsoft.com/office/drawing/2014/main" val="357151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99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1921100"/>
                  </a:ext>
                </a:extLst>
              </a:tr>
            </a:tbl>
          </a:graphicData>
        </a:graphic>
      </p:graphicFrame>
      <p:sp>
        <p:nvSpPr>
          <p:cNvPr id="4" name="Text Placeholder 3">
            <a:extLst>
              <a:ext uri="{FF2B5EF4-FFF2-40B4-BE49-F238E27FC236}">
                <a16:creationId xmlns:a16="http://schemas.microsoft.com/office/drawing/2014/main" id="{87AB9445-5405-492B-B8BD-0FC1F54C0E0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88823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14A4C-F036-47A2-86B1-C1A836B5A821}"/>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1BE4C336-0D05-4BAE-98FD-D068BF99D8C9}"/>
              </a:ext>
            </a:extLst>
          </p:cNvPr>
          <p:cNvGraphicFramePr>
            <a:graphicFrameLocks noGrp="1"/>
          </p:cNvGraphicFramePr>
          <p:nvPr>
            <p:ph type="tbl" sz="quarter" idx="13"/>
            <p:extLst>
              <p:ext uri="{D42A27DB-BD31-4B8C-83A1-F6EECF244321}">
                <p14:modId xmlns:p14="http://schemas.microsoft.com/office/powerpoint/2010/main" val="4001513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18953709"/>
                    </a:ext>
                  </a:extLst>
                </a:gridCol>
                <a:gridCol w="987552">
                  <a:extLst>
                    <a:ext uri="{9D8B030D-6E8A-4147-A177-3AD203B41FA5}">
                      <a16:colId xmlns:a16="http://schemas.microsoft.com/office/drawing/2014/main" val="3522778234"/>
                    </a:ext>
                  </a:extLst>
                </a:gridCol>
                <a:gridCol w="987552">
                  <a:extLst>
                    <a:ext uri="{9D8B030D-6E8A-4147-A177-3AD203B41FA5}">
                      <a16:colId xmlns:a16="http://schemas.microsoft.com/office/drawing/2014/main" val="1286832204"/>
                    </a:ext>
                  </a:extLst>
                </a:gridCol>
                <a:gridCol w="987552">
                  <a:extLst>
                    <a:ext uri="{9D8B030D-6E8A-4147-A177-3AD203B41FA5}">
                      <a16:colId xmlns:a16="http://schemas.microsoft.com/office/drawing/2014/main" val="2223278447"/>
                    </a:ext>
                  </a:extLst>
                </a:gridCol>
                <a:gridCol w="987552">
                  <a:extLst>
                    <a:ext uri="{9D8B030D-6E8A-4147-A177-3AD203B41FA5}">
                      <a16:colId xmlns:a16="http://schemas.microsoft.com/office/drawing/2014/main" val="332498215"/>
                    </a:ext>
                  </a:extLst>
                </a:gridCol>
                <a:gridCol w="987552">
                  <a:extLst>
                    <a:ext uri="{9D8B030D-6E8A-4147-A177-3AD203B41FA5}">
                      <a16:colId xmlns:a16="http://schemas.microsoft.com/office/drawing/2014/main" val="3254759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628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39360913"/>
                  </a:ext>
                </a:extLst>
              </a:tr>
            </a:tbl>
          </a:graphicData>
        </a:graphic>
      </p:graphicFrame>
      <p:sp>
        <p:nvSpPr>
          <p:cNvPr id="4" name="Text Placeholder 3">
            <a:extLst>
              <a:ext uri="{FF2B5EF4-FFF2-40B4-BE49-F238E27FC236}">
                <a16:creationId xmlns:a16="http://schemas.microsoft.com/office/drawing/2014/main" id="{F4395F2C-4E44-4188-96AD-0A9BC15DA7E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54369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32F76-0D1D-4AD5-BF71-749850574F9C}"/>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3E12850E-9E04-425F-A659-F3F1D3A05082}"/>
              </a:ext>
            </a:extLst>
          </p:cNvPr>
          <p:cNvGraphicFramePr>
            <a:graphicFrameLocks noGrp="1"/>
          </p:cNvGraphicFramePr>
          <p:nvPr>
            <p:ph type="tbl" sz="quarter" idx="13"/>
            <p:extLst>
              <p:ext uri="{D42A27DB-BD31-4B8C-83A1-F6EECF244321}">
                <p14:modId xmlns:p14="http://schemas.microsoft.com/office/powerpoint/2010/main" val="5419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41553819"/>
                    </a:ext>
                  </a:extLst>
                </a:gridCol>
                <a:gridCol w="987552">
                  <a:extLst>
                    <a:ext uri="{9D8B030D-6E8A-4147-A177-3AD203B41FA5}">
                      <a16:colId xmlns:a16="http://schemas.microsoft.com/office/drawing/2014/main" val="1660031520"/>
                    </a:ext>
                  </a:extLst>
                </a:gridCol>
                <a:gridCol w="987552">
                  <a:extLst>
                    <a:ext uri="{9D8B030D-6E8A-4147-A177-3AD203B41FA5}">
                      <a16:colId xmlns:a16="http://schemas.microsoft.com/office/drawing/2014/main" val="3621788403"/>
                    </a:ext>
                  </a:extLst>
                </a:gridCol>
                <a:gridCol w="987552">
                  <a:extLst>
                    <a:ext uri="{9D8B030D-6E8A-4147-A177-3AD203B41FA5}">
                      <a16:colId xmlns:a16="http://schemas.microsoft.com/office/drawing/2014/main" val="4216227251"/>
                    </a:ext>
                  </a:extLst>
                </a:gridCol>
                <a:gridCol w="987552">
                  <a:extLst>
                    <a:ext uri="{9D8B030D-6E8A-4147-A177-3AD203B41FA5}">
                      <a16:colId xmlns:a16="http://schemas.microsoft.com/office/drawing/2014/main" val="2175090640"/>
                    </a:ext>
                  </a:extLst>
                </a:gridCol>
                <a:gridCol w="987552">
                  <a:extLst>
                    <a:ext uri="{9D8B030D-6E8A-4147-A177-3AD203B41FA5}">
                      <a16:colId xmlns:a16="http://schemas.microsoft.com/office/drawing/2014/main" val="27584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966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9748469"/>
                  </a:ext>
                </a:extLst>
              </a:tr>
            </a:tbl>
          </a:graphicData>
        </a:graphic>
      </p:graphicFrame>
      <p:sp>
        <p:nvSpPr>
          <p:cNvPr id="4" name="Text Placeholder 3">
            <a:extLst>
              <a:ext uri="{FF2B5EF4-FFF2-40B4-BE49-F238E27FC236}">
                <a16:creationId xmlns:a16="http://schemas.microsoft.com/office/drawing/2014/main" id="{4D13FCA8-183B-4163-81DA-82663F31913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30337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D304-D18F-478C-8764-07E59DBB8100}"/>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D6B7766D-7552-4921-AA9C-4C06CC478A10}"/>
              </a:ext>
            </a:extLst>
          </p:cNvPr>
          <p:cNvGraphicFramePr>
            <a:graphicFrameLocks noGrp="1"/>
          </p:cNvGraphicFramePr>
          <p:nvPr>
            <p:ph type="tbl" sz="quarter" idx="13"/>
            <p:extLst>
              <p:ext uri="{D42A27DB-BD31-4B8C-83A1-F6EECF244321}">
                <p14:modId xmlns:p14="http://schemas.microsoft.com/office/powerpoint/2010/main" val="37101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6375387"/>
                    </a:ext>
                  </a:extLst>
                </a:gridCol>
                <a:gridCol w="987552">
                  <a:extLst>
                    <a:ext uri="{9D8B030D-6E8A-4147-A177-3AD203B41FA5}">
                      <a16:colId xmlns:a16="http://schemas.microsoft.com/office/drawing/2014/main" val="2173751908"/>
                    </a:ext>
                  </a:extLst>
                </a:gridCol>
                <a:gridCol w="987552">
                  <a:extLst>
                    <a:ext uri="{9D8B030D-6E8A-4147-A177-3AD203B41FA5}">
                      <a16:colId xmlns:a16="http://schemas.microsoft.com/office/drawing/2014/main" val="1430941444"/>
                    </a:ext>
                  </a:extLst>
                </a:gridCol>
                <a:gridCol w="987552">
                  <a:extLst>
                    <a:ext uri="{9D8B030D-6E8A-4147-A177-3AD203B41FA5}">
                      <a16:colId xmlns:a16="http://schemas.microsoft.com/office/drawing/2014/main" val="4011447077"/>
                    </a:ext>
                  </a:extLst>
                </a:gridCol>
                <a:gridCol w="987552">
                  <a:extLst>
                    <a:ext uri="{9D8B030D-6E8A-4147-A177-3AD203B41FA5}">
                      <a16:colId xmlns:a16="http://schemas.microsoft.com/office/drawing/2014/main" val="1425840357"/>
                    </a:ext>
                  </a:extLst>
                </a:gridCol>
                <a:gridCol w="987552">
                  <a:extLst>
                    <a:ext uri="{9D8B030D-6E8A-4147-A177-3AD203B41FA5}">
                      <a16:colId xmlns:a16="http://schemas.microsoft.com/office/drawing/2014/main" val="275628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888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3488242"/>
                  </a:ext>
                </a:extLst>
              </a:tr>
            </a:tbl>
          </a:graphicData>
        </a:graphic>
      </p:graphicFrame>
      <p:sp>
        <p:nvSpPr>
          <p:cNvPr id="4" name="Text Placeholder 3">
            <a:extLst>
              <a:ext uri="{FF2B5EF4-FFF2-40B4-BE49-F238E27FC236}">
                <a16:creationId xmlns:a16="http://schemas.microsoft.com/office/drawing/2014/main" id="{7C5C2A42-F801-48E8-91F1-0ED8A83A7D9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91258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9E19-49F6-447E-8F29-2AAEAF0E2A18}"/>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96D1C48E-3733-47BA-87D2-0C8C6CFEA1D6}"/>
              </a:ext>
            </a:extLst>
          </p:cNvPr>
          <p:cNvGraphicFramePr>
            <a:graphicFrameLocks noGrp="1"/>
          </p:cNvGraphicFramePr>
          <p:nvPr>
            <p:ph type="tbl" sz="quarter" idx="13"/>
            <p:extLst>
              <p:ext uri="{D42A27DB-BD31-4B8C-83A1-F6EECF244321}">
                <p14:modId xmlns:p14="http://schemas.microsoft.com/office/powerpoint/2010/main" val="2901125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9379691"/>
                    </a:ext>
                  </a:extLst>
                </a:gridCol>
                <a:gridCol w="987552">
                  <a:extLst>
                    <a:ext uri="{9D8B030D-6E8A-4147-A177-3AD203B41FA5}">
                      <a16:colId xmlns:a16="http://schemas.microsoft.com/office/drawing/2014/main" val="1779714602"/>
                    </a:ext>
                  </a:extLst>
                </a:gridCol>
                <a:gridCol w="987552">
                  <a:extLst>
                    <a:ext uri="{9D8B030D-6E8A-4147-A177-3AD203B41FA5}">
                      <a16:colId xmlns:a16="http://schemas.microsoft.com/office/drawing/2014/main" val="14309110"/>
                    </a:ext>
                  </a:extLst>
                </a:gridCol>
                <a:gridCol w="987552">
                  <a:extLst>
                    <a:ext uri="{9D8B030D-6E8A-4147-A177-3AD203B41FA5}">
                      <a16:colId xmlns:a16="http://schemas.microsoft.com/office/drawing/2014/main" val="2376719628"/>
                    </a:ext>
                  </a:extLst>
                </a:gridCol>
                <a:gridCol w="987552">
                  <a:extLst>
                    <a:ext uri="{9D8B030D-6E8A-4147-A177-3AD203B41FA5}">
                      <a16:colId xmlns:a16="http://schemas.microsoft.com/office/drawing/2014/main" val="2320984267"/>
                    </a:ext>
                  </a:extLst>
                </a:gridCol>
                <a:gridCol w="987552">
                  <a:extLst>
                    <a:ext uri="{9D8B030D-6E8A-4147-A177-3AD203B41FA5}">
                      <a16:colId xmlns:a16="http://schemas.microsoft.com/office/drawing/2014/main" val="843519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7422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3399833"/>
                  </a:ext>
                </a:extLst>
              </a:tr>
            </a:tbl>
          </a:graphicData>
        </a:graphic>
      </p:graphicFrame>
      <p:sp>
        <p:nvSpPr>
          <p:cNvPr id="4" name="Text Placeholder 3">
            <a:extLst>
              <a:ext uri="{FF2B5EF4-FFF2-40B4-BE49-F238E27FC236}">
                <a16:creationId xmlns:a16="http://schemas.microsoft.com/office/drawing/2014/main" id="{E8D3178D-3E7F-4F15-9344-80D44207E69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25466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07648-E879-4F4E-9897-31397B87365C}"/>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2BFE1C45-9349-4C1E-802C-AA1F2B76DC5F}"/>
              </a:ext>
            </a:extLst>
          </p:cNvPr>
          <p:cNvGraphicFramePr>
            <a:graphicFrameLocks noGrp="1"/>
          </p:cNvGraphicFramePr>
          <p:nvPr>
            <p:ph type="tbl" sz="quarter" idx="13"/>
            <p:extLst>
              <p:ext uri="{D42A27DB-BD31-4B8C-83A1-F6EECF244321}">
                <p14:modId xmlns:p14="http://schemas.microsoft.com/office/powerpoint/2010/main" val="2641800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80346455"/>
                    </a:ext>
                  </a:extLst>
                </a:gridCol>
                <a:gridCol w="987552">
                  <a:extLst>
                    <a:ext uri="{9D8B030D-6E8A-4147-A177-3AD203B41FA5}">
                      <a16:colId xmlns:a16="http://schemas.microsoft.com/office/drawing/2014/main" val="1624591774"/>
                    </a:ext>
                  </a:extLst>
                </a:gridCol>
                <a:gridCol w="987552">
                  <a:extLst>
                    <a:ext uri="{9D8B030D-6E8A-4147-A177-3AD203B41FA5}">
                      <a16:colId xmlns:a16="http://schemas.microsoft.com/office/drawing/2014/main" val="3387267256"/>
                    </a:ext>
                  </a:extLst>
                </a:gridCol>
                <a:gridCol w="987552">
                  <a:extLst>
                    <a:ext uri="{9D8B030D-6E8A-4147-A177-3AD203B41FA5}">
                      <a16:colId xmlns:a16="http://schemas.microsoft.com/office/drawing/2014/main" val="1036291431"/>
                    </a:ext>
                  </a:extLst>
                </a:gridCol>
                <a:gridCol w="987552">
                  <a:extLst>
                    <a:ext uri="{9D8B030D-6E8A-4147-A177-3AD203B41FA5}">
                      <a16:colId xmlns:a16="http://schemas.microsoft.com/office/drawing/2014/main" val="2527140193"/>
                    </a:ext>
                  </a:extLst>
                </a:gridCol>
                <a:gridCol w="987552">
                  <a:extLst>
                    <a:ext uri="{9D8B030D-6E8A-4147-A177-3AD203B41FA5}">
                      <a16:colId xmlns:a16="http://schemas.microsoft.com/office/drawing/2014/main" val="398932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220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2387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8981935"/>
                  </a:ext>
                </a:extLst>
              </a:tr>
            </a:tbl>
          </a:graphicData>
        </a:graphic>
      </p:graphicFrame>
      <p:sp>
        <p:nvSpPr>
          <p:cNvPr id="4" name="Text Placeholder 3">
            <a:extLst>
              <a:ext uri="{FF2B5EF4-FFF2-40B4-BE49-F238E27FC236}">
                <a16:creationId xmlns:a16="http://schemas.microsoft.com/office/drawing/2014/main" id="{84335764-0D13-470C-A897-E8DE546FB3C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80768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BADAB-3D66-44AF-B1DC-1DFD9513117F}"/>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EA362AF9-2B18-4F29-86B7-5A6EF4A0D717}"/>
              </a:ext>
            </a:extLst>
          </p:cNvPr>
          <p:cNvGraphicFramePr>
            <a:graphicFrameLocks noGrp="1"/>
          </p:cNvGraphicFramePr>
          <p:nvPr>
            <p:ph type="tbl" sz="quarter" idx="13"/>
            <p:extLst>
              <p:ext uri="{D42A27DB-BD31-4B8C-83A1-F6EECF244321}">
                <p14:modId xmlns:p14="http://schemas.microsoft.com/office/powerpoint/2010/main" val="2605355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27263677"/>
                    </a:ext>
                  </a:extLst>
                </a:gridCol>
                <a:gridCol w="987552">
                  <a:extLst>
                    <a:ext uri="{9D8B030D-6E8A-4147-A177-3AD203B41FA5}">
                      <a16:colId xmlns:a16="http://schemas.microsoft.com/office/drawing/2014/main" val="1286334428"/>
                    </a:ext>
                  </a:extLst>
                </a:gridCol>
                <a:gridCol w="987552">
                  <a:extLst>
                    <a:ext uri="{9D8B030D-6E8A-4147-A177-3AD203B41FA5}">
                      <a16:colId xmlns:a16="http://schemas.microsoft.com/office/drawing/2014/main" val="1112196541"/>
                    </a:ext>
                  </a:extLst>
                </a:gridCol>
                <a:gridCol w="987552">
                  <a:extLst>
                    <a:ext uri="{9D8B030D-6E8A-4147-A177-3AD203B41FA5}">
                      <a16:colId xmlns:a16="http://schemas.microsoft.com/office/drawing/2014/main" val="647728896"/>
                    </a:ext>
                  </a:extLst>
                </a:gridCol>
                <a:gridCol w="987552">
                  <a:extLst>
                    <a:ext uri="{9D8B030D-6E8A-4147-A177-3AD203B41FA5}">
                      <a16:colId xmlns:a16="http://schemas.microsoft.com/office/drawing/2014/main" val="2805692787"/>
                    </a:ext>
                  </a:extLst>
                </a:gridCol>
                <a:gridCol w="987552">
                  <a:extLst>
                    <a:ext uri="{9D8B030D-6E8A-4147-A177-3AD203B41FA5}">
                      <a16:colId xmlns:a16="http://schemas.microsoft.com/office/drawing/2014/main" val="51430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044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8672959"/>
                  </a:ext>
                </a:extLst>
              </a:tr>
            </a:tbl>
          </a:graphicData>
        </a:graphic>
      </p:graphicFrame>
      <p:sp>
        <p:nvSpPr>
          <p:cNvPr id="4" name="Text Placeholder 3">
            <a:extLst>
              <a:ext uri="{FF2B5EF4-FFF2-40B4-BE49-F238E27FC236}">
                <a16:creationId xmlns:a16="http://schemas.microsoft.com/office/drawing/2014/main" id="{8799EB2A-3A9C-4883-A7AC-504642DFD40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589283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2021-07-01T09:23:51Z</dcterms:created>
  <dcterms:modified xsi:type="dcterms:W3CDTF">2021-07-01T09:24:51Z</dcterms:modified>
</cp:coreProperties>
</file>