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E0E7-42B4-8CBD-ED69D7CF64B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FC74-45DA-A98C-D1477B529675}"/>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FC74-45DA-A98C-D1477B529675}"/>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FC74-45DA-A98C-D1477B529675}"/>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FC74-45DA-A98C-D1477B529675}"/>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FC74-45DA-A98C-D1477B529675}"/>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FC74-45DA-A98C-D1477B529675}"/>
            </c:ext>
          </c:extLst>
        </c:ser>
        <c:dLbls>
          <c:showLegendKey val="0"/>
          <c:showVal val="0"/>
          <c:showCatName val="0"/>
          <c:showSerName val="0"/>
          <c:showPercent val="0"/>
          <c:showBubbleSize val="0"/>
        </c:dLbls>
        <c:axId val="320147648"/>
        <c:axId val="320145352"/>
      </c:radarChart>
      <c:catAx>
        <c:axId val="32014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45352"/>
        <c:crosses val="autoZero"/>
        <c:auto val="1"/>
        <c:lblAlgn val="ctr"/>
        <c:lblOffset val="100"/>
        <c:noMultiLvlLbl val="0"/>
      </c:catAx>
      <c:valAx>
        <c:axId val="32014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4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28EA-4DA6-B6CA-5DAB97BD13D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28EA-4DA6-B6CA-5DAB97BD13D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28EA-4DA6-B6CA-5DAB97BD13D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28EA-4DA6-B6CA-5DAB97BD13D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28EA-4DA6-B6CA-5DAB97BD13D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28EA-4DA6-B6CA-5DAB97BD13D2}"/>
            </c:ext>
          </c:extLst>
        </c:ser>
        <c:dLbls>
          <c:showLegendKey val="0"/>
          <c:showVal val="0"/>
          <c:showCatName val="0"/>
          <c:showSerName val="0"/>
          <c:showPercent val="0"/>
          <c:showBubbleSize val="0"/>
        </c:dLbls>
        <c:smooth val="0"/>
        <c:axId val="320146336"/>
        <c:axId val="320151256"/>
      </c:lineChart>
      <c:dateAx>
        <c:axId val="32014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51256"/>
        <c:crosses val="autoZero"/>
        <c:auto val="1"/>
        <c:lblOffset val="100"/>
        <c:baseTimeUnit val="days"/>
      </c:dateAx>
      <c:valAx>
        <c:axId val="32015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4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87F2-43B5-A313-FB3B797F8C3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87F2-43B5-A313-FB3B797F8C3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87F2-43B5-A313-FB3B797F8C3E}"/>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87F2-43B5-A313-FB3B797F8C3E}"/>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87F2-43B5-A313-FB3B797F8C3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87F2-43B5-A313-FB3B797F8C3E}"/>
            </c:ext>
          </c:extLst>
        </c:ser>
        <c:dLbls>
          <c:showLegendKey val="0"/>
          <c:showVal val="0"/>
          <c:showCatName val="0"/>
          <c:showSerName val="0"/>
          <c:showPercent val="0"/>
          <c:showBubbleSize val="0"/>
        </c:dLbls>
        <c:smooth val="0"/>
        <c:axId val="327872120"/>
        <c:axId val="327873104"/>
      </c:lineChart>
      <c:dateAx>
        <c:axId val="32787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73104"/>
        <c:crosses val="autoZero"/>
        <c:auto val="1"/>
        <c:lblOffset val="100"/>
        <c:baseTimeUnit val="days"/>
      </c:dateAx>
      <c:valAx>
        <c:axId val="32787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7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CD4C-4C7C-9FC2-100403B9C85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CD4C-4C7C-9FC2-100403B9C85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CD4C-4C7C-9FC2-100403B9C85B}"/>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CD4C-4C7C-9FC2-100403B9C85B}"/>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CD4C-4C7C-9FC2-100403B9C85B}"/>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CD4C-4C7C-9FC2-100403B9C85B}"/>
            </c:ext>
          </c:extLst>
        </c:ser>
        <c:dLbls>
          <c:showLegendKey val="0"/>
          <c:showVal val="0"/>
          <c:showCatName val="0"/>
          <c:showSerName val="0"/>
          <c:showPercent val="0"/>
          <c:showBubbleSize val="0"/>
        </c:dLbls>
        <c:gapWidth val="219"/>
        <c:overlap val="-27"/>
        <c:axId val="330142328"/>
        <c:axId val="330149216"/>
      </c:barChart>
      <c:catAx>
        <c:axId val="33014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9216"/>
        <c:crosses val="autoZero"/>
        <c:auto val="1"/>
        <c:lblAlgn val="ctr"/>
        <c:lblOffset val="100"/>
        <c:noMultiLvlLbl val="0"/>
      </c:catAx>
      <c:valAx>
        <c:axId val="33014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6179-419E-95A9-79DD3339C21E}"/>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6179-419E-95A9-79DD3339C21E}"/>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6179-419E-95A9-79DD3339C21E}"/>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6179-419E-95A9-79DD3339C21E}"/>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6179-419E-95A9-79DD3339C21E}"/>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6179-419E-95A9-79DD3339C21E}"/>
            </c:ext>
          </c:extLst>
        </c:ser>
        <c:dLbls>
          <c:showLegendKey val="0"/>
          <c:showVal val="0"/>
          <c:showCatName val="0"/>
          <c:showSerName val="0"/>
          <c:showPercent val="0"/>
          <c:showBubbleSize val="0"/>
        </c:dLbls>
        <c:gapWidth val="219"/>
        <c:overlap val="-27"/>
        <c:axId val="330141016"/>
        <c:axId val="330146920"/>
      </c:barChart>
      <c:catAx>
        <c:axId val="33014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6920"/>
        <c:crosses val="autoZero"/>
        <c:auto val="1"/>
        <c:lblAlgn val="ctr"/>
        <c:lblOffset val="100"/>
        <c:noMultiLvlLbl val="0"/>
      </c:catAx>
      <c:valAx>
        <c:axId val="33014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6790-4E2F-8131-85D1D4614F5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790-4E2F-8131-85D1D4614F5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790-4E2F-8131-85D1D4614F5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790-4E2F-8131-85D1D4614F5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790-4E2F-8131-85D1D4614F5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790-4E2F-8131-85D1D4614F52}"/>
            </c:ext>
          </c:extLst>
        </c:ser>
        <c:dLbls>
          <c:showLegendKey val="0"/>
          <c:showVal val="0"/>
          <c:showCatName val="0"/>
          <c:showSerName val="0"/>
          <c:showPercent val="0"/>
          <c:showBubbleSize val="0"/>
        </c:dLbls>
        <c:smooth val="0"/>
        <c:axId val="330140688"/>
        <c:axId val="330153808"/>
      </c:lineChart>
      <c:catAx>
        <c:axId val="33014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3808"/>
        <c:crosses val="autoZero"/>
        <c:auto val="1"/>
        <c:lblAlgn val="ctr"/>
        <c:lblOffset val="100"/>
        <c:noMultiLvlLbl val="0"/>
      </c:catAx>
      <c:valAx>
        <c:axId val="33015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A393-4615-897D-E224EFEB1329}"/>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A393-4615-897D-E224EFEB1329}"/>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A393-4615-897D-E224EFEB1329}"/>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A393-4615-897D-E224EFEB1329}"/>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A393-4615-897D-E224EFEB1329}"/>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A393-4615-897D-E224EFEB1329}"/>
            </c:ext>
          </c:extLst>
        </c:ser>
        <c:dLbls>
          <c:showLegendKey val="0"/>
          <c:showVal val="0"/>
          <c:showCatName val="0"/>
          <c:showSerName val="0"/>
          <c:showPercent val="0"/>
          <c:showBubbleSize val="0"/>
        </c:dLbls>
        <c:gapWidth val="219"/>
        <c:overlap val="-27"/>
        <c:axId val="330151184"/>
        <c:axId val="330144624"/>
      </c:barChart>
      <c:catAx>
        <c:axId val="33015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4624"/>
        <c:crosses val="autoZero"/>
        <c:auto val="1"/>
        <c:lblAlgn val="ctr"/>
        <c:lblOffset val="100"/>
        <c:noMultiLvlLbl val="0"/>
      </c:catAx>
      <c:valAx>
        <c:axId val="33014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E81C-469C-BDE7-EF77095B934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81C-469C-BDE7-EF77095B934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81C-469C-BDE7-EF77095B934E}"/>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E81C-469C-BDE7-EF77095B934E}"/>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E81C-469C-BDE7-EF77095B934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81C-469C-BDE7-EF77095B934E}"/>
            </c:ext>
          </c:extLst>
        </c:ser>
        <c:dLbls>
          <c:showLegendKey val="0"/>
          <c:showVal val="0"/>
          <c:showCatName val="0"/>
          <c:showSerName val="0"/>
          <c:showPercent val="0"/>
          <c:showBubbleSize val="0"/>
        </c:dLbls>
        <c:smooth val="0"/>
        <c:axId val="327877368"/>
        <c:axId val="327879664"/>
      </c:lineChart>
      <c:catAx>
        <c:axId val="32787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79664"/>
        <c:crosses val="autoZero"/>
        <c:auto val="1"/>
        <c:lblAlgn val="ctr"/>
        <c:lblOffset val="100"/>
        <c:noMultiLvlLbl val="0"/>
      </c:catAx>
      <c:valAx>
        <c:axId val="32787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7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2AE9-4CF0-AC08-7C5D43DEC112}"/>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2AE9-4CF0-AC08-7C5D43DEC112}"/>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2AE9-4CF0-AC08-7C5D43DEC112}"/>
            </c:ext>
          </c:extLst>
        </c:ser>
        <c:dLbls>
          <c:showLegendKey val="0"/>
          <c:showVal val="0"/>
          <c:showCatName val="0"/>
          <c:showSerName val="0"/>
          <c:showPercent val="0"/>
          <c:showBubbleSize val="0"/>
        </c:dLbls>
        <c:gapWidth val="150"/>
        <c:overlap val="100"/>
        <c:axId val="327880976"/>
        <c:axId val="327881304"/>
      </c:barChart>
      <c:catAx>
        <c:axId val="32788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1304"/>
        <c:crosses val="autoZero"/>
        <c:auto val="1"/>
        <c:lblAlgn val="ctr"/>
        <c:lblOffset val="100"/>
        <c:noMultiLvlLbl val="0"/>
      </c:catAx>
      <c:valAx>
        <c:axId val="327881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1705-4E51-B86F-B3700701141A}"/>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1705-4E51-B86F-B3700701141A}"/>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1705-4E51-B86F-B3700701141A}"/>
            </c:ext>
          </c:extLst>
        </c:ser>
        <c:dLbls>
          <c:showLegendKey val="0"/>
          <c:showVal val="0"/>
          <c:showCatName val="0"/>
          <c:showSerName val="0"/>
          <c:showPercent val="0"/>
          <c:showBubbleSize val="0"/>
        </c:dLbls>
        <c:gapWidth val="150"/>
        <c:overlap val="100"/>
        <c:axId val="327883272"/>
        <c:axId val="327882944"/>
      </c:barChart>
      <c:catAx>
        <c:axId val="32788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2944"/>
        <c:crosses val="autoZero"/>
        <c:auto val="1"/>
        <c:lblAlgn val="ctr"/>
        <c:lblOffset val="100"/>
        <c:noMultiLvlLbl val="0"/>
      </c:catAx>
      <c:valAx>
        <c:axId val="327882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A4EC-4D0E-8538-78EAAFC52410}"/>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A4EC-4D0E-8538-78EAAFC52410}"/>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A4EC-4D0E-8538-78EAAFC52410}"/>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A4EC-4D0E-8538-78EAAFC52410}"/>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A4EC-4D0E-8538-78EAAFC52410}"/>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A4EC-4D0E-8538-78EAAFC52410}"/>
            </c:ext>
          </c:extLst>
        </c:ser>
        <c:dLbls>
          <c:showLegendKey val="0"/>
          <c:showVal val="0"/>
          <c:showCatName val="0"/>
          <c:showSerName val="0"/>
          <c:showPercent val="0"/>
          <c:showBubbleSize val="0"/>
        </c:dLbls>
        <c:gapWidth val="219"/>
        <c:overlap val="-27"/>
        <c:axId val="320148960"/>
        <c:axId val="320144368"/>
      </c:barChart>
      <c:catAx>
        <c:axId val="32014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44368"/>
        <c:crosses val="autoZero"/>
        <c:auto val="1"/>
        <c:lblAlgn val="ctr"/>
        <c:lblOffset val="100"/>
        <c:noMultiLvlLbl val="0"/>
      </c:catAx>
      <c:valAx>
        <c:axId val="32014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4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C13D-4FEC-B8B8-D8371405C4A1}"/>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C13D-4FEC-B8B8-D8371405C4A1}"/>
            </c:ext>
          </c:extLst>
        </c:ser>
        <c:dLbls>
          <c:showLegendKey val="0"/>
          <c:showVal val="0"/>
          <c:showCatName val="0"/>
          <c:showSerName val="0"/>
          <c:showPercent val="0"/>
          <c:showBubbleSize val="0"/>
        </c:dLbls>
        <c:gapWidth val="150"/>
        <c:overlap val="100"/>
        <c:axId val="280354128"/>
        <c:axId val="327875728"/>
      </c:barChart>
      <c:catAx>
        <c:axId val="28035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75728"/>
        <c:crosses val="autoZero"/>
        <c:auto val="1"/>
        <c:lblAlgn val="ctr"/>
        <c:lblOffset val="100"/>
        <c:noMultiLvlLbl val="0"/>
      </c:catAx>
      <c:valAx>
        <c:axId val="327875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5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D1B6-31A9-4057-93A0-8AAFF4F2F77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4DCE4CD1-7F96-4326-BFC9-CC8778E39FF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74494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175CF-C8FA-4B81-91F0-C493814F03CA}"/>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8F91D7CC-6F4E-4CF6-91F5-40D47F623D01}"/>
              </a:ext>
            </a:extLst>
          </p:cNvPr>
          <p:cNvGraphicFramePr>
            <a:graphicFrameLocks noGrp="1"/>
          </p:cNvGraphicFramePr>
          <p:nvPr>
            <p:ph type="tbl" sz="quarter" idx="13"/>
            <p:extLst>
              <p:ext uri="{D42A27DB-BD31-4B8C-83A1-F6EECF244321}">
                <p14:modId xmlns:p14="http://schemas.microsoft.com/office/powerpoint/2010/main" val="235566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9168372"/>
                    </a:ext>
                  </a:extLst>
                </a:gridCol>
                <a:gridCol w="658368">
                  <a:extLst>
                    <a:ext uri="{9D8B030D-6E8A-4147-A177-3AD203B41FA5}">
                      <a16:colId xmlns:a16="http://schemas.microsoft.com/office/drawing/2014/main" val="1540259060"/>
                    </a:ext>
                  </a:extLst>
                </a:gridCol>
                <a:gridCol w="658368">
                  <a:extLst>
                    <a:ext uri="{9D8B030D-6E8A-4147-A177-3AD203B41FA5}">
                      <a16:colId xmlns:a16="http://schemas.microsoft.com/office/drawing/2014/main" val="605181340"/>
                    </a:ext>
                  </a:extLst>
                </a:gridCol>
                <a:gridCol w="658368">
                  <a:extLst>
                    <a:ext uri="{9D8B030D-6E8A-4147-A177-3AD203B41FA5}">
                      <a16:colId xmlns:a16="http://schemas.microsoft.com/office/drawing/2014/main" val="1705291236"/>
                    </a:ext>
                  </a:extLst>
                </a:gridCol>
                <a:gridCol w="658368">
                  <a:extLst>
                    <a:ext uri="{9D8B030D-6E8A-4147-A177-3AD203B41FA5}">
                      <a16:colId xmlns:a16="http://schemas.microsoft.com/office/drawing/2014/main" val="1809712745"/>
                    </a:ext>
                  </a:extLst>
                </a:gridCol>
                <a:gridCol w="658368">
                  <a:extLst>
                    <a:ext uri="{9D8B030D-6E8A-4147-A177-3AD203B41FA5}">
                      <a16:colId xmlns:a16="http://schemas.microsoft.com/office/drawing/2014/main" val="1728718106"/>
                    </a:ext>
                  </a:extLst>
                </a:gridCol>
                <a:gridCol w="658368">
                  <a:extLst>
                    <a:ext uri="{9D8B030D-6E8A-4147-A177-3AD203B41FA5}">
                      <a16:colId xmlns:a16="http://schemas.microsoft.com/office/drawing/2014/main" val="828320225"/>
                    </a:ext>
                  </a:extLst>
                </a:gridCol>
                <a:gridCol w="658368">
                  <a:extLst>
                    <a:ext uri="{9D8B030D-6E8A-4147-A177-3AD203B41FA5}">
                      <a16:colId xmlns:a16="http://schemas.microsoft.com/office/drawing/2014/main" val="3054700978"/>
                    </a:ext>
                  </a:extLst>
                </a:gridCol>
                <a:gridCol w="658368">
                  <a:extLst>
                    <a:ext uri="{9D8B030D-6E8A-4147-A177-3AD203B41FA5}">
                      <a16:colId xmlns:a16="http://schemas.microsoft.com/office/drawing/2014/main" val="457248047"/>
                    </a:ext>
                  </a:extLst>
                </a:gridCol>
                <a:gridCol w="658368">
                  <a:extLst>
                    <a:ext uri="{9D8B030D-6E8A-4147-A177-3AD203B41FA5}">
                      <a16:colId xmlns:a16="http://schemas.microsoft.com/office/drawing/2014/main" val="2640920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27263280"/>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1720712063"/>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4242536699"/>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168475723"/>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2490961431"/>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3240079779"/>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679920810"/>
                  </a:ext>
                </a:extLst>
              </a:tr>
            </a:tbl>
          </a:graphicData>
        </a:graphic>
      </p:graphicFrame>
      <p:sp>
        <p:nvSpPr>
          <p:cNvPr id="4" name="Text Placeholder 3">
            <a:extLst>
              <a:ext uri="{FF2B5EF4-FFF2-40B4-BE49-F238E27FC236}">
                <a16:creationId xmlns:a16="http://schemas.microsoft.com/office/drawing/2014/main" id="{36CF5185-EB09-4916-9E4D-132CAC39B26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58920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015D5-6ED1-4E28-A788-A49B85328F9B}"/>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C667C046-4B91-4D6E-89DF-63027001D1F8}"/>
              </a:ext>
            </a:extLst>
          </p:cNvPr>
          <p:cNvGraphicFramePr>
            <a:graphicFrameLocks noGrp="1"/>
          </p:cNvGraphicFramePr>
          <p:nvPr>
            <p:ph type="chart" sz="quarter" idx="13"/>
            <p:extLst>
              <p:ext uri="{D42A27DB-BD31-4B8C-83A1-F6EECF244321}">
                <p14:modId xmlns:p14="http://schemas.microsoft.com/office/powerpoint/2010/main" val="2061427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9E8ECA-9C8A-4078-8979-0CF5BEE4254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52B6838-1715-489C-BF79-8E34797539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861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591FE-A047-4A97-9B95-867222690F26}"/>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A1DD5724-0229-4833-B0AF-850892035C2E}"/>
              </a:ext>
            </a:extLst>
          </p:cNvPr>
          <p:cNvGraphicFramePr>
            <a:graphicFrameLocks noGrp="1"/>
          </p:cNvGraphicFramePr>
          <p:nvPr>
            <p:ph type="chart" sz="quarter" idx="13"/>
            <p:extLst>
              <p:ext uri="{D42A27DB-BD31-4B8C-83A1-F6EECF244321}">
                <p14:modId xmlns:p14="http://schemas.microsoft.com/office/powerpoint/2010/main" val="4176530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95D5A-BC5D-4904-82D6-52F8D24BF93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96A6B6E-C91E-4E91-B41F-4EF2FC527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5016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97CC-AAD0-4719-B79C-DB894A1074D4}"/>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77EB899C-CBB9-4778-805B-DF672BE6E106}"/>
              </a:ext>
            </a:extLst>
          </p:cNvPr>
          <p:cNvGraphicFramePr>
            <a:graphicFrameLocks noGrp="1"/>
          </p:cNvGraphicFramePr>
          <p:nvPr>
            <p:ph type="chart" sz="quarter" idx="13"/>
            <p:extLst>
              <p:ext uri="{D42A27DB-BD31-4B8C-83A1-F6EECF244321}">
                <p14:modId xmlns:p14="http://schemas.microsoft.com/office/powerpoint/2010/main" val="3355434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52A99-6930-4087-8678-37DBE310835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BF5348E-B647-449F-9930-33B7B0E567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00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B5D26-2A1B-4F49-9043-19463551BF2D}"/>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0A345826-6F71-4E3F-896A-56D2B2F8D7DB}"/>
              </a:ext>
            </a:extLst>
          </p:cNvPr>
          <p:cNvGraphicFramePr>
            <a:graphicFrameLocks noGrp="1"/>
          </p:cNvGraphicFramePr>
          <p:nvPr>
            <p:ph type="chart" sz="quarter" idx="13"/>
            <p:extLst>
              <p:ext uri="{D42A27DB-BD31-4B8C-83A1-F6EECF244321}">
                <p14:modId xmlns:p14="http://schemas.microsoft.com/office/powerpoint/2010/main" val="77325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67B0EF-A674-4648-9B29-23750492242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1D80276-E0ED-415E-A79A-613B4EA5B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777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6458-E8D1-4252-B23D-82B535E705CA}"/>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EE1C9FBC-0CBD-4C33-9A2D-26F842F75BA3}"/>
              </a:ext>
            </a:extLst>
          </p:cNvPr>
          <p:cNvGraphicFramePr>
            <a:graphicFrameLocks noGrp="1"/>
          </p:cNvGraphicFramePr>
          <p:nvPr>
            <p:ph type="chart" sz="quarter" idx="13"/>
            <p:extLst>
              <p:ext uri="{D42A27DB-BD31-4B8C-83A1-F6EECF244321}">
                <p14:modId xmlns:p14="http://schemas.microsoft.com/office/powerpoint/2010/main" val="910293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CF0F30-9D43-4BEB-9646-FBB0DCA01C7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37888F7-03B0-4623-BFD5-494850DA89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609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804C-DB91-4F02-A75F-650947E56EB0}"/>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996044E2-04A8-48BC-8BCF-A792A70DAC68}"/>
              </a:ext>
            </a:extLst>
          </p:cNvPr>
          <p:cNvGraphicFramePr>
            <a:graphicFrameLocks noGrp="1"/>
          </p:cNvGraphicFramePr>
          <p:nvPr>
            <p:ph type="chart" sz="quarter" idx="13"/>
            <p:extLst>
              <p:ext uri="{D42A27DB-BD31-4B8C-83A1-F6EECF244321}">
                <p14:modId xmlns:p14="http://schemas.microsoft.com/office/powerpoint/2010/main" val="3182116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78646D-AD27-438F-A548-5B051EA2A07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EE466E6-A9D3-4D30-B3AF-8462C6CB71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5357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E1B42-1FF1-422A-8AC9-2F800F9173D3}"/>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91548A5E-1C40-4F9C-8719-7BEB4EBDEA56}"/>
              </a:ext>
            </a:extLst>
          </p:cNvPr>
          <p:cNvGraphicFramePr>
            <a:graphicFrameLocks noGrp="1"/>
          </p:cNvGraphicFramePr>
          <p:nvPr>
            <p:ph type="chart" sz="quarter" idx="13"/>
            <p:extLst>
              <p:ext uri="{D42A27DB-BD31-4B8C-83A1-F6EECF244321}">
                <p14:modId xmlns:p14="http://schemas.microsoft.com/office/powerpoint/2010/main" val="436623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8C09F-6645-4AE9-BEEE-EA71E03B472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F4536EC-568C-4ACD-8881-0A096CBAE2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48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33C1-985D-4718-8D93-CD71DFAC6C69}"/>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EB664443-0BA7-43B3-9E0D-774833B25057}"/>
              </a:ext>
            </a:extLst>
          </p:cNvPr>
          <p:cNvGraphicFramePr>
            <a:graphicFrameLocks noGrp="1"/>
          </p:cNvGraphicFramePr>
          <p:nvPr>
            <p:ph type="chart" sz="quarter" idx="13"/>
            <p:extLst>
              <p:ext uri="{D42A27DB-BD31-4B8C-83A1-F6EECF244321}">
                <p14:modId xmlns:p14="http://schemas.microsoft.com/office/powerpoint/2010/main" val="3061292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0EF08-D839-4063-9636-0F0383DB2CB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F8A80EF-D2AB-456B-8BB4-05CE9E0C9F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014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C796A-00F4-4E08-8EE1-32B7A7A1A88C}"/>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1B0EDE24-3988-4ABA-8949-D080938D64ED}"/>
              </a:ext>
            </a:extLst>
          </p:cNvPr>
          <p:cNvGraphicFramePr>
            <a:graphicFrameLocks noGrp="1"/>
          </p:cNvGraphicFramePr>
          <p:nvPr>
            <p:ph type="chart" sz="quarter" idx="13"/>
            <p:extLst>
              <p:ext uri="{D42A27DB-BD31-4B8C-83A1-F6EECF244321}">
                <p14:modId xmlns:p14="http://schemas.microsoft.com/office/powerpoint/2010/main" val="296162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21092-2981-414A-AD93-71EEE2C080E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3F64CB0-5F4A-428B-97E0-41769FD297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8618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0403-A3E5-4A23-8D4A-1CAB30D94333}"/>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EA4A5CDE-5E7F-47B9-BD74-E56764A134E4}"/>
              </a:ext>
            </a:extLst>
          </p:cNvPr>
          <p:cNvGraphicFramePr>
            <a:graphicFrameLocks noGrp="1"/>
          </p:cNvGraphicFramePr>
          <p:nvPr>
            <p:ph type="chart" sz="quarter" idx="13"/>
            <p:extLst>
              <p:ext uri="{D42A27DB-BD31-4B8C-83A1-F6EECF244321}">
                <p14:modId xmlns:p14="http://schemas.microsoft.com/office/powerpoint/2010/main" val="737491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4C71C4-C309-47C5-8D0C-952ACFF3DC8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6EC3CD6-EEFD-4676-8342-1750A21A9D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829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3973A-723B-4822-B96D-81CC41AAABA8}"/>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D665185F-9160-492C-A9E3-A947BC5B0440}"/>
              </a:ext>
            </a:extLst>
          </p:cNvPr>
          <p:cNvGraphicFramePr>
            <a:graphicFrameLocks noGrp="1"/>
          </p:cNvGraphicFramePr>
          <p:nvPr>
            <p:ph type="chart" sz="quarter" idx="13"/>
            <p:extLst>
              <p:ext uri="{D42A27DB-BD31-4B8C-83A1-F6EECF244321}">
                <p14:modId xmlns:p14="http://schemas.microsoft.com/office/powerpoint/2010/main" val="4024918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5D9365-3F5C-49EE-82A1-80463B79B47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1BA6AC5-1B68-459F-88F7-BDB4F94DF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79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EC73A-48BA-4136-B9DA-8723080AE9C5}"/>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989A9402-3FE7-403C-B6FF-BDF6FCCEAFD9}"/>
              </a:ext>
            </a:extLst>
          </p:cNvPr>
          <p:cNvGraphicFramePr>
            <a:graphicFrameLocks noGrp="1"/>
          </p:cNvGraphicFramePr>
          <p:nvPr>
            <p:ph type="chart" sz="quarter" idx="13"/>
            <p:extLst>
              <p:ext uri="{D42A27DB-BD31-4B8C-83A1-F6EECF244321}">
                <p14:modId xmlns:p14="http://schemas.microsoft.com/office/powerpoint/2010/main" val="2457363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ED57A9-60B2-4A3D-A977-F6D16DB9C96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012FC67-BD8C-4797-924E-2C4948B9D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177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71773-CBEA-4D85-8CCC-B0562F02EBB4}"/>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0AB7304D-3021-4669-AC06-6A7241DAD358}"/>
              </a:ext>
            </a:extLst>
          </p:cNvPr>
          <p:cNvGraphicFramePr>
            <a:graphicFrameLocks noGrp="1"/>
          </p:cNvGraphicFramePr>
          <p:nvPr>
            <p:ph type="chart" sz="quarter" idx="13"/>
            <p:extLst>
              <p:ext uri="{D42A27DB-BD31-4B8C-83A1-F6EECF244321}">
                <p14:modId xmlns:p14="http://schemas.microsoft.com/office/powerpoint/2010/main" val="1532381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AE34B8-4716-44C7-9777-C5C692C1103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691D9BE-647E-4CFE-8330-2E726CA94C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6904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7024-90BE-42ED-A7BF-61DADBA3FEB7}"/>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C397865C-CF04-4F25-BB68-E454D52C379E}"/>
              </a:ext>
            </a:extLst>
          </p:cNvPr>
          <p:cNvGraphicFramePr>
            <a:graphicFrameLocks noGrp="1"/>
          </p:cNvGraphicFramePr>
          <p:nvPr>
            <p:ph type="tbl" sz="quarter" idx="13"/>
            <p:extLst>
              <p:ext uri="{D42A27DB-BD31-4B8C-83A1-F6EECF244321}">
                <p14:modId xmlns:p14="http://schemas.microsoft.com/office/powerpoint/2010/main" val="129077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9760552"/>
                    </a:ext>
                  </a:extLst>
                </a:gridCol>
                <a:gridCol w="1399032">
                  <a:extLst>
                    <a:ext uri="{9D8B030D-6E8A-4147-A177-3AD203B41FA5}">
                      <a16:colId xmlns:a16="http://schemas.microsoft.com/office/drawing/2014/main" val="3790129047"/>
                    </a:ext>
                  </a:extLst>
                </a:gridCol>
                <a:gridCol w="1399032">
                  <a:extLst>
                    <a:ext uri="{9D8B030D-6E8A-4147-A177-3AD203B41FA5}">
                      <a16:colId xmlns:a16="http://schemas.microsoft.com/office/drawing/2014/main" val="108938374"/>
                    </a:ext>
                  </a:extLst>
                </a:gridCol>
                <a:gridCol w="1399032">
                  <a:extLst>
                    <a:ext uri="{9D8B030D-6E8A-4147-A177-3AD203B41FA5}">
                      <a16:colId xmlns:a16="http://schemas.microsoft.com/office/drawing/2014/main" val="1897969527"/>
                    </a:ext>
                  </a:extLst>
                </a:gridCol>
                <a:gridCol w="1399032">
                  <a:extLst>
                    <a:ext uri="{9D8B030D-6E8A-4147-A177-3AD203B41FA5}">
                      <a16:colId xmlns:a16="http://schemas.microsoft.com/office/drawing/2014/main" val="2025571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9495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321820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407996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67261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109453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330380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8439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91511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63255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7080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1177851224"/>
                  </a:ext>
                </a:extLst>
              </a:tr>
            </a:tbl>
          </a:graphicData>
        </a:graphic>
      </p:graphicFrame>
      <p:sp>
        <p:nvSpPr>
          <p:cNvPr id="4" name="Text Placeholder 3">
            <a:extLst>
              <a:ext uri="{FF2B5EF4-FFF2-40B4-BE49-F238E27FC236}">
                <a16:creationId xmlns:a16="http://schemas.microsoft.com/office/drawing/2014/main" id="{92E2BBD8-3562-44C2-8B7B-0CF123F3AAB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68070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A5EC3-3136-4026-BA20-BDD2F673486A}"/>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266834B4-5082-46DD-9168-946049F093EF}"/>
              </a:ext>
            </a:extLst>
          </p:cNvPr>
          <p:cNvGraphicFramePr>
            <a:graphicFrameLocks noGrp="1"/>
          </p:cNvGraphicFramePr>
          <p:nvPr>
            <p:ph type="tbl" sz="quarter" idx="13"/>
            <p:extLst>
              <p:ext uri="{D42A27DB-BD31-4B8C-83A1-F6EECF244321}">
                <p14:modId xmlns:p14="http://schemas.microsoft.com/office/powerpoint/2010/main" val="1733131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4911465"/>
                    </a:ext>
                  </a:extLst>
                </a:gridCol>
                <a:gridCol w="1399032">
                  <a:extLst>
                    <a:ext uri="{9D8B030D-6E8A-4147-A177-3AD203B41FA5}">
                      <a16:colId xmlns:a16="http://schemas.microsoft.com/office/drawing/2014/main" val="4218225127"/>
                    </a:ext>
                  </a:extLst>
                </a:gridCol>
                <a:gridCol w="1399032">
                  <a:extLst>
                    <a:ext uri="{9D8B030D-6E8A-4147-A177-3AD203B41FA5}">
                      <a16:colId xmlns:a16="http://schemas.microsoft.com/office/drawing/2014/main" val="3151895402"/>
                    </a:ext>
                  </a:extLst>
                </a:gridCol>
                <a:gridCol w="1399032">
                  <a:extLst>
                    <a:ext uri="{9D8B030D-6E8A-4147-A177-3AD203B41FA5}">
                      <a16:colId xmlns:a16="http://schemas.microsoft.com/office/drawing/2014/main" val="2100705550"/>
                    </a:ext>
                  </a:extLst>
                </a:gridCol>
                <a:gridCol w="1399032">
                  <a:extLst>
                    <a:ext uri="{9D8B030D-6E8A-4147-A177-3AD203B41FA5}">
                      <a16:colId xmlns:a16="http://schemas.microsoft.com/office/drawing/2014/main" val="3592580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9759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353425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152956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237120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91907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182996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26891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356164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107345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13184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2871534111"/>
                  </a:ext>
                </a:extLst>
              </a:tr>
            </a:tbl>
          </a:graphicData>
        </a:graphic>
      </p:graphicFrame>
      <p:sp>
        <p:nvSpPr>
          <p:cNvPr id="4" name="Text Placeholder 3">
            <a:extLst>
              <a:ext uri="{FF2B5EF4-FFF2-40B4-BE49-F238E27FC236}">
                <a16:creationId xmlns:a16="http://schemas.microsoft.com/office/drawing/2014/main" id="{070A2FCA-1E31-4E3D-A67B-ACB7CCB3EB3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02318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F387-0E11-4AD5-AA82-E2EBD4AF18E9}"/>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1A4305EC-23FD-40AC-A411-74F3A2C5ADA4}"/>
              </a:ext>
            </a:extLst>
          </p:cNvPr>
          <p:cNvGraphicFramePr>
            <a:graphicFrameLocks noGrp="1"/>
          </p:cNvGraphicFramePr>
          <p:nvPr>
            <p:ph type="tbl" sz="quarter" idx="13"/>
            <p:extLst>
              <p:ext uri="{D42A27DB-BD31-4B8C-83A1-F6EECF244321}">
                <p14:modId xmlns:p14="http://schemas.microsoft.com/office/powerpoint/2010/main" val="407527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1383035"/>
                    </a:ext>
                  </a:extLst>
                </a:gridCol>
                <a:gridCol w="987552">
                  <a:extLst>
                    <a:ext uri="{9D8B030D-6E8A-4147-A177-3AD203B41FA5}">
                      <a16:colId xmlns:a16="http://schemas.microsoft.com/office/drawing/2014/main" val="4271196378"/>
                    </a:ext>
                  </a:extLst>
                </a:gridCol>
                <a:gridCol w="987552">
                  <a:extLst>
                    <a:ext uri="{9D8B030D-6E8A-4147-A177-3AD203B41FA5}">
                      <a16:colId xmlns:a16="http://schemas.microsoft.com/office/drawing/2014/main" val="3889268431"/>
                    </a:ext>
                  </a:extLst>
                </a:gridCol>
                <a:gridCol w="987552">
                  <a:extLst>
                    <a:ext uri="{9D8B030D-6E8A-4147-A177-3AD203B41FA5}">
                      <a16:colId xmlns:a16="http://schemas.microsoft.com/office/drawing/2014/main" val="1022031253"/>
                    </a:ext>
                  </a:extLst>
                </a:gridCol>
                <a:gridCol w="987552">
                  <a:extLst>
                    <a:ext uri="{9D8B030D-6E8A-4147-A177-3AD203B41FA5}">
                      <a16:colId xmlns:a16="http://schemas.microsoft.com/office/drawing/2014/main" val="3056632957"/>
                    </a:ext>
                  </a:extLst>
                </a:gridCol>
                <a:gridCol w="987552">
                  <a:extLst>
                    <a:ext uri="{9D8B030D-6E8A-4147-A177-3AD203B41FA5}">
                      <a16:colId xmlns:a16="http://schemas.microsoft.com/office/drawing/2014/main" val="2320413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856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4129425"/>
                  </a:ext>
                </a:extLst>
              </a:tr>
            </a:tbl>
          </a:graphicData>
        </a:graphic>
      </p:graphicFrame>
      <p:sp>
        <p:nvSpPr>
          <p:cNvPr id="4" name="Text Placeholder 3">
            <a:extLst>
              <a:ext uri="{FF2B5EF4-FFF2-40B4-BE49-F238E27FC236}">
                <a16:creationId xmlns:a16="http://schemas.microsoft.com/office/drawing/2014/main" id="{AE780601-CBCB-4128-839A-15E5E374C57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06198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92700-B727-4A85-9DEE-2023D8C1880A}"/>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04EEE942-CCF8-449E-A271-7DC0A35AFC4B}"/>
              </a:ext>
            </a:extLst>
          </p:cNvPr>
          <p:cNvGraphicFramePr>
            <a:graphicFrameLocks noGrp="1"/>
          </p:cNvGraphicFramePr>
          <p:nvPr>
            <p:ph type="tbl" sz="quarter" idx="13"/>
            <p:extLst>
              <p:ext uri="{D42A27DB-BD31-4B8C-83A1-F6EECF244321}">
                <p14:modId xmlns:p14="http://schemas.microsoft.com/office/powerpoint/2010/main" val="1115364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99844272"/>
                    </a:ext>
                  </a:extLst>
                </a:gridCol>
                <a:gridCol w="987552">
                  <a:extLst>
                    <a:ext uri="{9D8B030D-6E8A-4147-A177-3AD203B41FA5}">
                      <a16:colId xmlns:a16="http://schemas.microsoft.com/office/drawing/2014/main" val="2258925355"/>
                    </a:ext>
                  </a:extLst>
                </a:gridCol>
                <a:gridCol w="987552">
                  <a:extLst>
                    <a:ext uri="{9D8B030D-6E8A-4147-A177-3AD203B41FA5}">
                      <a16:colId xmlns:a16="http://schemas.microsoft.com/office/drawing/2014/main" val="701845312"/>
                    </a:ext>
                  </a:extLst>
                </a:gridCol>
                <a:gridCol w="987552">
                  <a:extLst>
                    <a:ext uri="{9D8B030D-6E8A-4147-A177-3AD203B41FA5}">
                      <a16:colId xmlns:a16="http://schemas.microsoft.com/office/drawing/2014/main" val="4064716919"/>
                    </a:ext>
                  </a:extLst>
                </a:gridCol>
                <a:gridCol w="987552">
                  <a:extLst>
                    <a:ext uri="{9D8B030D-6E8A-4147-A177-3AD203B41FA5}">
                      <a16:colId xmlns:a16="http://schemas.microsoft.com/office/drawing/2014/main" val="2182506072"/>
                    </a:ext>
                  </a:extLst>
                </a:gridCol>
                <a:gridCol w="987552">
                  <a:extLst>
                    <a:ext uri="{9D8B030D-6E8A-4147-A177-3AD203B41FA5}">
                      <a16:colId xmlns:a16="http://schemas.microsoft.com/office/drawing/2014/main" val="137478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157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85545714"/>
                  </a:ext>
                </a:extLst>
              </a:tr>
            </a:tbl>
          </a:graphicData>
        </a:graphic>
      </p:graphicFrame>
      <p:sp>
        <p:nvSpPr>
          <p:cNvPr id="4" name="Text Placeholder 3">
            <a:extLst>
              <a:ext uri="{FF2B5EF4-FFF2-40B4-BE49-F238E27FC236}">
                <a16:creationId xmlns:a16="http://schemas.microsoft.com/office/drawing/2014/main" id="{D39D54A5-0CAB-44FB-BEE6-F81BAA247FC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02122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846AD-9744-49BB-9614-FBF8EAD00437}"/>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98B1CDA1-AFB3-4F4E-911B-66846EE861EA}"/>
              </a:ext>
            </a:extLst>
          </p:cNvPr>
          <p:cNvGraphicFramePr>
            <a:graphicFrameLocks noGrp="1"/>
          </p:cNvGraphicFramePr>
          <p:nvPr>
            <p:ph type="tbl" sz="quarter" idx="13"/>
            <p:extLst>
              <p:ext uri="{D42A27DB-BD31-4B8C-83A1-F6EECF244321}">
                <p14:modId xmlns:p14="http://schemas.microsoft.com/office/powerpoint/2010/main" val="309457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19691686"/>
                    </a:ext>
                  </a:extLst>
                </a:gridCol>
                <a:gridCol w="987552">
                  <a:extLst>
                    <a:ext uri="{9D8B030D-6E8A-4147-A177-3AD203B41FA5}">
                      <a16:colId xmlns:a16="http://schemas.microsoft.com/office/drawing/2014/main" val="3971384913"/>
                    </a:ext>
                  </a:extLst>
                </a:gridCol>
                <a:gridCol w="987552">
                  <a:extLst>
                    <a:ext uri="{9D8B030D-6E8A-4147-A177-3AD203B41FA5}">
                      <a16:colId xmlns:a16="http://schemas.microsoft.com/office/drawing/2014/main" val="2119034117"/>
                    </a:ext>
                  </a:extLst>
                </a:gridCol>
                <a:gridCol w="987552">
                  <a:extLst>
                    <a:ext uri="{9D8B030D-6E8A-4147-A177-3AD203B41FA5}">
                      <a16:colId xmlns:a16="http://schemas.microsoft.com/office/drawing/2014/main" val="2523201134"/>
                    </a:ext>
                  </a:extLst>
                </a:gridCol>
                <a:gridCol w="987552">
                  <a:extLst>
                    <a:ext uri="{9D8B030D-6E8A-4147-A177-3AD203B41FA5}">
                      <a16:colId xmlns:a16="http://schemas.microsoft.com/office/drawing/2014/main" val="1377332668"/>
                    </a:ext>
                  </a:extLst>
                </a:gridCol>
                <a:gridCol w="987552">
                  <a:extLst>
                    <a:ext uri="{9D8B030D-6E8A-4147-A177-3AD203B41FA5}">
                      <a16:colId xmlns:a16="http://schemas.microsoft.com/office/drawing/2014/main" val="490868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231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77459013"/>
                  </a:ext>
                </a:extLst>
              </a:tr>
            </a:tbl>
          </a:graphicData>
        </a:graphic>
      </p:graphicFrame>
      <p:sp>
        <p:nvSpPr>
          <p:cNvPr id="4" name="Text Placeholder 3">
            <a:extLst>
              <a:ext uri="{FF2B5EF4-FFF2-40B4-BE49-F238E27FC236}">
                <a16:creationId xmlns:a16="http://schemas.microsoft.com/office/drawing/2014/main" id="{9EC2B690-FD23-45E1-BAC5-94951000F7B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49706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834E-D06E-48C4-869F-DB9050E2EDF5}"/>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C3461115-46CB-4FDC-B4E0-EA104D555AD8}"/>
              </a:ext>
            </a:extLst>
          </p:cNvPr>
          <p:cNvGraphicFramePr>
            <a:graphicFrameLocks noGrp="1"/>
          </p:cNvGraphicFramePr>
          <p:nvPr>
            <p:ph type="tbl" sz="quarter" idx="13"/>
            <p:extLst>
              <p:ext uri="{D42A27DB-BD31-4B8C-83A1-F6EECF244321}">
                <p14:modId xmlns:p14="http://schemas.microsoft.com/office/powerpoint/2010/main" val="323947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352668"/>
                    </a:ext>
                  </a:extLst>
                </a:gridCol>
                <a:gridCol w="987552">
                  <a:extLst>
                    <a:ext uri="{9D8B030D-6E8A-4147-A177-3AD203B41FA5}">
                      <a16:colId xmlns:a16="http://schemas.microsoft.com/office/drawing/2014/main" val="2562187705"/>
                    </a:ext>
                  </a:extLst>
                </a:gridCol>
                <a:gridCol w="987552">
                  <a:extLst>
                    <a:ext uri="{9D8B030D-6E8A-4147-A177-3AD203B41FA5}">
                      <a16:colId xmlns:a16="http://schemas.microsoft.com/office/drawing/2014/main" val="3388434310"/>
                    </a:ext>
                  </a:extLst>
                </a:gridCol>
                <a:gridCol w="987552">
                  <a:extLst>
                    <a:ext uri="{9D8B030D-6E8A-4147-A177-3AD203B41FA5}">
                      <a16:colId xmlns:a16="http://schemas.microsoft.com/office/drawing/2014/main" val="1394116513"/>
                    </a:ext>
                  </a:extLst>
                </a:gridCol>
                <a:gridCol w="987552">
                  <a:extLst>
                    <a:ext uri="{9D8B030D-6E8A-4147-A177-3AD203B41FA5}">
                      <a16:colId xmlns:a16="http://schemas.microsoft.com/office/drawing/2014/main" val="2817747596"/>
                    </a:ext>
                  </a:extLst>
                </a:gridCol>
                <a:gridCol w="987552">
                  <a:extLst>
                    <a:ext uri="{9D8B030D-6E8A-4147-A177-3AD203B41FA5}">
                      <a16:colId xmlns:a16="http://schemas.microsoft.com/office/drawing/2014/main" val="332200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37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2611859"/>
                  </a:ext>
                </a:extLst>
              </a:tr>
            </a:tbl>
          </a:graphicData>
        </a:graphic>
      </p:graphicFrame>
      <p:sp>
        <p:nvSpPr>
          <p:cNvPr id="4" name="Text Placeholder 3">
            <a:extLst>
              <a:ext uri="{FF2B5EF4-FFF2-40B4-BE49-F238E27FC236}">
                <a16:creationId xmlns:a16="http://schemas.microsoft.com/office/drawing/2014/main" id="{AD41FA32-A12F-49A7-973D-29D78A10D25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98525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B4D4-1113-49ED-B965-E3B13857C57E}"/>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0085AEB0-96F0-404F-BE47-C64AC8692A57}"/>
              </a:ext>
            </a:extLst>
          </p:cNvPr>
          <p:cNvGraphicFramePr>
            <a:graphicFrameLocks noGrp="1"/>
          </p:cNvGraphicFramePr>
          <p:nvPr>
            <p:ph type="tbl" sz="quarter" idx="13"/>
            <p:extLst>
              <p:ext uri="{D42A27DB-BD31-4B8C-83A1-F6EECF244321}">
                <p14:modId xmlns:p14="http://schemas.microsoft.com/office/powerpoint/2010/main" val="266140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26213901"/>
                    </a:ext>
                  </a:extLst>
                </a:gridCol>
                <a:gridCol w="987552">
                  <a:extLst>
                    <a:ext uri="{9D8B030D-6E8A-4147-A177-3AD203B41FA5}">
                      <a16:colId xmlns:a16="http://schemas.microsoft.com/office/drawing/2014/main" val="1201030502"/>
                    </a:ext>
                  </a:extLst>
                </a:gridCol>
                <a:gridCol w="987552">
                  <a:extLst>
                    <a:ext uri="{9D8B030D-6E8A-4147-A177-3AD203B41FA5}">
                      <a16:colId xmlns:a16="http://schemas.microsoft.com/office/drawing/2014/main" val="1553211216"/>
                    </a:ext>
                  </a:extLst>
                </a:gridCol>
                <a:gridCol w="987552">
                  <a:extLst>
                    <a:ext uri="{9D8B030D-6E8A-4147-A177-3AD203B41FA5}">
                      <a16:colId xmlns:a16="http://schemas.microsoft.com/office/drawing/2014/main" val="3518291355"/>
                    </a:ext>
                  </a:extLst>
                </a:gridCol>
                <a:gridCol w="987552">
                  <a:extLst>
                    <a:ext uri="{9D8B030D-6E8A-4147-A177-3AD203B41FA5}">
                      <a16:colId xmlns:a16="http://schemas.microsoft.com/office/drawing/2014/main" val="2298688352"/>
                    </a:ext>
                  </a:extLst>
                </a:gridCol>
                <a:gridCol w="987552">
                  <a:extLst>
                    <a:ext uri="{9D8B030D-6E8A-4147-A177-3AD203B41FA5}">
                      <a16:colId xmlns:a16="http://schemas.microsoft.com/office/drawing/2014/main" val="3490920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054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26330156"/>
                  </a:ext>
                </a:extLst>
              </a:tr>
            </a:tbl>
          </a:graphicData>
        </a:graphic>
      </p:graphicFrame>
      <p:sp>
        <p:nvSpPr>
          <p:cNvPr id="4" name="Text Placeholder 3">
            <a:extLst>
              <a:ext uri="{FF2B5EF4-FFF2-40B4-BE49-F238E27FC236}">
                <a16:creationId xmlns:a16="http://schemas.microsoft.com/office/drawing/2014/main" id="{DEAB8F88-C691-4CBC-87C5-A61EFD92A97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18944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DB423-DD29-44FE-9019-75461894FDDF}"/>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FAFC5FE4-FF69-4A73-B4A6-C0DCF30AEF27}"/>
              </a:ext>
            </a:extLst>
          </p:cNvPr>
          <p:cNvGraphicFramePr>
            <a:graphicFrameLocks noGrp="1"/>
          </p:cNvGraphicFramePr>
          <p:nvPr>
            <p:ph type="tbl" sz="quarter" idx="13"/>
            <p:extLst>
              <p:ext uri="{D42A27DB-BD31-4B8C-83A1-F6EECF244321}">
                <p14:modId xmlns:p14="http://schemas.microsoft.com/office/powerpoint/2010/main" val="3387149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65605012"/>
                    </a:ext>
                  </a:extLst>
                </a:gridCol>
                <a:gridCol w="987552">
                  <a:extLst>
                    <a:ext uri="{9D8B030D-6E8A-4147-A177-3AD203B41FA5}">
                      <a16:colId xmlns:a16="http://schemas.microsoft.com/office/drawing/2014/main" val="3051491787"/>
                    </a:ext>
                  </a:extLst>
                </a:gridCol>
                <a:gridCol w="987552">
                  <a:extLst>
                    <a:ext uri="{9D8B030D-6E8A-4147-A177-3AD203B41FA5}">
                      <a16:colId xmlns:a16="http://schemas.microsoft.com/office/drawing/2014/main" val="3484233680"/>
                    </a:ext>
                  </a:extLst>
                </a:gridCol>
                <a:gridCol w="987552">
                  <a:extLst>
                    <a:ext uri="{9D8B030D-6E8A-4147-A177-3AD203B41FA5}">
                      <a16:colId xmlns:a16="http://schemas.microsoft.com/office/drawing/2014/main" val="2135303600"/>
                    </a:ext>
                  </a:extLst>
                </a:gridCol>
                <a:gridCol w="987552">
                  <a:extLst>
                    <a:ext uri="{9D8B030D-6E8A-4147-A177-3AD203B41FA5}">
                      <a16:colId xmlns:a16="http://schemas.microsoft.com/office/drawing/2014/main" val="3072390481"/>
                    </a:ext>
                  </a:extLst>
                </a:gridCol>
                <a:gridCol w="987552">
                  <a:extLst>
                    <a:ext uri="{9D8B030D-6E8A-4147-A177-3AD203B41FA5}">
                      <a16:colId xmlns:a16="http://schemas.microsoft.com/office/drawing/2014/main" val="74261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638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030744"/>
                  </a:ext>
                </a:extLst>
              </a:tr>
            </a:tbl>
          </a:graphicData>
        </a:graphic>
      </p:graphicFrame>
      <p:sp>
        <p:nvSpPr>
          <p:cNvPr id="4" name="Text Placeholder 3">
            <a:extLst>
              <a:ext uri="{FF2B5EF4-FFF2-40B4-BE49-F238E27FC236}">
                <a16:creationId xmlns:a16="http://schemas.microsoft.com/office/drawing/2014/main" id="{47830644-B5FA-437F-8FAB-C39AFDB8B7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09180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4F2A1-A568-48F9-8E08-F1968011FA16}"/>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F91F085D-477A-4E3E-8FF4-2D7A2E6261F5}"/>
              </a:ext>
            </a:extLst>
          </p:cNvPr>
          <p:cNvGraphicFramePr>
            <a:graphicFrameLocks noGrp="1"/>
          </p:cNvGraphicFramePr>
          <p:nvPr>
            <p:ph type="tbl" sz="quarter" idx="13"/>
            <p:extLst>
              <p:ext uri="{D42A27DB-BD31-4B8C-83A1-F6EECF244321}">
                <p14:modId xmlns:p14="http://schemas.microsoft.com/office/powerpoint/2010/main" val="860517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69452977"/>
                    </a:ext>
                  </a:extLst>
                </a:gridCol>
                <a:gridCol w="987552">
                  <a:extLst>
                    <a:ext uri="{9D8B030D-6E8A-4147-A177-3AD203B41FA5}">
                      <a16:colId xmlns:a16="http://schemas.microsoft.com/office/drawing/2014/main" val="2357920842"/>
                    </a:ext>
                  </a:extLst>
                </a:gridCol>
                <a:gridCol w="987552">
                  <a:extLst>
                    <a:ext uri="{9D8B030D-6E8A-4147-A177-3AD203B41FA5}">
                      <a16:colId xmlns:a16="http://schemas.microsoft.com/office/drawing/2014/main" val="1957688950"/>
                    </a:ext>
                  </a:extLst>
                </a:gridCol>
                <a:gridCol w="987552">
                  <a:extLst>
                    <a:ext uri="{9D8B030D-6E8A-4147-A177-3AD203B41FA5}">
                      <a16:colId xmlns:a16="http://schemas.microsoft.com/office/drawing/2014/main" val="1500111471"/>
                    </a:ext>
                  </a:extLst>
                </a:gridCol>
                <a:gridCol w="987552">
                  <a:extLst>
                    <a:ext uri="{9D8B030D-6E8A-4147-A177-3AD203B41FA5}">
                      <a16:colId xmlns:a16="http://schemas.microsoft.com/office/drawing/2014/main" val="1014500410"/>
                    </a:ext>
                  </a:extLst>
                </a:gridCol>
                <a:gridCol w="987552">
                  <a:extLst>
                    <a:ext uri="{9D8B030D-6E8A-4147-A177-3AD203B41FA5}">
                      <a16:colId xmlns:a16="http://schemas.microsoft.com/office/drawing/2014/main" val="46374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1403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4852716"/>
                  </a:ext>
                </a:extLst>
              </a:tr>
            </a:tbl>
          </a:graphicData>
        </a:graphic>
      </p:graphicFrame>
      <p:sp>
        <p:nvSpPr>
          <p:cNvPr id="4" name="Text Placeholder 3">
            <a:extLst>
              <a:ext uri="{FF2B5EF4-FFF2-40B4-BE49-F238E27FC236}">
                <a16:creationId xmlns:a16="http://schemas.microsoft.com/office/drawing/2014/main" id="{63D3DB0B-EEB7-4AC8-9BDC-E69BD738E38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03877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15DBF-8CAB-491E-8290-B82739AED6A8}"/>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35B6CCA4-AA15-43D8-BD2A-3A8DF0824319}"/>
              </a:ext>
            </a:extLst>
          </p:cNvPr>
          <p:cNvGraphicFramePr>
            <a:graphicFrameLocks noGrp="1"/>
          </p:cNvGraphicFramePr>
          <p:nvPr>
            <p:ph type="tbl" sz="quarter" idx="13"/>
            <p:extLst>
              <p:ext uri="{D42A27DB-BD31-4B8C-83A1-F6EECF244321}">
                <p14:modId xmlns:p14="http://schemas.microsoft.com/office/powerpoint/2010/main" val="3007378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22334936"/>
                    </a:ext>
                  </a:extLst>
                </a:gridCol>
                <a:gridCol w="987552">
                  <a:extLst>
                    <a:ext uri="{9D8B030D-6E8A-4147-A177-3AD203B41FA5}">
                      <a16:colId xmlns:a16="http://schemas.microsoft.com/office/drawing/2014/main" val="4225868172"/>
                    </a:ext>
                  </a:extLst>
                </a:gridCol>
                <a:gridCol w="987552">
                  <a:extLst>
                    <a:ext uri="{9D8B030D-6E8A-4147-A177-3AD203B41FA5}">
                      <a16:colId xmlns:a16="http://schemas.microsoft.com/office/drawing/2014/main" val="3178776926"/>
                    </a:ext>
                  </a:extLst>
                </a:gridCol>
                <a:gridCol w="987552">
                  <a:extLst>
                    <a:ext uri="{9D8B030D-6E8A-4147-A177-3AD203B41FA5}">
                      <a16:colId xmlns:a16="http://schemas.microsoft.com/office/drawing/2014/main" val="3672372687"/>
                    </a:ext>
                  </a:extLst>
                </a:gridCol>
                <a:gridCol w="987552">
                  <a:extLst>
                    <a:ext uri="{9D8B030D-6E8A-4147-A177-3AD203B41FA5}">
                      <a16:colId xmlns:a16="http://schemas.microsoft.com/office/drawing/2014/main" val="118745606"/>
                    </a:ext>
                  </a:extLst>
                </a:gridCol>
                <a:gridCol w="987552">
                  <a:extLst>
                    <a:ext uri="{9D8B030D-6E8A-4147-A177-3AD203B41FA5}">
                      <a16:colId xmlns:a16="http://schemas.microsoft.com/office/drawing/2014/main" val="2017911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16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28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691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9310871"/>
                  </a:ext>
                </a:extLst>
              </a:tr>
            </a:tbl>
          </a:graphicData>
        </a:graphic>
      </p:graphicFrame>
      <p:sp>
        <p:nvSpPr>
          <p:cNvPr id="4" name="Text Placeholder 3">
            <a:extLst>
              <a:ext uri="{FF2B5EF4-FFF2-40B4-BE49-F238E27FC236}">
                <a16:creationId xmlns:a16="http://schemas.microsoft.com/office/drawing/2014/main" id="{0DAC9A5B-215F-4914-9638-D6614C59C87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12559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9D681-C202-47D2-BAC1-D8AAAA00F945}"/>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AB60B8C0-64E5-45CD-BE67-A46FC8F85845}"/>
              </a:ext>
            </a:extLst>
          </p:cNvPr>
          <p:cNvGraphicFramePr>
            <a:graphicFrameLocks noGrp="1"/>
          </p:cNvGraphicFramePr>
          <p:nvPr>
            <p:ph type="tbl" sz="quarter" idx="13"/>
            <p:extLst>
              <p:ext uri="{D42A27DB-BD31-4B8C-83A1-F6EECF244321}">
                <p14:modId xmlns:p14="http://schemas.microsoft.com/office/powerpoint/2010/main" val="426433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61770586"/>
                    </a:ext>
                  </a:extLst>
                </a:gridCol>
                <a:gridCol w="987552">
                  <a:extLst>
                    <a:ext uri="{9D8B030D-6E8A-4147-A177-3AD203B41FA5}">
                      <a16:colId xmlns:a16="http://schemas.microsoft.com/office/drawing/2014/main" val="2090260654"/>
                    </a:ext>
                  </a:extLst>
                </a:gridCol>
                <a:gridCol w="987552">
                  <a:extLst>
                    <a:ext uri="{9D8B030D-6E8A-4147-A177-3AD203B41FA5}">
                      <a16:colId xmlns:a16="http://schemas.microsoft.com/office/drawing/2014/main" val="543339073"/>
                    </a:ext>
                  </a:extLst>
                </a:gridCol>
                <a:gridCol w="987552">
                  <a:extLst>
                    <a:ext uri="{9D8B030D-6E8A-4147-A177-3AD203B41FA5}">
                      <a16:colId xmlns:a16="http://schemas.microsoft.com/office/drawing/2014/main" val="866644354"/>
                    </a:ext>
                  </a:extLst>
                </a:gridCol>
                <a:gridCol w="987552">
                  <a:extLst>
                    <a:ext uri="{9D8B030D-6E8A-4147-A177-3AD203B41FA5}">
                      <a16:colId xmlns:a16="http://schemas.microsoft.com/office/drawing/2014/main" val="1739897360"/>
                    </a:ext>
                  </a:extLst>
                </a:gridCol>
                <a:gridCol w="987552">
                  <a:extLst>
                    <a:ext uri="{9D8B030D-6E8A-4147-A177-3AD203B41FA5}">
                      <a16:colId xmlns:a16="http://schemas.microsoft.com/office/drawing/2014/main" val="96422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933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9739706"/>
                  </a:ext>
                </a:extLst>
              </a:tr>
            </a:tbl>
          </a:graphicData>
        </a:graphic>
      </p:graphicFrame>
      <p:sp>
        <p:nvSpPr>
          <p:cNvPr id="4" name="Text Placeholder 3">
            <a:extLst>
              <a:ext uri="{FF2B5EF4-FFF2-40B4-BE49-F238E27FC236}">
                <a16:creationId xmlns:a16="http://schemas.microsoft.com/office/drawing/2014/main" id="{4F7BE8E4-CEC5-45B7-B009-4DD9D5C4C8E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15809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57E16-B460-4703-A41B-24DDBAECCB31}"/>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59A703A3-53D8-412E-9997-CC089E61DC8D}"/>
              </a:ext>
            </a:extLst>
          </p:cNvPr>
          <p:cNvGraphicFramePr>
            <a:graphicFrameLocks noGrp="1"/>
          </p:cNvGraphicFramePr>
          <p:nvPr>
            <p:ph type="tbl" sz="quarter" idx="13"/>
            <p:extLst>
              <p:ext uri="{D42A27DB-BD31-4B8C-83A1-F6EECF244321}">
                <p14:modId xmlns:p14="http://schemas.microsoft.com/office/powerpoint/2010/main" val="1749715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9376301"/>
                    </a:ext>
                  </a:extLst>
                </a:gridCol>
                <a:gridCol w="987552">
                  <a:extLst>
                    <a:ext uri="{9D8B030D-6E8A-4147-A177-3AD203B41FA5}">
                      <a16:colId xmlns:a16="http://schemas.microsoft.com/office/drawing/2014/main" val="2146867279"/>
                    </a:ext>
                  </a:extLst>
                </a:gridCol>
                <a:gridCol w="987552">
                  <a:extLst>
                    <a:ext uri="{9D8B030D-6E8A-4147-A177-3AD203B41FA5}">
                      <a16:colId xmlns:a16="http://schemas.microsoft.com/office/drawing/2014/main" val="3457366709"/>
                    </a:ext>
                  </a:extLst>
                </a:gridCol>
                <a:gridCol w="987552">
                  <a:extLst>
                    <a:ext uri="{9D8B030D-6E8A-4147-A177-3AD203B41FA5}">
                      <a16:colId xmlns:a16="http://schemas.microsoft.com/office/drawing/2014/main" val="1625554290"/>
                    </a:ext>
                  </a:extLst>
                </a:gridCol>
                <a:gridCol w="987552">
                  <a:extLst>
                    <a:ext uri="{9D8B030D-6E8A-4147-A177-3AD203B41FA5}">
                      <a16:colId xmlns:a16="http://schemas.microsoft.com/office/drawing/2014/main" val="571101445"/>
                    </a:ext>
                  </a:extLst>
                </a:gridCol>
                <a:gridCol w="987552">
                  <a:extLst>
                    <a:ext uri="{9D8B030D-6E8A-4147-A177-3AD203B41FA5}">
                      <a16:colId xmlns:a16="http://schemas.microsoft.com/office/drawing/2014/main" val="3050492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792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71343504"/>
                  </a:ext>
                </a:extLst>
              </a:tr>
            </a:tbl>
          </a:graphicData>
        </a:graphic>
      </p:graphicFrame>
      <p:sp>
        <p:nvSpPr>
          <p:cNvPr id="4" name="Text Placeholder 3">
            <a:extLst>
              <a:ext uri="{FF2B5EF4-FFF2-40B4-BE49-F238E27FC236}">
                <a16:creationId xmlns:a16="http://schemas.microsoft.com/office/drawing/2014/main" id="{00D9C605-0185-49E8-9429-E626E89E740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04241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A230C-0594-4090-A71A-969FFD9EA916}"/>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98097982-16A8-4D60-A779-F76E8A95A1C5}"/>
              </a:ext>
            </a:extLst>
          </p:cNvPr>
          <p:cNvGraphicFramePr>
            <a:graphicFrameLocks noGrp="1"/>
          </p:cNvGraphicFramePr>
          <p:nvPr>
            <p:ph type="tbl" sz="quarter" idx="13"/>
            <p:extLst>
              <p:ext uri="{D42A27DB-BD31-4B8C-83A1-F6EECF244321}">
                <p14:modId xmlns:p14="http://schemas.microsoft.com/office/powerpoint/2010/main" val="1451221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26360190"/>
                    </a:ext>
                  </a:extLst>
                </a:gridCol>
                <a:gridCol w="987552">
                  <a:extLst>
                    <a:ext uri="{9D8B030D-6E8A-4147-A177-3AD203B41FA5}">
                      <a16:colId xmlns:a16="http://schemas.microsoft.com/office/drawing/2014/main" val="1809463934"/>
                    </a:ext>
                  </a:extLst>
                </a:gridCol>
                <a:gridCol w="987552">
                  <a:extLst>
                    <a:ext uri="{9D8B030D-6E8A-4147-A177-3AD203B41FA5}">
                      <a16:colId xmlns:a16="http://schemas.microsoft.com/office/drawing/2014/main" val="3137055079"/>
                    </a:ext>
                  </a:extLst>
                </a:gridCol>
                <a:gridCol w="987552">
                  <a:extLst>
                    <a:ext uri="{9D8B030D-6E8A-4147-A177-3AD203B41FA5}">
                      <a16:colId xmlns:a16="http://schemas.microsoft.com/office/drawing/2014/main" val="3028791653"/>
                    </a:ext>
                  </a:extLst>
                </a:gridCol>
                <a:gridCol w="987552">
                  <a:extLst>
                    <a:ext uri="{9D8B030D-6E8A-4147-A177-3AD203B41FA5}">
                      <a16:colId xmlns:a16="http://schemas.microsoft.com/office/drawing/2014/main" val="3412259644"/>
                    </a:ext>
                  </a:extLst>
                </a:gridCol>
                <a:gridCol w="987552">
                  <a:extLst>
                    <a:ext uri="{9D8B030D-6E8A-4147-A177-3AD203B41FA5}">
                      <a16:colId xmlns:a16="http://schemas.microsoft.com/office/drawing/2014/main" val="4221811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917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004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654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2326740"/>
                  </a:ext>
                </a:extLst>
              </a:tr>
            </a:tbl>
          </a:graphicData>
        </a:graphic>
      </p:graphicFrame>
      <p:sp>
        <p:nvSpPr>
          <p:cNvPr id="4" name="Text Placeholder 3">
            <a:extLst>
              <a:ext uri="{FF2B5EF4-FFF2-40B4-BE49-F238E27FC236}">
                <a16:creationId xmlns:a16="http://schemas.microsoft.com/office/drawing/2014/main" id="{7357F1EF-4049-435C-A7F4-2451DEE8547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35209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E7F4C-11A3-4080-83FF-00F4CFA1E78D}"/>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61801C9E-420B-4334-B664-0F220C0934E3}"/>
              </a:ext>
            </a:extLst>
          </p:cNvPr>
          <p:cNvGraphicFramePr>
            <a:graphicFrameLocks noGrp="1"/>
          </p:cNvGraphicFramePr>
          <p:nvPr>
            <p:ph type="tbl" sz="quarter" idx="13"/>
            <p:extLst>
              <p:ext uri="{D42A27DB-BD31-4B8C-83A1-F6EECF244321}">
                <p14:modId xmlns:p14="http://schemas.microsoft.com/office/powerpoint/2010/main" val="197208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29558563"/>
                    </a:ext>
                  </a:extLst>
                </a:gridCol>
                <a:gridCol w="987552">
                  <a:extLst>
                    <a:ext uri="{9D8B030D-6E8A-4147-A177-3AD203B41FA5}">
                      <a16:colId xmlns:a16="http://schemas.microsoft.com/office/drawing/2014/main" val="2811863204"/>
                    </a:ext>
                  </a:extLst>
                </a:gridCol>
                <a:gridCol w="987552">
                  <a:extLst>
                    <a:ext uri="{9D8B030D-6E8A-4147-A177-3AD203B41FA5}">
                      <a16:colId xmlns:a16="http://schemas.microsoft.com/office/drawing/2014/main" val="1739067096"/>
                    </a:ext>
                  </a:extLst>
                </a:gridCol>
                <a:gridCol w="987552">
                  <a:extLst>
                    <a:ext uri="{9D8B030D-6E8A-4147-A177-3AD203B41FA5}">
                      <a16:colId xmlns:a16="http://schemas.microsoft.com/office/drawing/2014/main" val="1721364274"/>
                    </a:ext>
                  </a:extLst>
                </a:gridCol>
                <a:gridCol w="987552">
                  <a:extLst>
                    <a:ext uri="{9D8B030D-6E8A-4147-A177-3AD203B41FA5}">
                      <a16:colId xmlns:a16="http://schemas.microsoft.com/office/drawing/2014/main" val="1089376591"/>
                    </a:ext>
                  </a:extLst>
                </a:gridCol>
                <a:gridCol w="987552">
                  <a:extLst>
                    <a:ext uri="{9D8B030D-6E8A-4147-A177-3AD203B41FA5}">
                      <a16:colId xmlns:a16="http://schemas.microsoft.com/office/drawing/2014/main" val="2198122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40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801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7998207"/>
                  </a:ext>
                </a:extLst>
              </a:tr>
            </a:tbl>
          </a:graphicData>
        </a:graphic>
      </p:graphicFrame>
      <p:sp>
        <p:nvSpPr>
          <p:cNvPr id="4" name="Text Placeholder 3">
            <a:extLst>
              <a:ext uri="{FF2B5EF4-FFF2-40B4-BE49-F238E27FC236}">
                <a16:creationId xmlns:a16="http://schemas.microsoft.com/office/drawing/2014/main" id="{6C3DDE8A-332D-4094-9C8C-1C0939B51F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43385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CF18-C005-4D96-ADBC-ABD9BB70B396}"/>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913D32D1-FFE4-413E-B2F3-1E86BA997E63}"/>
              </a:ext>
            </a:extLst>
          </p:cNvPr>
          <p:cNvGraphicFramePr>
            <a:graphicFrameLocks noGrp="1"/>
          </p:cNvGraphicFramePr>
          <p:nvPr>
            <p:ph type="tbl" sz="quarter" idx="13"/>
            <p:extLst>
              <p:ext uri="{D42A27DB-BD31-4B8C-83A1-F6EECF244321}">
                <p14:modId xmlns:p14="http://schemas.microsoft.com/office/powerpoint/2010/main" val="2750345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47714510"/>
                    </a:ext>
                  </a:extLst>
                </a:gridCol>
                <a:gridCol w="987552">
                  <a:extLst>
                    <a:ext uri="{9D8B030D-6E8A-4147-A177-3AD203B41FA5}">
                      <a16:colId xmlns:a16="http://schemas.microsoft.com/office/drawing/2014/main" val="2998434285"/>
                    </a:ext>
                  </a:extLst>
                </a:gridCol>
                <a:gridCol w="987552">
                  <a:extLst>
                    <a:ext uri="{9D8B030D-6E8A-4147-A177-3AD203B41FA5}">
                      <a16:colId xmlns:a16="http://schemas.microsoft.com/office/drawing/2014/main" val="4267705309"/>
                    </a:ext>
                  </a:extLst>
                </a:gridCol>
                <a:gridCol w="987552">
                  <a:extLst>
                    <a:ext uri="{9D8B030D-6E8A-4147-A177-3AD203B41FA5}">
                      <a16:colId xmlns:a16="http://schemas.microsoft.com/office/drawing/2014/main" val="1289227193"/>
                    </a:ext>
                  </a:extLst>
                </a:gridCol>
                <a:gridCol w="987552">
                  <a:extLst>
                    <a:ext uri="{9D8B030D-6E8A-4147-A177-3AD203B41FA5}">
                      <a16:colId xmlns:a16="http://schemas.microsoft.com/office/drawing/2014/main" val="1422363803"/>
                    </a:ext>
                  </a:extLst>
                </a:gridCol>
                <a:gridCol w="987552">
                  <a:extLst>
                    <a:ext uri="{9D8B030D-6E8A-4147-A177-3AD203B41FA5}">
                      <a16:colId xmlns:a16="http://schemas.microsoft.com/office/drawing/2014/main" val="1812214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188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511818"/>
                  </a:ext>
                </a:extLst>
              </a:tr>
            </a:tbl>
          </a:graphicData>
        </a:graphic>
      </p:graphicFrame>
      <p:sp>
        <p:nvSpPr>
          <p:cNvPr id="4" name="Text Placeholder 3">
            <a:extLst>
              <a:ext uri="{FF2B5EF4-FFF2-40B4-BE49-F238E27FC236}">
                <a16:creationId xmlns:a16="http://schemas.microsoft.com/office/drawing/2014/main" id="{481A8331-B8B4-4F78-9A61-055B96563C2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65197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ADA21-08B7-41FC-8A57-A683167EF4F9}"/>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2E67578C-D0D9-4063-B4EE-00B3FD032FFD}"/>
              </a:ext>
            </a:extLst>
          </p:cNvPr>
          <p:cNvGraphicFramePr>
            <a:graphicFrameLocks noGrp="1"/>
          </p:cNvGraphicFramePr>
          <p:nvPr>
            <p:ph type="tbl" sz="quarter" idx="13"/>
            <p:extLst>
              <p:ext uri="{D42A27DB-BD31-4B8C-83A1-F6EECF244321}">
                <p14:modId xmlns:p14="http://schemas.microsoft.com/office/powerpoint/2010/main" val="13031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87937642"/>
                    </a:ext>
                  </a:extLst>
                </a:gridCol>
                <a:gridCol w="987552">
                  <a:extLst>
                    <a:ext uri="{9D8B030D-6E8A-4147-A177-3AD203B41FA5}">
                      <a16:colId xmlns:a16="http://schemas.microsoft.com/office/drawing/2014/main" val="778239177"/>
                    </a:ext>
                  </a:extLst>
                </a:gridCol>
                <a:gridCol w="987552">
                  <a:extLst>
                    <a:ext uri="{9D8B030D-6E8A-4147-A177-3AD203B41FA5}">
                      <a16:colId xmlns:a16="http://schemas.microsoft.com/office/drawing/2014/main" val="2115423032"/>
                    </a:ext>
                  </a:extLst>
                </a:gridCol>
                <a:gridCol w="987552">
                  <a:extLst>
                    <a:ext uri="{9D8B030D-6E8A-4147-A177-3AD203B41FA5}">
                      <a16:colId xmlns:a16="http://schemas.microsoft.com/office/drawing/2014/main" val="3316538073"/>
                    </a:ext>
                  </a:extLst>
                </a:gridCol>
                <a:gridCol w="987552">
                  <a:extLst>
                    <a:ext uri="{9D8B030D-6E8A-4147-A177-3AD203B41FA5}">
                      <a16:colId xmlns:a16="http://schemas.microsoft.com/office/drawing/2014/main" val="1551457169"/>
                    </a:ext>
                  </a:extLst>
                </a:gridCol>
                <a:gridCol w="987552">
                  <a:extLst>
                    <a:ext uri="{9D8B030D-6E8A-4147-A177-3AD203B41FA5}">
                      <a16:colId xmlns:a16="http://schemas.microsoft.com/office/drawing/2014/main" val="354636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75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427856"/>
                  </a:ext>
                </a:extLst>
              </a:tr>
            </a:tbl>
          </a:graphicData>
        </a:graphic>
      </p:graphicFrame>
      <p:sp>
        <p:nvSpPr>
          <p:cNvPr id="4" name="Text Placeholder 3">
            <a:extLst>
              <a:ext uri="{FF2B5EF4-FFF2-40B4-BE49-F238E27FC236}">
                <a16:creationId xmlns:a16="http://schemas.microsoft.com/office/drawing/2014/main" id="{C79435BB-4BAC-4B9B-8CDA-96D731DB936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9621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E65C4-6712-4A32-8A81-9762DC7CDA7A}"/>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540DDCB2-2CFD-44C1-A41A-A438031917C5}"/>
              </a:ext>
            </a:extLst>
          </p:cNvPr>
          <p:cNvGraphicFramePr>
            <a:graphicFrameLocks noGrp="1"/>
          </p:cNvGraphicFramePr>
          <p:nvPr>
            <p:ph type="tbl" sz="quarter" idx="13"/>
            <p:extLst>
              <p:ext uri="{D42A27DB-BD31-4B8C-83A1-F6EECF244321}">
                <p14:modId xmlns:p14="http://schemas.microsoft.com/office/powerpoint/2010/main" val="2006809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56989218"/>
                    </a:ext>
                  </a:extLst>
                </a:gridCol>
                <a:gridCol w="987552">
                  <a:extLst>
                    <a:ext uri="{9D8B030D-6E8A-4147-A177-3AD203B41FA5}">
                      <a16:colId xmlns:a16="http://schemas.microsoft.com/office/drawing/2014/main" val="4068271856"/>
                    </a:ext>
                  </a:extLst>
                </a:gridCol>
                <a:gridCol w="987552">
                  <a:extLst>
                    <a:ext uri="{9D8B030D-6E8A-4147-A177-3AD203B41FA5}">
                      <a16:colId xmlns:a16="http://schemas.microsoft.com/office/drawing/2014/main" val="2542188569"/>
                    </a:ext>
                  </a:extLst>
                </a:gridCol>
                <a:gridCol w="987552">
                  <a:extLst>
                    <a:ext uri="{9D8B030D-6E8A-4147-A177-3AD203B41FA5}">
                      <a16:colId xmlns:a16="http://schemas.microsoft.com/office/drawing/2014/main" val="2082863620"/>
                    </a:ext>
                  </a:extLst>
                </a:gridCol>
                <a:gridCol w="987552">
                  <a:extLst>
                    <a:ext uri="{9D8B030D-6E8A-4147-A177-3AD203B41FA5}">
                      <a16:colId xmlns:a16="http://schemas.microsoft.com/office/drawing/2014/main" val="1152168403"/>
                    </a:ext>
                  </a:extLst>
                </a:gridCol>
                <a:gridCol w="987552">
                  <a:extLst>
                    <a:ext uri="{9D8B030D-6E8A-4147-A177-3AD203B41FA5}">
                      <a16:colId xmlns:a16="http://schemas.microsoft.com/office/drawing/2014/main" val="242831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204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9873014"/>
                  </a:ext>
                </a:extLst>
              </a:tr>
            </a:tbl>
          </a:graphicData>
        </a:graphic>
      </p:graphicFrame>
      <p:sp>
        <p:nvSpPr>
          <p:cNvPr id="4" name="Text Placeholder 3">
            <a:extLst>
              <a:ext uri="{FF2B5EF4-FFF2-40B4-BE49-F238E27FC236}">
                <a16:creationId xmlns:a16="http://schemas.microsoft.com/office/drawing/2014/main" id="{9360E9F0-4D45-4EEB-A893-1D1BE8D3358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33932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403DB-A9A1-414A-8B93-E56DD544B6B2}"/>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AA5B035B-BB22-4B6A-A211-9E904549DEE9}"/>
              </a:ext>
            </a:extLst>
          </p:cNvPr>
          <p:cNvGraphicFramePr>
            <a:graphicFrameLocks noGrp="1"/>
          </p:cNvGraphicFramePr>
          <p:nvPr>
            <p:ph type="tbl" sz="quarter" idx="13"/>
            <p:extLst>
              <p:ext uri="{D42A27DB-BD31-4B8C-83A1-F6EECF244321}">
                <p14:modId xmlns:p14="http://schemas.microsoft.com/office/powerpoint/2010/main" val="136454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89262573"/>
                    </a:ext>
                  </a:extLst>
                </a:gridCol>
                <a:gridCol w="987552">
                  <a:extLst>
                    <a:ext uri="{9D8B030D-6E8A-4147-A177-3AD203B41FA5}">
                      <a16:colId xmlns:a16="http://schemas.microsoft.com/office/drawing/2014/main" val="2275926294"/>
                    </a:ext>
                  </a:extLst>
                </a:gridCol>
                <a:gridCol w="987552">
                  <a:extLst>
                    <a:ext uri="{9D8B030D-6E8A-4147-A177-3AD203B41FA5}">
                      <a16:colId xmlns:a16="http://schemas.microsoft.com/office/drawing/2014/main" val="2332628883"/>
                    </a:ext>
                  </a:extLst>
                </a:gridCol>
                <a:gridCol w="987552">
                  <a:extLst>
                    <a:ext uri="{9D8B030D-6E8A-4147-A177-3AD203B41FA5}">
                      <a16:colId xmlns:a16="http://schemas.microsoft.com/office/drawing/2014/main" val="2031784274"/>
                    </a:ext>
                  </a:extLst>
                </a:gridCol>
                <a:gridCol w="987552">
                  <a:extLst>
                    <a:ext uri="{9D8B030D-6E8A-4147-A177-3AD203B41FA5}">
                      <a16:colId xmlns:a16="http://schemas.microsoft.com/office/drawing/2014/main" val="3953118397"/>
                    </a:ext>
                  </a:extLst>
                </a:gridCol>
                <a:gridCol w="987552">
                  <a:extLst>
                    <a:ext uri="{9D8B030D-6E8A-4147-A177-3AD203B41FA5}">
                      <a16:colId xmlns:a16="http://schemas.microsoft.com/office/drawing/2014/main" val="403944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774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9682969"/>
                  </a:ext>
                </a:extLst>
              </a:tr>
            </a:tbl>
          </a:graphicData>
        </a:graphic>
      </p:graphicFrame>
      <p:sp>
        <p:nvSpPr>
          <p:cNvPr id="4" name="Text Placeholder 3">
            <a:extLst>
              <a:ext uri="{FF2B5EF4-FFF2-40B4-BE49-F238E27FC236}">
                <a16:creationId xmlns:a16="http://schemas.microsoft.com/office/drawing/2014/main" id="{E831D892-40D3-4172-9325-E6DE7A68E2A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1322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1B598-6443-47AD-A7CF-9D8E9C4AF5BD}"/>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EF088FAB-183E-47C3-996A-C5A99B745287}"/>
              </a:ext>
            </a:extLst>
          </p:cNvPr>
          <p:cNvGraphicFramePr>
            <a:graphicFrameLocks noGrp="1"/>
          </p:cNvGraphicFramePr>
          <p:nvPr>
            <p:ph type="tbl" sz="quarter" idx="13"/>
            <p:extLst>
              <p:ext uri="{D42A27DB-BD31-4B8C-83A1-F6EECF244321}">
                <p14:modId xmlns:p14="http://schemas.microsoft.com/office/powerpoint/2010/main" val="293521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03816804"/>
                    </a:ext>
                  </a:extLst>
                </a:gridCol>
                <a:gridCol w="987552">
                  <a:extLst>
                    <a:ext uri="{9D8B030D-6E8A-4147-A177-3AD203B41FA5}">
                      <a16:colId xmlns:a16="http://schemas.microsoft.com/office/drawing/2014/main" val="2911918593"/>
                    </a:ext>
                  </a:extLst>
                </a:gridCol>
                <a:gridCol w="987552">
                  <a:extLst>
                    <a:ext uri="{9D8B030D-6E8A-4147-A177-3AD203B41FA5}">
                      <a16:colId xmlns:a16="http://schemas.microsoft.com/office/drawing/2014/main" val="3696127968"/>
                    </a:ext>
                  </a:extLst>
                </a:gridCol>
                <a:gridCol w="987552">
                  <a:extLst>
                    <a:ext uri="{9D8B030D-6E8A-4147-A177-3AD203B41FA5}">
                      <a16:colId xmlns:a16="http://schemas.microsoft.com/office/drawing/2014/main" val="3499161770"/>
                    </a:ext>
                  </a:extLst>
                </a:gridCol>
                <a:gridCol w="987552">
                  <a:extLst>
                    <a:ext uri="{9D8B030D-6E8A-4147-A177-3AD203B41FA5}">
                      <a16:colId xmlns:a16="http://schemas.microsoft.com/office/drawing/2014/main" val="2335082087"/>
                    </a:ext>
                  </a:extLst>
                </a:gridCol>
                <a:gridCol w="987552">
                  <a:extLst>
                    <a:ext uri="{9D8B030D-6E8A-4147-A177-3AD203B41FA5}">
                      <a16:colId xmlns:a16="http://schemas.microsoft.com/office/drawing/2014/main" val="2950363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204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41783219"/>
                  </a:ext>
                </a:extLst>
              </a:tr>
            </a:tbl>
          </a:graphicData>
        </a:graphic>
      </p:graphicFrame>
      <p:sp>
        <p:nvSpPr>
          <p:cNvPr id="4" name="Text Placeholder 3">
            <a:extLst>
              <a:ext uri="{FF2B5EF4-FFF2-40B4-BE49-F238E27FC236}">
                <a16:creationId xmlns:a16="http://schemas.microsoft.com/office/drawing/2014/main" id="{7E6F1445-9C94-4EAA-9135-E53ACFED1FA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96295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1587-B4B0-4C1C-8264-16974DEA86A0}"/>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E3E6F51C-F88C-458D-99E2-5E5A7159F596}"/>
              </a:ext>
            </a:extLst>
          </p:cNvPr>
          <p:cNvGraphicFramePr>
            <a:graphicFrameLocks noGrp="1"/>
          </p:cNvGraphicFramePr>
          <p:nvPr>
            <p:ph type="tbl" sz="quarter" idx="13"/>
            <p:extLst>
              <p:ext uri="{D42A27DB-BD31-4B8C-83A1-F6EECF244321}">
                <p14:modId xmlns:p14="http://schemas.microsoft.com/office/powerpoint/2010/main" val="2789848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87853591"/>
                    </a:ext>
                  </a:extLst>
                </a:gridCol>
                <a:gridCol w="987552">
                  <a:extLst>
                    <a:ext uri="{9D8B030D-6E8A-4147-A177-3AD203B41FA5}">
                      <a16:colId xmlns:a16="http://schemas.microsoft.com/office/drawing/2014/main" val="3265392578"/>
                    </a:ext>
                  </a:extLst>
                </a:gridCol>
                <a:gridCol w="987552">
                  <a:extLst>
                    <a:ext uri="{9D8B030D-6E8A-4147-A177-3AD203B41FA5}">
                      <a16:colId xmlns:a16="http://schemas.microsoft.com/office/drawing/2014/main" val="3214984375"/>
                    </a:ext>
                  </a:extLst>
                </a:gridCol>
                <a:gridCol w="987552">
                  <a:extLst>
                    <a:ext uri="{9D8B030D-6E8A-4147-A177-3AD203B41FA5}">
                      <a16:colId xmlns:a16="http://schemas.microsoft.com/office/drawing/2014/main" val="1660453471"/>
                    </a:ext>
                  </a:extLst>
                </a:gridCol>
                <a:gridCol w="987552">
                  <a:extLst>
                    <a:ext uri="{9D8B030D-6E8A-4147-A177-3AD203B41FA5}">
                      <a16:colId xmlns:a16="http://schemas.microsoft.com/office/drawing/2014/main" val="2633092849"/>
                    </a:ext>
                  </a:extLst>
                </a:gridCol>
                <a:gridCol w="987552">
                  <a:extLst>
                    <a:ext uri="{9D8B030D-6E8A-4147-A177-3AD203B41FA5}">
                      <a16:colId xmlns:a16="http://schemas.microsoft.com/office/drawing/2014/main" val="417063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476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748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2487541"/>
                  </a:ext>
                </a:extLst>
              </a:tr>
            </a:tbl>
          </a:graphicData>
        </a:graphic>
      </p:graphicFrame>
      <p:sp>
        <p:nvSpPr>
          <p:cNvPr id="4" name="Text Placeholder 3">
            <a:extLst>
              <a:ext uri="{FF2B5EF4-FFF2-40B4-BE49-F238E27FC236}">
                <a16:creationId xmlns:a16="http://schemas.microsoft.com/office/drawing/2014/main" id="{3DE052A4-A519-427C-9BF8-2ACA57AEB34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1270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FE0C-3DBB-44F6-92AC-E16339D3914F}"/>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5C46B5E8-E417-49A4-8958-E33F8F2448B7}"/>
              </a:ext>
            </a:extLst>
          </p:cNvPr>
          <p:cNvGraphicFramePr>
            <a:graphicFrameLocks noGrp="1"/>
          </p:cNvGraphicFramePr>
          <p:nvPr>
            <p:ph type="tbl" sz="quarter" idx="13"/>
            <p:extLst>
              <p:ext uri="{D42A27DB-BD31-4B8C-83A1-F6EECF244321}">
                <p14:modId xmlns:p14="http://schemas.microsoft.com/office/powerpoint/2010/main" val="1318119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57178007"/>
                    </a:ext>
                  </a:extLst>
                </a:gridCol>
                <a:gridCol w="987552">
                  <a:extLst>
                    <a:ext uri="{9D8B030D-6E8A-4147-A177-3AD203B41FA5}">
                      <a16:colId xmlns:a16="http://schemas.microsoft.com/office/drawing/2014/main" val="4206607406"/>
                    </a:ext>
                  </a:extLst>
                </a:gridCol>
                <a:gridCol w="987552">
                  <a:extLst>
                    <a:ext uri="{9D8B030D-6E8A-4147-A177-3AD203B41FA5}">
                      <a16:colId xmlns:a16="http://schemas.microsoft.com/office/drawing/2014/main" val="622470564"/>
                    </a:ext>
                  </a:extLst>
                </a:gridCol>
                <a:gridCol w="987552">
                  <a:extLst>
                    <a:ext uri="{9D8B030D-6E8A-4147-A177-3AD203B41FA5}">
                      <a16:colId xmlns:a16="http://schemas.microsoft.com/office/drawing/2014/main" val="2193136380"/>
                    </a:ext>
                  </a:extLst>
                </a:gridCol>
                <a:gridCol w="987552">
                  <a:extLst>
                    <a:ext uri="{9D8B030D-6E8A-4147-A177-3AD203B41FA5}">
                      <a16:colId xmlns:a16="http://schemas.microsoft.com/office/drawing/2014/main" val="1147719753"/>
                    </a:ext>
                  </a:extLst>
                </a:gridCol>
                <a:gridCol w="987552">
                  <a:extLst>
                    <a:ext uri="{9D8B030D-6E8A-4147-A177-3AD203B41FA5}">
                      <a16:colId xmlns:a16="http://schemas.microsoft.com/office/drawing/2014/main" val="1995026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900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7992187"/>
                  </a:ext>
                </a:extLst>
              </a:tr>
            </a:tbl>
          </a:graphicData>
        </a:graphic>
      </p:graphicFrame>
      <p:sp>
        <p:nvSpPr>
          <p:cNvPr id="4" name="Text Placeholder 3">
            <a:extLst>
              <a:ext uri="{FF2B5EF4-FFF2-40B4-BE49-F238E27FC236}">
                <a16:creationId xmlns:a16="http://schemas.microsoft.com/office/drawing/2014/main" id="{3C040398-8636-444B-9746-61493A70194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879878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2021-07-01T09:22:46Z</dcterms:created>
  <dcterms:modified xsi:type="dcterms:W3CDTF">2021-07-01T09:23:48Z</dcterms:modified>
</cp:coreProperties>
</file>