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DF18-490E-8EE6-3BFB438316E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1.3004</c:v>
                </c:pt>
                <c:pt idx="6">
                  <c:v>9.2169000000000008</c:v>
                </c:pt>
                <c:pt idx="7">
                  <c:v>100</c:v>
                </c:pt>
              </c:numCache>
            </c:numRef>
          </c:val>
          <c:extLst>
            <c:ext xmlns:c16="http://schemas.microsoft.com/office/drawing/2014/chart" uri="{C3380CC4-5D6E-409C-BE32-E72D297353CC}">
              <c16:uniqueId val="{00000000-0EA1-43F5-9B9B-32026D81F90C}"/>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0.90629999999999999</c:v>
                </c:pt>
                <c:pt idx="6">
                  <c:v>12.853999999999999</c:v>
                </c:pt>
                <c:pt idx="7">
                  <c:v>16.461600000000001</c:v>
                </c:pt>
              </c:numCache>
            </c:numRef>
          </c:val>
          <c:extLst>
            <c:ext xmlns:c16="http://schemas.microsoft.com/office/drawing/2014/chart" uri="{C3380CC4-5D6E-409C-BE32-E72D297353CC}">
              <c16:uniqueId val="{00000001-0EA1-43F5-9B9B-32026D81F90C}"/>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9.3986000000000001</c:v>
                </c:pt>
                <c:pt idx="6">
                  <c:v>6.9896000000000003</c:v>
                </c:pt>
                <c:pt idx="7">
                  <c:v>1.9123000000000001</c:v>
                </c:pt>
              </c:numCache>
            </c:numRef>
          </c:val>
          <c:extLst>
            <c:ext xmlns:c16="http://schemas.microsoft.com/office/drawing/2014/chart" uri="{C3380CC4-5D6E-409C-BE32-E72D297353CC}">
              <c16:uniqueId val="{00000002-0EA1-43F5-9B9B-32026D81F90C}"/>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14.521100000000001</c:v>
                </c:pt>
                <c:pt idx="6">
                  <c:v>0</c:v>
                </c:pt>
                <c:pt idx="7">
                  <c:v>75.624399999999994</c:v>
                </c:pt>
              </c:numCache>
            </c:numRef>
          </c:val>
          <c:extLst>
            <c:ext xmlns:c16="http://schemas.microsoft.com/office/drawing/2014/chart" uri="{C3380CC4-5D6E-409C-BE32-E72D297353CC}">
              <c16:uniqueId val="{00000003-0EA1-43F5-9B9B-32026D81F90C}"/>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0EA1-43F5-9B9B-32026D81F90C}"/>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1.3198000000000001</c:v>
                </c:pt>
                <c:pt idx="6">
                  <c:v>0</c:v>
                </c:pt>
                <c:pt idx="7">
                  <c:v>0</c:v>
                </c:pt>
              </c:numCache>
            </c:numRef>
          </c:val>
          <c:extLst>
            <c:ext xmlns:c16="http://schemas.microsoft.com/office/drawing/2014/chart" uri="{C3380CC4-5D6E-409C-BE32-E72D297353CC}">
              <c16:uniqueId val="{00000005-0EA1-43F5-9B9B-32026D81F90C}"/>
            </c:ext>
          </c:extLst>
        </c:ser>
        <c:dLbls>
          <c:showLegendKey val="0"/>
          <c:showVal val="0"/>
          <c:showCatName val="0"/>
          <c:showSerName val="0"/>
          <c:showPercent val="0"/>
          <c:showBubbleSize val="0"/>
        </c:dLbls>
        <c:axId val="332533816"/>
        <c:axId val="332535128"/>
      </c:radarChart>
      <c:catAx>
        <c:axId val="33253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35128"/>
        <c:crosses val="autoZero"/>
        <c:auto val="1"/>
        <c:lblAlgn val="ctr"/>
        <c:lblOffset val="100"/>
        <c:noMultiLvlLbl val="0"/>
      </c:catAx>
      <c:valAx>
        <c:axId val="33253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3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32F8-414B-A5EA-10F4876DC7B0}"/>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32F8-414B-A5EA-10F4876DC7B0}"/>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32F8-414B-A5EA-10F4876DC7B0}"/>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32F8-414B-A5EA-10F4876DC7B0}"/>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32F8-414B-A5EA-10F4876DC7B0}"/>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32F8-414B-A5EA-10F4876DC7B0}"/>
            </c:ext>
          </c:extLst>
        </c:ser>
        <c:dLbls>
          <c:showLegendKey val="0"/>
          <c:showVal val="0"/>
          <c:showCatName val="0"/>
          <c:showSerName val="0"/>
          <c:showPercent val="0"/>
          <c:showBubbleSize val="0"/>
        </c:dLbls>
        <c:smooth val="0"/>
        <c:axId val="332537096"/>
        <c:axId val="332540704"/>
      </c:lineChart>
      <c:dateAx>
        <c:axId val="33253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40704"/>
        <c:crosses val="autoZero"/>
        <c:auto val="1"/>
        <c:lblOffset val="100"/>
        <c:baseTimeUnit val="days"/>
      </c:dateAx>
      <c:valAx>
        <c:axId val="33254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3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B60A-49DA-BA06-B665CA6C0674}"/>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B60A-49DA-BA06-B665CA6C0674}"/>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B60A-49DA-BA06-B665CA6C0674}"/>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B60A-49DA-BA06-B665CA6C0674}"/>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B60A-49DA-BA06-B665CA6C0674}"/>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B60A-49DA-BA06-B665CA6C0674}"/>
            </c:ext>
          </c:extLst>
        </c:ser>
        <c:dLbls>
          <c:showLegendKey val="0"/>
          <c:showVal val="0"/>
          <c:showCatName val="0"/>
          <c:showSerName val="0"/>
          <c:showPercent val="0"/>
          <c:showBubbleSize val="0"/>
        </c:dLbls>
        <c:smooth val="0"/>
        <c:axId val="332548576"/>
        <c:axId val="332547264"/>
      </c:lineChart>
      <c:dateAx>
        <c:axId val="332548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47264"/>
        <c:crosses val="autoZero"/>
        <c:auto val="1"/>
        <c:lblOffset val="100"/>
        <c:baseTimeUnit val="days"/>
      </c:dateAx>
      <c:valAx>
        <c:axId val="33254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4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C2D9-4696-B661-E0C2B126FE8D}"/>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C2D9-4696-B661-E0C2B126FE8D}"/>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C2D9-4696-B661-E0C2B126FE8D}"/>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C2D9-4696-B661-E0C2B126FE8D}"/>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C2D9-4696-B661-E0C2B126FE8D}"/>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C2D9-4696-B661-E0C2B126FE8D}"/>
            </c:ext>
          </c:extLst>
        </c:ser>
        <c:dLbls>
          <c:showLegendKey val="0"/>
          <c:showVal val="0"/>
          <c:showCatName val="0"/>
          <c:showSerName val="0"/>
          <c:showPercent val="0"/>
          <c:showBubbleSize val="0"/>
        </c:dLbls>
        <c:gapWidth val="219"/>
        <c:overlap val="-27"/>
        <c:axId val="332537752"/>
        <c:axId val="325462000"/>
      </c:barChart>
      <c:catAx>
        <c:axId val="33253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62000"/>
        <c:crosses val="autoZero"/>
        <c:auto val="1"/>
        <c:lblAlgn val="ctr"/>
        <c:lblOffset val="100"/>
        <c:noMultiLvlLbl val="0"/>
      </c:catAx>
      <c:valAx>
        <c:axId val="32546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3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7E4E-4286-8079-83732E9E0BD6}"/>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7E4E-4286-8079-83732E9E0BD6}"/>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7E4E-4286-8079-83732E9E0BD6}"/>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7E4E-4286-8079-83732E9E0BD6}"/>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7E4E-4286-8079-83732E9E0BD6}"/>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7E4E-4286-8079-83732E9E0BD6}"/>
            </c:ext>
          </c:extLst>
        </c:ser>
        <c:dLbls>
          <c:showLegendKey val="0"/>
          <c:showVal val="0"/>
          <c:showCatName val="0"/>
          <c:showSerName val="0"/>
          <c:showPercent val="0"/>
          <c:showBubbleSize val="0"/>
        </c:dLbls>
        <c:gapWidth val="219"/>
        <c:overlap val="-27"/>
        <c:axId val="336276632"/>
        <c:axId val="336268432"/>
      </c:barChart>
      <c:catAx>
        <c:axId val="33627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68432"/>
        <c:crosses val="autoZero"/>
        <c:auto val="1"/>
        <c:lblAlgn val="ctr"/>
        <c:lblOffset val="100"/>
        <c:noMultiLvlLbl val="0"/>
      </c:catAx>
      <c:valAx>
        <c:axId val="33626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7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F698-4665-A7C2-586D73D2ED2B}"/>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698-4665-A7C2-586D73D2ED2B}"/>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698-4665-A7C2-586D73D2ED2B}"/>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698-4665-A7C2-586D73D2ED2B}"/>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F698-4665-A7C2-586D73D2ED2B}"/>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698-4665-A7C2-586D73D2ED2B}"/>
            </c:ext>
          </c:extLst>
        </c:ser>
        <c:dLbls>
          <c:showLegendKey val="0"/>
          <c:showVal val="0"/>
          <c:showCatName val="0"/>
          <c:showSerName val="0"/>
          <c:showPercent val="0"/>
          <c:showBubbleSize val="0"/>
        </c:dLbls>
        <c:smooth val="0"/>
        <c:axId val="336271056"/>
        <c:axId val="336271712"/>
      </c:lineChart>
      <c:catAx>
        <c:axId val="33627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71712"/>
        <c:crosses val="autoZero"/>
        <c:auto val="1"/>
        <c:lblAlgn val="ctr"/>
        <c:lblOffset val="100"/>
        <c:noMultiLvlLbl val="0"/>
      </c:catAx>
      <c:valAx>
        <c:axId val="33627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7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1.15969784019577</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91AF-4A5D-9062-C6D661CE9D3E}"/>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91AF-4A5D-9062-C6D661CE9D3E}"/>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1.93906401654218</c:v>
                </c:pt>
                <c:pt idx="1">
                  <c:v>0.61558425117103399</c:v>
                </c:pt>
                <c:pt idx="2">
                  <c:v>0.15903911887580699</c:v>
                </c:pt>
                <c:pt idx="3">
                  <c:v>0.142423091530574</c:v>
                </c:pt>
                <c:pt idx="4">
                  <c:v>0.13451069755665301</c:v>
                </c:pt>
                <c:pt idx="5">
                  <c:v>0.16576465375364</c:v>
                </c:pt>
              </c:numCache>
            </c:numRef>
          </c:val>
          <c:extLst>
            <c:ext xmlns:c16="http://schemas.microsoft.com/office/drawing/2014/chart" uri="{C3380CC4-5D6E-409C-BE32-E72D297353CC}">
              <c16:uniqueId val="{00000002-91AF-4A5D-9062-C6D661CE9D3E}"/>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91AF-4A5D-9062-C6D661CE9D3E}"/>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0.45426414160168299</c:v>
                </c:pt>
                <c:pt idx="1">
                  <c:v>9.2833271444485693E-2</c:v>
                </c:pt>
                <c:pt idx="3">
                  <c:v>0.53843297437801696</c:v>
                </c:pt>
                <c:pt idx="4">
                  <c:v>18.612761480381199</c:v>
                </c:pt>
              </c:numCache>
            </c:numRef>
          </c:val>
          <c:extLst>
            <c:ext xmlns:c16="http://schemas.microsoft.com/office/drawing/2014/chart" uri="{C3380CC4-5D6E-409C-BE32-E72D297353CC}">
              <c16:uniqueId val="{00000004-91AF-4A5D-9062-C6D661CE9D3E}"/>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1.87390821025885</c:v>
                </c:pt>
                <c:pt idx="3">
                  <c:v>2.4614895982213798</c:v>
                </c:pt>
                <c:pt idx="4">
                  <c:v>2.6996982690169902</c:v>
                </c:pt>
              </c:numCache>
            </c:numRef>
          </c:val>
          <c:extLst>
            <c:ext xmlns:c16="http://schemas.microsoft.com/office/drawing/2014/chart" uri="{C3380CC4-5D6E-409C-BE32-E72D297353CC}">
              <c16:uniqueId val="{00000005-91AF-4A5D-9062-C6D661CE9D3E}"/>
            </c:ext>
          </c:extLst>
        </c:ser>
        <c:dLbls>
          <c:showLegendKey val="0"/>
          <c:showVal val="0"/>
          <c:showCatName val="0"/>
          <c:showSerName val="0"/>
          <c:showPercent val="0"/>
          <c:showBubbleSize val="0"/>
        </c:dLbls>
        <c:gapWidth val="219"/>
        <c:overlap val="-27"/>
        <c:axId val="336277616"/>
        <c:axId val="336279256"/>
      </c:barChart>
      <c:catAx>
        <c:axId val="33627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79256"/>
        <c:crosses val="autoZero"/>
        <c:auto val="1"/>
        <c:lblAlgn val="ctr"/>
        <c:lblOffset val="100"/>
        <c:noMultiLvlLbl val="0"/>
      </c:catAx>
      <c:valAx>
        <c:axId val="33627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7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0.404341349223239</c:v>
                </c:pt>
                <c:pt idx="17">
                  <c:v>0</c:v>
                </c:pt>
                <c:pt idx="18">
                  <c:v>2.5430942753777401</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46B1-4C12-9074-35CC2F4C8CA6}"/>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6B1-4C12-9074-35CC2F4C8CA6}"/>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0.51592890942757197</c:v>
                </c:pt>
                <c:pt idx="12">
                  <c:v>1.9418551284283201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6B1-4C12-9074-35CC2F4C8CA6}"/>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46B1-4C12-9074-35CC2F4C8CA6}"/>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37.096814119860397</c:v>
                </c:pt>
                <c:pt idx="16">
                  <c:v>9.2828675396687904E-2</c:v>
                </c:pt>
                <c:pt idx="17">
                  <c:v>0.29055375399163302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6B1-4C12-9074-35CC2F4C8CA6}"/>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1.8750993167011001</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46B1-4C12-9074-35CC2F4C8CA6}"/>
            </c:ext>
          </c:extLst>
        </c:ser>
        <c:dLbls>
          <c:showLegendKey val="0"/>
          <c:showVal val="0"/>
          <c:showCatName val="0"/>
          <c:showSerName val="0"/>
          <c:showPercent val="0"/>
          <c:showBubbleSize val="0"/>
        </c:dLbls>
        <c:smooth val="0"/>
        <c:axId val="336281880"/>
        <c:axId val="336282208"/>
      </c:lineChart>
      <c:catAx>
        <c:axId val="336281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82208"/>
        <c:crosses val="autoZero"/>
        <c:auto val="1"/>
        <c:lblAlgn val="ctr"/>
        <c:lblOffset val="100"/>
        <c:noMultiLvlLbl val="0"/>
      </c:catAx>
      <c:valAx>
        <c:axId val="33628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8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70B0-4843-B90F-B317946D00B1}"/>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70B0-4843-B90F-B317946D00B1}"/>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70B0-4843-B90F-B317946D00B1}"/>
            </c:ext>
          </c:extLst>
        </c:ser>
        <c:dLbls>
          <c:showLegendKey val="0"/>
          <c:showVal val="0"/>
          <c:showCatName val="0"/>
          <c:showSerName val="0"/>
          <c:showPercent val="0"/>
          <c:showBubbleSize val="0"/>
        </c:dLbls>
        <c:gapWidth val="150"/>
        <c:overlap val="100"/>
        <c:axId val="332539064"/>
        <c:axId val="278897760"/>
      </c:barChart>
      <c:catAx>
        <c:axId val="332539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97760"/>
        <c:crosses val="autoZero"/>
        <c:auto val="1"/>
        <c:lblAlgn val="ctr"/>
        <c:lblOffset val="100"/>
        <c:noMultiLvlLbl val="0"/>
      </c:catAx>
      <c:valAx>
        <c:axId val="278897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3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663</c:v>
                </c:pt>
                <c:pt idx="1">
                  <c:v>466</c:v>
                </c:pt>
                <c:pt idx="2">
                  <c:v>4737</c:v>
                </c:pt>
                <c:pt idx="3">
                  <c:v>0</c:v>
                </c:pt>
                <c:pt idx="4">
                  <c:v>61903</c:v>
                </c:pt>
                <c:pt idx="5">
                  <c:v>0</c:v>
                </c:pt>
              </c:numCache>
            </c:numRef>
          </c:val>
          <c:extLst>
            <c:ext xmlns:c16="http://schemas.microsoft.com/office/drawing/2014/chart" uri="{C3380CC4-5D6E-409C-BE32-E72D297353CC}">
              <c16:uniqueId val="{00000000-9A63-4481-AE68-6CD5D722C5BF}"/>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9A63-4481-AE68-6CD5D722C5BF}"/>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75</c:v>
                </c:pt>
                <c:pt idx="1">
                  <c:v>0</c:v>
                </c:pt>
                <c:pt idx="2">
                  <c:v>1081</c:v>
                </c:pt>
                <c:pt idx="3">
                  <c:v>8989</c:v>
                </c:pt>
                <c:pt idx="4">
                  <c:v>0</c:v>
                </c:pt>
                <c:pt idx="5">
                  <c:v>817</c:v>
                </c:pt>
              </c:numCache>
            </c:numRef>
          </c:val>
          <c:extLst>
            <c:ext xmlns:c16="http://schemas.microsoft.com/office/drawing/2014/chart" uri="{C3380CC4-5D6E-409C-BE32-E72D297353CC}">
              <c16:uniqueId val="{00000002-9A63-4481-AE68-6CD5D722C5BF}"/>
            </c:ext>
          </c:extLst>
        </c:ser>
        <c:dLbls>
          <c:showLegendKey val="0"/>
          <c:showVal val="0"/>
          <c:showCatName val="0"/>
          <c:showSerName val="0"/>
          <c:showPercent val="0"/>
          <c:showBubbleSize val="0"/>
        </c:dLbls>
        <c:gapWidth val="150"/>
        <c:overlap val="100"/>
        <c:axId val="336362816"/>
        <c:axId val="336366096"/>
      </c:barChart>
      <c:catAx>
        <c:axId val="33636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66096"/>
        <c:crosses val="autoZero"/>
        <c:auto val="1"/>
        <c:lblAlgn val="ctr"/>
        <c:lblOffset val="100"/>
        <c:noMultiLvlLbl val="0"/>
      </c:catAx>
      <c:valAx>
        <c:axId val="336366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6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0.40027341342833</c:v>
                </c:pt>
                <c:pt idx="1">
                  <c:v>0.811769494069151</c:v>
                </c:pt>
                <c:pt idx="2">
                  <c:v>0.4039275311876</c:v>
                </c:pt>
              </c:numCache>
            </c:numRef>
          </c:val>
          <c:extLst>
            <c:ext xmlns:c16="http://schemas.microsoft.com/office/drawing/2014/chart" uri="{C3380CC4-5D6E-409C-BE32-E72D297353CC}">
              <c16:uniqueId val="{00000000-B0E6-45D9-AAFC-E3FFB812AD36}"/>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B0E6-45D9-AAFC-E3FFB812AD36}"/>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0.85731969387951501</c:v>
                </c:pt>
                <c:pt idx="1">
                  <c:v>0.53534314651675297</c:v>
                </c:pt>
                <c:pt idx="2">
                  <c:v>0</c:v>
                </c:pt>
              </c:numCache>
            </c:numRef>
          </c:val>
          <c:extLst>
            <c:ext xmlns:c16="http://schemas.microsoft.com/office/drawing/2014/chart" uri="{C3380CC4-5D6E-409C-BE32-E72D297353CC}">
              <c16:uniqueId val="{00000002-B0E6-45D9-AAFC-E3FFB812AD36}"/>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B0E6-45D9-AAFC-E3FFB812AD36}"/>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7.8850188642607799</c:v>
                </c:pt>
                <c:pt idx="2">
                  <c:v>0</c:v>
                </c:pt>
              </c:numCache>
            </c:numRef>
          </c:val>
          <c:extLst>
            <c:ext xmlns:c16="http://schemas.microsoft.com/office/drawing/2014/chart" uri="{C3380CC4-5D6E-409C-BE32-E72D297353CC}">
              <c16:uniqueId val="{00000004-B0E6-45D9-AAFC-E3FFB812AD36}"/>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B0E6-45D9-AAFC-E3FFB812AD36}"/>
            </c:ext>
          </c:extLst>
        </c:ser>
        <c:dLbls>
          <c:showLegendKey val="0"/>
          <c:showVal val="0"/>
          <c:showCatName val="0"/>
          <c:showSerName val="0"/>
          <c:showPercent val="0"/>
          <c:showBubbleSize val="0"/>
        </c:dLbls>
        <c:gapWidth val="219"/>
        <c:overlap val="-27"/>
        <c:axId val="336367408"/>
        <c:axId val="336364784"/>
      </c:barChart>
      <c:catAx>
        <c:axId val="33636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64784"/>
        <c:crosses val="autoZero"/>
        <c:auto val="1"/>
        <c:lblAlgn val="ctr"/>
        <c:lblOffset val="100"/>
        <c:noMultiLvlLbl val="0"/>
      </c:catAx>
      <c:valAx>
        <c:axId val="33636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6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772</c:v>
                </c:pt>
                <c:pt idx="1">
                  <c:v>509</c:v>
                </c:pt>
                <c:pt idx="2">
                  <c:v>3514</c:v>
                </c:pt>
                <c:pt idx="3">
                  <c:v>8185</c:v>
                </c:pt>
                <c:pt idx="4">
                  <c:v>20126</c:v>
                </c:pt>
                <c:pt idx="5">
                  <c:v>749</c:v>
                </c:pt>
              </c:numCache>
            </c:numRef>
          </c:val>
          <c:extLst>
            <c:ext xmlns:c16="http://schemas.microsoft.com/office/drawing/2014/chart" uri="{C3380CC4-5D6E-409C-BE32-E72D297353CC}">
              <c16:uniqueId val="{00000000-B58C-43DC-97AF-6B7571A0AB37}"/>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2304</c:v>
                </c:pt>
                <c:pt idx="3">
                  <c:v>804</c:v>
                </c:pt>
                <c:pt idx="4">
                  <c:v>41777</c:v>
                </c:pt>
                <c:pt idx="5">
                  <c:v>68</c:v>
                </c:pt>
              </c:numCache>
            </c:numRef>
          </c:val>
          <c:extLst>
            <c:ext xmlns:c16="http://schemas.microsoft.com/office/drawing/2014/chart" uri="{C3380CC4-5D6E-409C-BE32-E72D297353CC}">
              <c16:uniqueId val="{00000001-B58C-43DC-97AF-6B7571A0AB37}"/>
            </c:ext>
          </c:extLst>
        </c:ser>
        <c:dLbls>
          <c:showLegendKey val="0"/>
          <c:showVal val="0"/>
          <c:showCatName val="0"/>
          <c:showSerName val="0"/>
          <c:showPercent val="0"/>
          <c:showBubbleSize val="0"/>
        </c:dLbls>
        <c:gapWidth val="150"/>
        <c:overlap val="100"/>
        <c:axId val="336372984"/>
        <c:axId val="336371672"/>
      </c:barChart>
      <c:catAx>
        <c:axId val="33637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71672"/>
        <c:crosses val="autoZero"/>
        <c:auto val="1"/>
        <c:lblAlgn val="ctr"/>
        <c:lblOffset val="100"/>
        <c:noMultiLvlLbl val="0"/>
      </c:catAx>
      <c:valAx>
        <c:axId val="336371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7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72C30-1DB9-4544-B876-DEF95991E157}"/>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577A0445-8C68-49C6-B966-2E09CFD1F11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60766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B90F8-0512-4202-8D64-01C1F42A8BDB}"/>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3CABBAFC-2002-4724-A4C2-D0CAD38B28CA}"/>
              </a:ext>
            </a:extLst>
          </p:cNvPr>
          <p:cNvGraphicFramePr>
            <a:graphicFrameLocks noGrp="1"/>
          </p:cNvGraphicFramePr>
          <p:nvPr>
            <p:ph type="tbl" sz="quarter" idx="13"/>
            <p:extLst>
              <p:ext uri="{D42A27DB-BD31-4B8C-83A1-F6EECF244321}">
                <p14:modId xmlns:p14="http://schemas.microsoft.com/office/powerpoint/2010/main" val="756601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7355137"/>
                    </a:ext>
                  </a:extLst>
                </a:gridCol>
                <a:gridCol w="658368">
                  <a:extLst>
                    <a:ext uri="{9D8B030D-6E8A-4147-A177-3AD203B41FA5}">
                      <a16:colId xmlns:a16="http://schemas.microsoft.com/office/drawing/2014/main" val="3500431168"/>
                    </a:ext>
                  </a:extLst>
                </a:gridCol>
                <a:gridCol w="658368">
                  <a:extLst>
                    <a:ext uri="{9D8B030D-6E8A-4147-A177-3AD203B41FA5}">
                      <a16:colId xmlns:a16="http://schemas.microsoft.com/office/drawing/2014/main" val="724123111"/>
                    </a:ext>
                  </a:extLst>
                </a:gridCol>
                <a:gridCol w="658368">
                  <a:extLst>
                    <a:ext uri="{9D8B030D-6E8A-4147-A177-3AD203B41FA5}">
                      <a16:colId xmlns:a16="http://schemas.microsoft.com/office/drawing/2014/main" val="3332206475"/>
                    </a:ext>
                  </a:extLst>
                </a:gridCol>
                <a:gridCol w="658368">
                  <a:extLst>
                    <a:ext uri="{9D8B030D-6E8A-4147-A177-3AD203B41FA5}">
                      <a16:colId xmlns:a16="http://schemas.microsoft.com/office/drawing/2014/main" val="356975504"/>
                    </a:ext>
                  </a:extLst>
                </a:gridCol>
                <a:gridCol w="658368">
                  <a:extLst>
                    <a:ext uri="{9D8B030D-6E8A-4147-A177-3AD203B41FA5}">
                      <a16:colId xmlns:a16="http://schemas.microsoft.com/office/drawing/2014/main" val="247332552"/>
                    </a:ext>
                  </a:extLst>
                </a:gridCol>
                <a:gridCol w="658368">
                  <a:extLst>
                    <a:ext uri="{9D8B030D-6E8A-4147-A177-3AD203B41FA5}">
                      <a16:colId xmlns:a16="http://schemas.microsoft.com/office/drawing/2014/main" val="333347704"/>
                    </a:ext>
                  </a:extLst>
                </a:gridCol>
                <a:gridCol w="658368">
                  <a:extLst>
                    <a:ext uri="{9D8B030D-6E8A-4147-A177-3AD203B41FA5}">
                      <a16:colId xmlns:a16="http://schemas.microsoft.com/office/drawing/2014/main" val="2603825200"/>
                    </a:ext>
                  </a:extLst>
                </a:gridCol>
                <a:gridCol w="658368">
                  <a:extLst>
                    <a:ext uri="{9D8B030D-6E8A-4147-A177-3AD203B41FA5}">
                      <a16:colId xmlns:a16="http://schemas.microsoft.com/office/drawing/2014/main" val="612208044"/>
                    </a:ext>
                  </a:extLst>
                </a:gridCol>
                <a:gridCol w="658368">
                  <a:extLst>
                    <a:ext uri="{9D8B030D-6E8A-4147-A177-3AD203B41FA5}">
                      <a16:colId xmlns:a16="http://schemas.microsoft.com/office/drawing/2014/main" val="5370390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45549512"/>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20126</a:t>
                      </a:r>
                    </a:p>
                  </a:txBody>
                  <a:tcPr/>
                </a:tc>
                <a:tc>
                  <a:txBody>
                    <a:bodyPr/>
                    <a:lstStyle/>
                    <a:p>
                      <a:r>
                        <a:rPr lang="en-US" sz="1000"/>
                        <a:t>41777</a:t>
                      </a:r>
                    </a:p>
                  </a:txBody>
                  <a:tcPr/>
                </a:tc>
                <a:tc>
                  <a:txBody>
                    <a:bodyPr/>
                    <a:lstStyle/>
                    <a:p>
                      <a:r>
                        <a:rPr lang="en-US" sz="1000"/>
                        <a:t>7.6614 %</a:t>
                      </a:r>
                    </a:p>
                  </a:txBody>
                  <a:tcPr/>
                </a:tc>
                <a:extLst>
                  <a:ext uri="{0D108BD9-81ED-4DB2-BD59-A6C34878D82A}">
                    <a16:rowId xmlns:a16="http://schemas.microsoft.com/office/drawing/2014/main" val="3055135789"/>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1785340805"/>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3514</a:t>
                      </a:r>
                    </a:p>
                  </a:txBody>
                  <a:tcPr/>
                </a:tc>
                <a:tc>
                  <a:txBody>
                    <a:bodyPr/>
                    <a:lstStyle/>
                    <a:p>
                      <a:r>
                        <a:rPr lang="en-US" sz="1000"/>
                        <a:t>2304</a:t>
                      </a:r>
                    </a:p>
                  </a:txBody>
                  <a:tcPr/>
                </a:tc>
                <a:tc>
                  <a:txBody>
                    <a:bodyPr/>
                    <a:lstStyle/>
                    <a:p>
                      <a:r>
                        <a:rPr lang="en-US" sz="1000"/>
                        <a:t>0.5755 %</a:t>
                      </a:r>
                    </a:p>
                  </a:txBody>
                  <a:tcPr/>
                </a:tc>
                <a:extLst>
                  <a:ext uri="{0D108BD9-81ED-4DB2-BD59-A6C34878D82A}">
                    <a16:rowId xmlns:a16="http://schemas.microsoft.com/office/drawing/2014/main" val="2716335736"/>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772</a:t>
                      </a:r>
                    </a:p>
                  </a:txBody>
                  <a:tcPr/>
                </a:tc>
                <a:tc>
                  <a:txBody>
                    <a:bodyPr/>
                    <a:lstStyle/>
                    <a:p>
                      <a:r>
                        <a:rPr lang="en-US" sz="1000"/>
                        <a:t>33</a:t>
                      </a:r>
                    </a:p>
                  </a:txBody>
                  <a:tcPr/>
                </a:tc>
                <a:tc>
                  <a:txBody>
                    <a:bodyPr/>
                    <a:lstStyle/>
                    <a:p>
                      <a:r>
                        <a:rPr lang="en-US" sz="1000"/>
                        <a:t>0.6589 %</a:t>
                      </a:r>
                    </a:p>
                  </a:txBody>
                  <a:tcPr/>
                </a:tc>
                <a:extLst>
                  <a:ext uri="{0D108BD9-81ED-4DB2-BD59-A6C34878D82A}">
                    <a16:rowId xmlns:a16="http://schemas.microsoft.com/office/drawing/2014/main" val="395594664"/>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749</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1340878601"/>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951592754"/>
                  </a:ext>
                </a:extLst>
              </a:tr>
            </a:tbl>
          </a:graphicData>
        </a:graphic>
      </p:graphicFrame>
      <p:sp>
        <p:nvSpPr>
          <p:cNvPr id="4" name="Text Placeholder 3">
            <a:extLst>
              <a:ext uri="{FF2B5EF4-FFF2-40B4-BE49-F238E27FC236}">
                <a16:creationId xmlns:a16="http://schemas.microsoft.com/office/drawing/2014/main" id="{AC63D308-603A-493C-A7AB-38282DBA575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03295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6BC44-FA7F-4B9A-827F-9B0CB14E8962}"/>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4B347917-F73A-4B78-B0B7-67BB7417A0EB}"/>
              </a:ext>
            </a:extLst>
          </p:cNvPr>
          <p:cNvGraphicFramePr>
            <a:graphicFrameLocks noGrp="1"/>
          </p:cNvGraphicFramePr>
          <p:nvPr>
            <p:ph type="chart" sz="quarter" idx="13"/>
            <p:extLst>
              <p:ext uri="{D42A27DB-BD31-4B8C-83A1-F6EECF244321}">
                <p14:modId xmlns:p14="http://schemas.microsoft.com/office/powerpoint/2010/main" val="2760031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BDC311-C644-4851-B805-ED8250C5162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21BF1A3-993D-452E-A07A-376EEB6F1D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7689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C2E08-B95E-419D-B0B0-6E895E6DADA2}"/>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0F6AAF7A-5A0E-4EAF-B25C-9C57761B19D0}"/>
              </a:ext>
            </a:extLst>
          </p:cNvPr>
          <p:cNvGraphicFramePr>
            <a:graphicFrameLocks noGrp="1"/>
          </p:cNvGraphicFramePr>
          <p:nvPr>
            <p:ph type="chart" sz="quarter" idx="13"/>
            <p:extLst>
              <p:ext uri="{D42A27DB-BD31-4B8C-83A1-F6EECF244321}">
                <p14:modId xmlns:p14="http://schemas.microsoft.com/office/powerpoint/2010/main" val="2480239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670E19-3D8C-47E8-9556-AB3E4E7B806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0BB0024-CB8C-4918-A041-16692A8151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5233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5750F-18F7-4F9D-9881-6F49853614EB}"/>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E67AC0D0-EBEF-4307-8859-131AE5E78FAD}"/>
              </a:ext>
            </a:extLst>
          </p:cNvPr>
          <p:cNvGraphicFramePr>
            <a:graphicFrameLocks noGrp="1"/>
          </p:cNvGraphicFramePr>
          <p:nvPr>
            <p:ph type="chart" sz="quarter" idx="13"/>
            <p:extLst>
              <p:ext uri="{D42A27DB-BD31-4B8C-83A1-F6EECF244321}">
                <p14:modId xmlns:p14="http://schemas.microsoft.com/office/powerpoint/2010/main" val="2608034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9A15B0-B05A-4610-A1D1-9FCCEB580A6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758AF04-96F2-4C2A-BFA8-AC3A07918C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6165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F84E-F1E5-419B-B938-E9B1FFB1B5F5}"/>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1ACE71B1-BA1D-4637-A501-A869D449E9AE}"/>
              </a:ext>
            </a:extLst>
          </p:cNvPr>
          <p:cNvGraphicFramePr>
            <a:graphicFrameLocks noGrp="1"/>
          </p:cNvGraphicFramePr>
          <p:nvPr>
            <p:ph type="chart" sz="quarter" idx="13"/>
            <p:extLst>
              <p:ext uri="{D42A27DB-BD31-4B8C-83A1-F6EECF244321}">
                <p14:modId xmlns:p14="http://schemas.microsoft.com/office/powerpoint/2010/main" val="1747817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40BF1F-BC98-4182-BAE0-C717B6BDF31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DD86C13-FB2D-4150-947D-C98E024A88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9635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46B63-B9C8-4E9E-9065-65F729F65C9B}"/>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C8882C3F-F86A-4BE4-8079-03F613E9C8B5}"/>
              </a:ext>
            </a:extLst>
          </p:cNvPr>
          <p:cNvGraphicFramePr>
            <a:graphicFrameLocks noGrp="1"/>
          </p:cNvGraphicFramePr>
          <p:nvPr>
            <p:ph type="chart" sz="quarter" idx="13"/>
            <p:extLst>
              <p:ext uri="{D42A27DB-BD31-4B8C-83A1-F6EECF244321}">
                <p14:modId xmlns:p14="http://schemas.microsoft.com/office/powerpoint/2010/main" val="3510935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BDA7D1-C9E1-46C3-A540-8ABBDD440A8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3945D68C-A470-4CAA-BEFD-B69299E51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1986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AF0D2-F6D4-44B7-AE2B-64655D7AFB6E}"/>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8B883CBD-726D-484B-8780-437724A2518A}"/>
              </a:ext>
            </a:extLst>
          </p:cNvPr>
          <p:cNvGraphicFramePr>
            <a:graphicFrameLocks noGrp="1"/>
          </p:cNvGraphicFramePr>
          <p:nvPr>
            <p:ph type="chart" sz="quarter" idx="13"/>
            <p:extLst>
              <p:ext uri="{D42A27DB-BD31-4B8C-83A1-F6EECF244321}">
                <p14:modId xmlns:p14="http://schemas.microsoft.com/office/powerpoint/2010/main" val="2030050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4C76D0-2431-4D77-BE0E-A3DAEE4C2F6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563EABD-8416-4587-AB57-E07EEE8752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398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A8982-7670-4551-AB73-CE59715004A1}"/>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1B01BD54-8487-4745-8AE2-104D4D10E1CB}"/>
              </a:ext>
            </a:extLst>
          </p:cNvPr>
          <p:cNvGraphicFramePr>
            <a:graphicFrameLocks noGrp="1"/>
          </p:cNvGraphicFramePr>
          <p:nvPr>
            <p:ph type="chart" sz="quarter" idx="13"/>
            <p:extLst>
              <p:ext uri="{D42A27DB-BD31-4B8C-83A1-F6EECF244321}">
                <p14:modId xmlns:p14="http://schemas.microsoft.com/office/powerpoint/2010/main" val="595368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9502F2-3D14-43F0-8E40-F87AE8A5D52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D43C70E-1AA5-4C67-BF65-55373AEF58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1140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05C04-F82A-4500-8EEF-2EBD794D0BF0}"/>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3222E3F7-AA24-4740-BCDD-A7B7532320A8}"/>
              </a:ext>
            </a:extLst>
          </p:cNvPr>
          <p:cNvGraphicFramePr>
            <a:graphicFrameLocks noGrp="1"/>
          </p:cNvGraphicFramePr>
          <p:nvPr>
            <p:ph type="chart" sz="quarter" idx="13"/>
            <p:extLst>
              <p:ext uri="{D42A27DB-BD31-4B8C-83A1-F6EECF244321}">
                <p14:modId xmlns:p14="http://schemas.microsoft.com/office/powerpoint/2010/main" val="1834156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D1E1C9-0DC5-498E-B61F-694F78F93DE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4FB001E-607D-4875-92F4-DA952DDDDA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4356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67243-C14A-4A13-89D3-4D8D362A0D61}"/>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D7D2CB5F-3448-45EC-A871-7B2192D66B04}"/>
              </a:ext>
            </a:extLst>
          </p:cNvPr>
          <p:cNvGraphicFramePr>
            <a:graphicFrameLocks noGrp="1"/>
          </p:cNvGraphicFramePr>
          <p:nvPr>
            <p:ph type="chart" sz="quarter" idx="13"/>
            <p:extLst>
              <p:ext uri="{D42A27DB-BD31-4B8C-83A1-F6EECF244321}">
                <p14:modId xmlns:p14="http://schemas.microsoft.com/office/powerpoint/2010/main" val="2513685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B54550-E108-4CC3-890A-D5273DD14F6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B40DFA8-C508-404B-B04A-DCC36049F4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30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E017F-D9E8-4006-B5CC-0978CC04FB50}"/>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F5713457-69DB-480D-8437-2140C6667DE4}"/>
              </a:ext>
            </a:extLst>
          </p:cNvPr>
          <p:cNvGraphicFramePr>
            <a:graphicFrameLocks noGrp="1"/>
          </p:cNvGraphicFramePr>
          <p:nvPr>
            <p:ph type="chart" sz="quarter" idx="13"/>
            <p:extLst>
              <p:ext uri="{D42A27DB-BD31-4B8C-83A1-F6EECF244321}">
                <p14:modId xmlns:p14="http://schemas.microsoft.com/office/powerpoint/2010/main" val="3875271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49F9E2-AFEA-480B-A561-933CEC2D2E6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61A1F02-9AAD-4859-B886-560A454EA5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4938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24834-C3DC-4D6B-AC03-A7FDE7AAB40D}"/>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848640DB-B93D-41A5-8151-FC5930004BA0}"/>
              </a:ext>
            </a:extLst>
          </p:cNvPr>
          <p:cNvGraphicFramePr>
            <a:graphicFrameLocks noGrp="1"/>
          </p:cNvGraphicFramePr>
          <p:nvPr>
            <p:ph type="chart" sz="quarter" idx="13"/>
            <p:extLst>
              <p:ext uri="{D42A27DB-BD31-4B8C-83A1-F6EECF244321}">
                <p14:modId xmlns:p14="http://schemas.microsoft.com/office/powerpoint/2010/main" val="1721427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F777DE-4E0F-44B8-ADD8-630A37C3C18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E6E7648-ADC3-4A10-8A4A-B8C775BB69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5628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83342-8517-48BB-8349-02731576B9D9}"/>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05829184-E98E-4CAB-B7A5-438E55A729FC}"/>
              </a:ext>
            </a:extLst>
          </p:cNvPr>
          <p:cNvGraphicFramePr>
            <a:graphicFrameLocks noGrp="1"/>
          </p:cNvGraphicFramePr>
          <p:nvPr>
            <p:ph type="chart" sz="quarter" idx="13"/>
            <p:extLst>
              <p:ext uri="{D42A27DB-BD31-4B8C-83A1-F6EECF244321}">
                <p14:modId xmlns:p14="http://schemas.microsoft.com/office/powerpoint/2010/main" val="1491618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C8AE3C-F958-4906-BC64-78425D81D47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A51D0FD-A967-481B-8BD9-BF6D9215F4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272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0ABA9-52CC-4DDA-ABE1-61AE0C48F8A4}"/>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D938A163-88CE-4D64-AFBE-C1C01CF7024A}"/>
              </a:ext>
            </a:extLst>
          </p:cNvPr>
          <p:cNvGraphicFramePr>
            <a:graphicFrameLocks noGrp="1"/>
          </p:cNvGraphicFramePr>
          <p:nvPr>
            <p:ph type="chart" sz="quarter" idx="13"/>
            <p:extLst>
              <p:ext uri="{D42A27DB-BD31-4B8C-83A1-F6EECF244321}">
                <p14:modId xmlns:p14="http://schemas.microsoft.com/office/powerpoint/2010/main" val="809959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D7E058-F6D7-4E09-995A-420EA22DEAE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92A93E2-3AA2-4415-A54C-84CE831261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7022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E48E-0BDE-43FB-BD82-F8376C0D8F65}"/>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C0EBB0FF-4FA7-4875-A81E-B047F1A34B98}"/>
              </a:ext>
            </a:extLst>
          </p:cNvPr>
          <p:cNvGraphicFramePr>
            <a:graphicFrameLocks noGrp="1"/>
          </p:cNvGraphicFramePr>
          <p:nvPr>
            <p:ph type="tbl" sz="quarter" idx="13"/>
            <p:extLst>
              <p:ext uri="{D42A27DB-BD31-4B8C-83A1-F6EECF244321}">
                <p14:modId xmlns:p14="http://schemas.microsoft.com/office/powerpoint/2010/main" val="916964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39465942"/>
                    </a:ext>
                  </a:extLst>
                </a:gridCol>
                <a:gridCol w="1399032">
                  <a:extLst>
                    <a:ext uri="{9D8B030D-6E8A-4147-A177-3AD203B41FA5}">
                      <a16:colId xmlns:a16="http://schemas.microsoft.com/office/drawing/2014/main" val="3632122035"/>
                    </a:ext>
                  </a:extLst>
                </a:gridCol>
                <a:gridCol w="1399032">
                  <a:extLst>
                    <a:ext uri="{9D8B030D-6E8A-4147-A177-3AD203B41FA5}">
                      <a16:colId xmlns:a16="http://schemas.microsoft.com/office/drawing/2014/main" val="353846101"/>
                    </a:ext>
                  </a:extLst>
                </a:gridCol>
                <a:gridCol w="1399032">
                  <a:extLst>
                    <a:ext uri="{9D8B030D-6E8A-4147-A177-3AD203B41FA5}">
                      <a16:colId xmlns:a16="http://schemas.microsoft.com/office/drawing/2014/main" val="317739022"/>
                    </a:ext>
                  </a:extLst>
                </a:gridCol>
                <a:gridCol w="1399032">
                  <a:extLst>
                    <a:ext uri="{9D8B030D-6E8A-4147-A177-3AD203B41FA5}">
                      <a16:colId xmlns:a16="http://schemas.microsoft.com/office/drawing/2014/main" val="3634470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545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extLst>
                  <a:ext uri="{0D108BD9-81ED-4DB2-BD59-A6C34878D82A}">
                    <a16:rowId xmlns:a16="http://schemas.microsoft.com/office/drawing/2014/main" val="2539599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602.26315789474</a:t>
                      </a:r>
                    </a:p>
                  </a:txBody>
                  <a:tcPr/>
                </a:tc>
                <a:extLst>
                  <a:ext uri="{0D108BD9-81ED-4DB2-BD59-A6C34878D82A}">
                    <a16:rowId xmlns:a16="http://schemas.microsoft.com/office/drawing/2014/main" val="259460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761.52631578947</a:t>
                      </a:r>
                    </a:p>
                  </a:txBody>
                  <a:tcPr/>
                </a:tc>
                <a:extLst>
                  <a:ext uri="{0D108BD9-81ED-4DB2-BD59-A6C34878D82A}">
                    <a16:rowId xmlns:a16="http://schemas.microsoft.com/office/drawing/2014/main" val="3614050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368.0625</a:t>
                      </a:r>
                    </a:p>
                  </a:txBody>
                  <a:tcPr/>
                </a:tc>
                <a:extLst>
                  <a:ext uri="{0D108BD9-81ED-4DB2-BD59-A6C34878D82A}">
                    <a16:rowId xmlns:a16="http://schemas.microsoft.com/office/drawing/2014/main" val="226919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extLst>
                  <a:ext uri="{0D108BD9-81ED-4DB2-BD59-A6C34878D82A}">
                    <a16:rowId xmlns:a16="http://schemas.microsoft.com/office/drawing/2014/main" val="2034361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403.71428571429</a:t>
                      </a:r>
                    </a:p>
                  </a:txBody>
                  <a:tcPr/>
                </a:tc>
                <a:extLst>
                  <a:ext uri="{0D108BD9-81ED-4DB2-BD59-A6C34878D82A}">
                    <a16:rowId xmlns:a16="http://schemas.microsoft.com/office/drawing/2014/main" val="222069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388.84615384615</a:t>
                      </a:r>
                    </a:p>
                  </a:txBody>
                  <a:tcPr/>
                </a:tc>
                <a:extLst>
                  <a:ext uri="{0D108BD9-81ED-4DB2-BD59-A6C34878D82A}">
                    <a16:rowId xmlns:a16="http://schemas.microsoft.com/office/drawing/2014/main" val="91215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790.08333333333</a:t>
                      </a:r>
                    </a:p>
                  </a:txBody>
                  <a:tcPr/>
                </a:tc>
                <a:extLst>
                  <a:ext uri="{0D108BD9-81ED-4DB2-BD59-A6C34878D82A}">
                    <a16:rowId xmlns:a16="http://schemas.microsoft.com/office/drawing/2014/main" val="184367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421.45454545455</a:t>
                      </a:r>
                    </a:p>
                  </a:txBody>
                  <a:tcPr/>
                </a:tc>
                <a:extLst>
                  <a:ext uri="{0D108BD9-81ED-4DB2-BD59-A6C34878D82A}">
                    <a16:rowId xmlns:a16="http://schemas.microsoft.com/office/drawing/2014/main" val="124535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352824255"/>
                  </a:ext>
                </a:extLst>
              </a:tr>
            </a:tbl>
          </a:graphicData>
        </a:graphic>
      </p:graphicFrame>
      <p:sp>
        <p:nvSpPr>
          <p:cNvPr id="4" name="Text Placeholder 3">
            <a:extLst>
              <a:ext uri="{FF2B5EF4-FFF2-40B4-BE49-F238E27FC236}">
                <a16:creationId xmlns:a16="http://schemas.microsoft.com/office/drawing/2014/main" id="{9AFCACA1-6222-4F03-800E-C7239EE137B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59097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9F6A3-A723-42BE-ABCC-4B3104F16CEF}"/>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16FE0907-2763-4A79-8ACE-D6F7DAA1E27A}"/>
              </a:ext>
            </a:extLst>
          </p:cNvPr>
          <p:cNvGraphicFramePr>
            <a:graphicFrameLocks noGrp="1"/>
          </p:cNvGraphicFramePr>
          <p:nvPr>
            <p:ph type="tbl" sz="quarter" idx="13"/>
            <p:extLst>
              <p:ext uri="{D42A27DB-BD31-4B8C-83A1-F6EECF244321}">
                <p14:modId xmlns:p14="http://schemas.microsoft.com/office/powerpoint/2010/main" val="2996414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03408763"/>
                    </a:ext>
                  </a:extLst>
                </a:gridCol>
                <a:gridCol w="1399032">
                  <a:extLst>
                    <a:ext uri="{9D8B030D-6E8A-4147-A177-3AD203B41FA5}">
                      <a16:colId xmlns:a16="http://schemas.microsoft.com/office/drawing/2014/main" val="11371338"/>
                    </a:ext>
                  </a:extLst>
                </a:gridCol>
                <a:gridCol w="1399032">
                  <a:extLst>
                    <a:ext uri="{9D8B030D-6E8A-4147-A177-3AD203B41FA5}">
                      <a16:colId xmlns:a16="http://schemas.microsoft.com/office/drawing/2014/main" val="2326298928"/>
                    </a:ext>
                  </a:extLst>
                </a:gridCol>
                <a:gridCol w="1399032">
                  <a:extLst>
                    <a:ext uri="{9D8B030D-6E8A-4147-A177-3AD203B41FA5}">
                      <a16:colId xmlns:a16="http://schemas.microsoft.com/office/drawing/2014/main" val="1270065945"/>
                    </a:ext>
                  </a:extLst>
                </a:gridCol>
                <a:gridCol w="1399032">
                  <a:extLst>
                    <a:ext uri="{9D8B030D-6E8A-4147-A177-3AD203B41FA5}">
                      <a16:colId xmlns:a16="http://schemas.microsoft.com/office/drawing/2014/main" val="2425550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874355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3530120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2165990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978.11111111111</a:t>
                      </a:r>
                    </a:p>
                  </a:txBody>
                  <a:tcPr/>
                </a:tc>
                <a:extLst>
                  <a:ext uri="{0D108BD9-81ED-4DB2-BD59-A6C34878D82A}">
                    <a16:rowId xmlns:a16="http://schemas.microsoft.com/office/drawing/2014/main" val="52370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400966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10561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5924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75034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1355.8571428571</a:t>
                      </a:r>
                    </a:p>
                  </a:txBody>
                  <a:tcPr/>
                </a:tc>
                <a:extLst>
                  <a:ext uri="{0D108BD9-81ED-4DB2-BD59-A6C34878D82A}">
                    <a16:rowId xmlns:a16="http://schemas.microsoft.com/office/drawing/2014/main" val="372217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3750149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1217106391"/>
                  </a:ext>
                </a:extLst>
              </a:tr>
            </a:tbl>
          </a:graphicData>
        </a:graphic>
      </p:graphicFrame>
      <p:sp>
        <p:nvSpPr>
          <p:cNvPr id="4" name="Text Placeholder 3">
            <a:extLst>
              <a:ext uri="{FF2B5EF4-FFF2-40B4-BE49-F238E27FC236}">
                <a16:creationId xmlns:a16="http://schemas.microsoft.com/office/drawing/2014/main" id="{434E2944-018F-4F10-A7F3-579E9E48D95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70588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68D33-1A33-4C50-AC88-E7482938E260}"/>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ACD897BB-34B9-47F3-9C10-3659C735F734}"/>
              </a:ext>
            </a:extLst>
          </p:cNvPr>
          <p:cNvGraphicFramePr>
            <a:graphicFrameLocks noGrp="1"/>
          </p:cNvGraphicFramePr>
          <p:nvPr>
            <p:ph type="tbl" sz="quarter" idx="13"/>
            <p:extLst>
              <p:ext uri="{D42A27DB-BD31-4B8C-83A1-F6EECF244321}">
                <p14:modId xmlns:p14="http://schemas.microsoft.com/office/powerpoint/2010/main" val="2943117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50106328"/>
                    </a:ext>
                  </a:extLst>
                </a:gridCol>
                <a:gridCol w="987552">
                  <a:extLst>
                    <a:ext uri="{9D8B030D-6E8A-4147-A177-3AD203B41FA5}">
                      <a16:colId xmlns:a16="http://schemas.microsoft.com/office/drawing/2014/main" val="2296650319"/>
                    </a:ext>
                  </a:extLst>
                </a:gridCol>
                <a:gridCol w="987552">
                  <a:extLst>
                    <a:ext uri="{9D8B030D-6E8A-4147-A177-3AD203B41FA5}">
                      <a16:colId xmlns:a16="http://schemas.microsoft.com/office/drawing/2014/main" val="3519533104"/>
                    </a:ext>
                  </a:extLst>
                </a:gridCol>
                <a:gridCol w="987552">
                  <a:extLst>
                    <a:ext uri="{9D8B030D-6E8A-4147-A177-3AD203B41FA5}">
                      <a16:colId xmlns:a16="http://schemas.microsoft.com/office/drawing/2014/main" val="2029125912"/>
                    </a:ext>
                  </a:extLst>
                </a:gridCol>
                <a:gridCol w="987552">
                  <a:extLst>
                    <a:ext uri="{9D8B030D-6E8A-4147-A177-3AD203B41FA5}">
                      <a16:colId xmlns:a16="http://schemas.microsoft.com/office/drawing/2014/main" val="2534210993"/>
                    </a:ext>
                  </a:extLst>
                </a:gridCol>
                <a:gridCol w="987552">
                  <a:extLst>
                    <a:ext uri="{9D8B030D-6E8A-4147-A177-3AD203B41FA5}">
                      <a16:colId xmlns:a16="http://schemas.microsoft.com/office/drawing/2014/main" val="393688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645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6134930"/>
                  </a:ext>
                </a:extLst>
              </a:tr>
            </a:tbl>
          </a:graphicData>
        </a:graphic>
      </p:graphicFrame>
      <p:sp>
        <p:nvSpPr>
          <p:cNvPr id="4" name="Text Placeholder 3">
            <a:extLst>
              <a:ext uri="{FF2B5EF4-FFF2-40B4-BE49-F238E27FC236}">
                <a16:creationId xmlns:a16="http://schemas.microsoft.com/office/drawing/2014/main" id="{30B89031-593E-45B5-9348-E2DFAA5D1D8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62273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AEAA4-384B-4C68-90C9-0DEDA1F0565B}"/>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2616063D-DDB9-4027-8A0F-454FA045D5E6}"/>
              </a:ext>
            </a:extLst>
          </p:cNvPr>
          <p:cNvGraphicFramePr>
            <a:graphicFrameLocks noGrp="1"/>
          </p:cNvGraphicFramePr>
          <p:nvPr>
            <p:ph type="tbl" sz="quarter" idx="13"/>
            <p:extLst>
              <p:ext uri="{D42A27DB-BD31-4B8C-83A1-F6EECF244321}">
                <p14:modId xmlns:p14="http://schemas.microsoft.com/office/powerpoint/2010/main" val="1521548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11821069"/>
                    </a:ext>
                  </a:extLst>
                </a:gridCol>
                <a:gridCol w="987552">
                  <a:extLst>
                    <a:ext uri="{9D8B030D-6E8A-4147-A177-3AD203B41FA5}">
                      <a16:colId xmlns:a16="http://schemas.microsoft.com/office/drawing/2014/main" val="1436740905"/>
                    </a:ext>
                  </a:extLst>
                </a:gridCol>
                <a:gridCol w="987552">
                  <a:extLst>
                    <a:ext uri="{9D8B030D-6E8A-4147-A177-3AD203B41FA5}">
                      <a16:colId xmlns:a16="http://schemas.microsoft.com/office/drawing/2014/main" val="3732618951"/>
                    </a:ext>
                  </a:extLst>
                </a:gridCol>
                <a:gridCol w="987552">
                  <a:extLst>
                    <a:ext uri="{9D8B030D-6E8A-4147-A177-3AD203B41FA5}">
                      <a16:colId xmlns:a16="http://schemas.microsoft.com/office/drawing/2014/main" val="820549710"/>
                    </a:ext>
                  </a:extLst>
                </a:gridCol>
                <a:gridCol w="987552">
                  <a:extLst>
                    <a:ext uri="{9D8B030D-6E8A-4147-A177-3AD203B41FA5}">
                      <a16:colId xmlns:a16="http://schemas.microsoft.com/office/drawing/2014/main" val="3192548624"/>
                    </a:ext>
                  </a:extLst>
                </a:gridCol>
                <a:gridCol w="987552">
                  <a:extLst>
                    <a:ext uri="{9D8B030D-6E8A-4147-A177-3AD203B41FA5}">
                      <a16:colId xmlns:a16="http://schemas.microsoft.com/office/drawing/2014/main" val="47326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627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55855321"/>
                  </a:ext>
                </a:extLst>
              </a:tr>
            </a:tbl>
          </a:graphicData>
        </a:graphic>
      </p:graphicFrame>
      <p:sp>
        <p:nvSpPr>
          <p:cNvPr id="4" name="Text Placeholder 3">
            <a:extLst>
              <a:ext uri="{FF2B5EF4-FFF2-40B4-BE49-F238E27FC236}">
                <a16:creationId xmlns:a16="http://schemas.microsoft.com/office/drawing/2014/main" id="{1BD7E7EA-8ABD-49B4-B1B1-474998DDB8F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23186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4E539-111C-41D7-A15B-3E7A8D267BA6}"/>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3678D3E3-3DFD-4BF2-AF0D-3FB6E18AC3D7}"/>
              </a:ext>
            </a:extLst>
          </p:cNvPr>
          <p:cNvGraphicFramePr>
            <a:graphicFrameLocks noGrp="1"/>
          </p:cNvGraphicFramePr>
          <p:nvPr>
            <p:ph type="tbl" sz="quarter" idx="13"/>
            <p:extLst>
              <p:ext uri="{D42A27DB-BD31-4B8C-83A1-F6EECF244321}">
                <p14:modId xmlns:p14="http://schemas.microsoft.com/office/powerpoint/2010/main" val="2908948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91769461"/>
                    </a:ext>
                  </a:extLst>
                </a:gridCol>
                <a:gridCol w="987552">
                  <a:extLst>
                    <a:ext uri="{9D8B030D-6E8A-4147-A177-3AD203B41FA5}">
                      <a16:colId xmlns:a16="http://schemas.microsoft.com/office/drawing/2014/main" val="4237324003"/>
                    </a:ext>
                  </a:extLst>
                </a:gridCol>
                <a:gridCol w="987552">
                  <a:extLst>
                    <a:ext uri="{9D8B030D-6E8A-4147-A177-3AD203B41FA5}">
                      <a16:colId xmlns:a16="http://schemas.microsoft.com/office/drawing/2014/main" val="3490913989"/>
                    </a:ext>
                  </a:extLst>
                </a:gridCol>
                <a:gridCol w="987552">
                  <a:extLst>
                    <a:ext uri="{9D8B030D-6E8A-4147-A177-3AD203B41FA5}">
                      <a16:colId xmlns:a16="http://schemas.microsoft.com/office/drawing/2014/main" val="3144613021"/>
                    </a:ext>
                  </a:extLst>
                </a:gridCol>
                <a:gridCol w="987552">
                  <a:extLst>
                    <a:ext uri="{9D8B030D-6E8A-4147-A177-3AD203B41FA5}">
                      <a16:colId xmlns:a16="http://schemas.microsoft.com/office/drawing/2014/main" val="2499758401"/>
                    </a:ext>
                  </a:extLst>
                </a:gridCol>
                <a:gridCol w="987552">
                  <a:extLst>
                    <a:ext uri="{9D8B030D-6E8A-4147-A177-3AD203B41FA5}">
                      <a16:colId xmlns:a16="http://schemas.microsoft.com/office/drawing/2014/main" val="143821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845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68079218"/>
                  </a:ext>
                </a:extLst>
              </a:tr>
            </a:tbl>
          </a:graphicData>
        </a:graphic>
      </p:graphicFrame>
      <p:sp>
        <p:nvSpPr>
          <p:cNvPr id="4" name="Text Placeholder 3">
            <a:extLst>
              <a:ext uri="{FF2B5EF4-FFF2-40B4-BE49-F238E27FC236}">
                <a16:creationId xmlns:a16="http://schemas.microsoft.com/office/drawing/2014/main" id="{45F69149-EE6D-4173-BD69-7EAAB15F1E5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2524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B253-EFF5-4D4E-8DBE-3781413BF97A}"/>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01779810-0920-4145-A527-CF0574A309A4}"/>
              </a:ext>
            </a:extLst>
          </p:cNvPr>
          <p:cNvGraphicFramePr>
            <a:graphicFrameLocks noGrp="1"/>
          </p:cNvGraphicFramePr>
          <p:nvPr>
            <p:ph type="tbl" sz="quarter" idx="13"/>
            <p:extLst>
              <p:ext uri="{D42A27DB-BD31-4B8C-83A1-F6EECF244321}">
                <p14:modId xmlns:p14="http://schemas.microsoft.com/office/powerpoint/2010/main" val="3529794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75667538"/>
                    </a:ext>
                  </a:extLst>
                </a:gridCol>
                <a:gridCol w="987552">
                  <a:extLst>
                    <a:ext uri="{9D8B030D-6E8A-4147-A177-3AD203B41FA5}">
                      <a16:colId xmlns:a16="http://schemas.microsoft.com/office/drawing/2014/main" val="1743472810"/>
                    </a:ext>
                  </a:extLst>
                </a:gridCol>
                <a:gridCol w="987552">
                  <a:extLst>
                    <a:ext uri="{9D8B030D-6E8A-4147-A177-3AD203B41FA5}">
                      <a16:colId xmlns:a16="http://schemas.microsoft.com/office/drawing/2014/main" val="3332860601"/>
                    </a:ext>
                  </a:extLst>
                </a:gridCol>
                <a:gridCol w="987552">
                  <a:extLst>
                    <a:ext uri="{9D8B030D-6E8A-4147-A177-3AD203B41FA5}">
                      <a16:colId xmlns:a16="http://schemas.microsoft.com/office/drawing/2014/main" val="562674357"/>
                    </a:ext>
                  </a:extLst>
                </a:gridCol>
                <a:gridCol w="987552">
                  <a:extLst>
                    <a:ext uri="{9D8B030D-6E8A-4147-A177-3AD203B41FA5}">
                      <a16:colId xmlns:a16="http://schemas.microsoft.com/office/drawing/2014/main" val="429946893"/>
                    </a:ext>
                  </a:extLst>
                </a:gridCol>
                <a:gridCol w="987552">
                  <a:extLst>
                    <a:ext uri="{9D8B030D-6E8A-4147-A177-3AD203B41FA5}">
                      <a16:colId xmlns:a16="http://schemas.microsoft.com/office/drawing/2014/main" val="2179508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497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8209703"/>
                  </a:ext>
                </a:extLst>
              </a:tr>
            </a:tbl>
          </a:graphicData>
        </a:graphic>
      </p:graphicFrame>
      <p:sp>
        <p:nvSpPr>
          <p:cNvPr id="4" name="Text Placeholder 3">
            <a:extLst>
              <a:ext uri="{FF2B5EF4-FFF2-40B4-BE49-F238E27FC236}">
                <a16:creationId xmlns:a16="http://schemas.microsoft.com/office/drawing/2014/main" id="{366347FC-C999-4988-9A4E-1F5F74FBBB9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80249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4A603-0D6C-4BE4-8508-CCD0F5B5B3C8}"/>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C4BA49F4-56D4-4168-A64D-84A8D6453C25}"/>
              </a:ext>
            </a:extLst>
          </p:cNvPr>
          <p:cNvGraphicFramePr>
            <a:graphicFrameLocks noGrp="1"/>
          </p:cNvGraphicFramePr>
          <p:nvPr>
            <p:ph type="tbl" sz="quarter" idx="13"/>
            <p:extLst>
              <p:ext uri="{D42A27DB-BD31-4B8C-83A1-F6EECF244321}">
                <p14:modId xmlns:p14="http://schemas.microsoft.com/office/powerpoint/2010/main" val="3404000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85150160"/>
                    </a:ext>
                  </a:extLst>
                </a:gridCol>
                <a:gridCol w="987552">
                  <a:extLst>
                    <a:ext uri="{9D8B030D-6E8A-4147-A177-3AD203B41FA5}">
                      <a16:colId xmlns:a16="http://schemas.microsoft.com/office/drawing/2014/main" val="3421890276"/>
                    </a:ext>
                  </a:extLst>
                </a:gridCol>
                <a:gridCol w="987552">
                  <a:extLst>
                    <a:ext uri="{9D8B030D-6E8A-4147-A177-3AD203B41FA5}">
                      <a16:colId xmlns:a16="http://schemas.microsoft.com/office/drawing/2014/main" val="3450156371"/>
                    </a:ext>
                  </a:extLst>
                </a:gridCol>
                <a:gridCol w="987552">
                  <a:extLst>
                    <a:ext uri="{9D8B030D-6E8A-4147-A177-3AD203B41FA5}">
                      <a16:colId xmlns:a16="http://schemas.microsoft.com/office/drawing/2014/main" val="3819903866"/>
                    </a:ext>
                  </a:extLst>
                </a:gridCol>
                <a:gridCol w="987552">
                  <a:extLst>
                    <a:ext uri="{9D8B030D-6E8A-4147-A177-3AD203B41FA5}">
                      <a16:colId xmlns:a16="http://schemas.microsoft.com/office/drawing/2014/main" val="3717576143"/>
                    </a:ext>
                  </a:extLst>
                </a:gridCol>
                <a:gridCol w="987552">
                  <a:extLst>
                    <a:ext uri="{9D8B030D-6E8A-4147-A177-3AD203B41FA5}">
                      <a16:colId xmlns:a16="http://schemas.microsoft.com/office/drawing/2014/main" val="261085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499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20823781"/>
                  </a:ext>
                </a:extLst>
              </a:tr>
            </a:tbl>
          </a:graphicData>
        </a:graphic>
      </p:graphicFrame>
      <p:sp>
        <p:nvSpPr>
          <p:cNvPr id="4" name="Text Placeholder 3">
            <a:extLst>
              <a:ext uri="{FF2B5EF4-FFF2-40B4-BE49-F238E27FC236}">
                <a16:creationId xmlns:a16="http://schemas.microsoft.com/office/drawing/2014/main" id="{6E36FD6B-65A2-4ACB-8308-1B82E99BF34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23759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36419-447A-4356-9877-B486383D5210}"/>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D7CDA4AE-D5CF-4636-9669-2A9264E37208}"/>
              </a:ext>
            </a:extLst>
          </p:cNvPr>
          <p:cNvGraphicFramePr>
            <a:graphicFrameLocks noGrp="1"/>
          </p:cNvGraphicFramePr>
          <p:nvPr>
            <p:ph type="tbl" sz="quarter" idx="13"/>
            <p:extLst>
              <p:ext uri="{D42A27DB-BD31-4B8C-83A1-F6EECF244321}">
                <p14:modId xmlns:p14="http://schemas.microsoft.com/office/powerpoint/2010/main" val="2389074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100998"/>
                    </a:ext>
                  </a:extLst>
                </a:gridCol>
                <a:gridCol w="987552">
                  <a:extLst>
                    <a:ext uri="{9D8B030D-6E8A-4147-A177-3AD203B41FA5}">
                      <a16:colId xmlns:a16="http://schemas.microsoft.com/office/drawing/2014/main" val="2672336499"/>
                    </a:ext>
                  </a:extLst>
                </a:gridCol>
                <a:gridCol w="987552">
                  <a:extLst>
                    <a:ext uri="{9D8B030D-6E8A-4147-A177-3AD203B41FA5}">
                      <a16:colId xmlns:a16="http://schemas.microsoft.com/office/drawing/2014/main" val="3540232753"/>
                    </a:ext>
                  </a:extLst>
                </a:gridCol>
                <a:gridCol w="987552">
                  <a:extLst>
                    <a:ext uri="{9D8B030D-6E8A-4147-A177-3AD203B41FA5}">
                      <a16:colId xmlns:a16="http://schemas.microsoft.com/office/drawing/2014/main" val="3913326853"/>
                    </a:ext>
                  </a:extLst>
                </a:gridCol>
                <a:gridCol w="987552">
                  <a:extLst>
                    <a:ext uri="{9D8B030D-6E8A-4147-A177-3AD203B41FA5}">
                      <a16:colId xmlns:a16="http://schemas.microsoft.com/office/drawing/2014/main" val="1981816739"/>
                    </a:ext>
                  </a:extLst>
                </a:gridCol>
                <a:gridCol w="987552">
                  <a:extLst>
                    <a:ext uri="{9D8B030D-6E8A-4147-A177-3AD203B41FA5}">
                      <a16:colId xmlns:a16="http://schemas.microsoft.com/office/drawing/2014/main" val="3816613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2354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31726502"/>
                  </a:ext>
                </a:extLst>
              </a:tr>
            </a:tbl>
          </a:graphicData>
        </a:graphic>
      </p:graphicFrame>
      <p:sp>
        <p:nvSpPr>
          <p:cNvPr id="4" name="Text Placeholder 3">
            <a:extLst>
              <a:ext uri="{FF2B5EF4-FFF2-40B4-BE49-F238E27FC236}">
                <a16:creationId xmlns:a16="http://schemas.microsoft.com/office/drawing/2014/main" id="{13D517FA-3F52-441A-B40C-98DEABE6999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40760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5FBBD-8F66-45D2-A285-90A028867573}"/>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3532A010-40D4-4C6B-BF66-DF4EB2E60BC9}"/>
              </a:ext>
            </a:extLst>
          </p:cNvPr>
          <p:cNvGraphicFramePr>
            <a:graphicFrameLocks noGrp="1"/>
          </p:cNvGraphicFramePr>
          <p:nvPr>
            <p:ph type="tbl" sz="quarter" idx="13"/>
            <p:extLst>
              <p:ext uri="{D42A27DB-BD31-4B8C-83A1-F6EECF244321}">
                <p14:modId xmlns:p14="http://schemas.microsoft.com/office/powerpoint/2010/main" val="2237193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03519529"/>
                    </a:ext>
                  </a:extLst>
                </a:gridCol>
                <a:gridCol w="987552">
                  <a:extLst>
                    <a:ext uri="{9D8B030D-6E8A-4147-A177-3AD203B41FA5}">
                      <a16:colId xmlns:a16="http://schemas.microsoft.com/office/drawing/2014/main" val="1763699587"/>
                    </a:ext>
                  </a:extLst>
                </a:gridCol>
                <a:gridCol w="987552">
                  <a:extLst>
                    <a:ext uri="{9D8B030D-6E8A-4147-A177-3AD203B41FA5}">
                      <a16:colId xmlns:a16="http://schemas.microsoft.com/office/drawing/2014/main" val="383522656"/>
                    </a:ext>
                  </a:extLst>
                </a:gridCol>
                <a:gridCol w="987552">
                  <a:extLst>
                    <a:ext uri="{9D8B030D-6E8A-4147-A177-3AD203B41FA5}">
                      <a16:colId xmlns:a16="http://schemas.microsoft.com/office/drawing/2014/main" val="1254610899"/>
                    </a:ext>
                  </a:extLst>
                </a:gridCol>
                <a:gridCol w="987552">
                  <a:extLst>
                    <a:ext uri="{9D8B030D-6E8A-4147-A177-3AD203B41FA5}">
                      <a16:colId xmlns:a16="http://schemas.microsoft.com/office/drawing/2014/main" val="3957741509"/>
                    </a:ext>
                  </a:extLst>
                </a:gridCol>
                <a:gridCol w="987552">
                  <a:extLst>
                    <a:ext uri="{9D8B030D-6E8A-4147-A177-3AD203B41FA5}">
                      <a16:colId xmlns:a16="http://schemas.microsoft.com/office/drawing/2014/main" val="3427189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568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90163249"/>
                  </a:ext>
                </a:extLst>
              </a:tr>
            </a:tbl>
          </a:graphicData>
        </a:graphic>
      </p:graphicFrame>
      <p:sp>
        <p:nvSpPr>
          <p:cNvPr id="4" name="Text Placeholder 3">
            <a:extLst>
              <a:ext uri="{FF2B5EF4-FFF2-40B4-BE49-F238E27FC236}">
                <a16:creationId xmlns:a16="http://schemas.microsoft.com/office/drawing/2014/main" id="{162E42D0-7204-4C11-B572-907F430E4E4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3209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CCC1-07B8-483D-B3B1-D6DCE729A3A6}"/>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21ADBF4A-9B2B-4CBA-AC15-9E2752EE5C56}"/>
              </a:ext>
            </a:extLst>
          </p:cNvPr>
          <p:cNvGraphicFramePr>
            <a:graphicFrameLocks noGrp="1"/>
          </p:cNvGraphicFramePr>
          <p:nvPr>
            <p:ph type="tbl" sz="quarter" idx="13"/>
            <p:extLst>
              <p:ext uri="{D42A27DB-BD31-4B8C-83A1-F6EECF244321}">
                <p14:modId xmlns:p14="http://schemas.microsoft.com/office/powerpoint/2010/main" val="166794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20168381"/>
                    </a:ext>
                  </a:extLst>
                </a:gridCol>
                <a:gridCol w="987552">
                  <a:extLst>
                    <a:ext uri="{9D8B030D-6E8A-4147-A177-3AD203B41FA5}">
                      <a16:colId xmlns:a16="http://schemas.microsoft.com/office/drawing/2014/main" val="590921236"/>
                    </a:ext>
                  </a:extLst>
                </a:gridCol>
                <a:gridCol w="987552">
                  <a:extLst>
                    <a:ext uri="{9D8B030D-6E8A-4147-A177-3AD203B41FA5}">
                      <a16:colId xmlns:a16="http://schemas.microsoft.com/office/drawing/2014/main" val="2779879451"/>
                    </a:ext>
                  </a:extLst>
                </a:gridCol>
                <a:gridCol w="987552">
                  <a:extLst>
                    <a:ext uri="{9D8B030D-6E8A-4147-A177-3AD203B41FA5}">
                      <a16:colId xmlns:a16="http://schemas.microsoft.com/office/drawing/2014/main" val="1497421814"/>
                    </a:ext>
                  </a:extLst>
                </a:gridCol>
                <a:gridCol w="987552">
                  <a:extLst>
                    <a:ext uri="{9D8B030D-6E8A-4147-A177-3AD203B41FA5}">
                      <a16:colId xmlns:a16="http://schemas.microsoft.com/office/drawing/2014/main" val="3890250873"/>
                    </a:ext>
                  </a:extLst>
                </a:gridCol>
                <a:gridCol w="987552">
                  <a:extLst>
                    <a:ext uri="{9D8B030D-6E8A-4147-A177-3AD203B41FA5}">
                      <a16:colId xmlns:a16="http://schemas.microsoft.com/office/drawing/2014/main" val="3312873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651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6123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631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4751335"/>
                  </a:ext>
                </a:extLst>
              </a:tr>
            </a:tbl>
          </a:graphicData>
        </a:graphic>
      </p:graphicFrame>
      <p:sp>
        <p:nvSpPr>
          <p:cNvPr id="4" name="Text Placeholder 3">
            <a:extLst>
              <a:ext uri="{FF2B5EF4-FFF2-40B4-BE49-F238E27FC236}">
                <a16:creationId xmlns:a16="http://schemas.microsoft.com/office/drawing/2014/main" id="{F7FE43C0-6055-42B4-9BC3-3E61C501DFC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74234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06894-005A-4210-998B-A8BA01EEB56C}"/>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92780994-C1DF-426C-A65A-8597F2ADB792}"/>
              </a:ext>
            </a:extLst>
          </p:cNvPr>
          <p:cNvGraphicFramePr>
            <a:graphicFrameLocks noGrp="1"/>
          </p:cNvGraphicFramePr>
          <p:nvPr>
            <p:ph type="tbl" sz="quarter" idx="13"/>
            <p:extLst>
              <p:ext uri="{D42A27DB-BD31-4B8C-83A1-F6EECF244321}">
                <p14:modId xmlns:p14="http://schemas.microsoft.com/office/powerpoint/2010/main" val="1537156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76314348"/>
                    </a:ext>
                  </a:extLst>
                </a:gridCol>
                <a:gridCol w="987552">
                  <a:extLst>
                    <a:ext uri="{9D8B030D-6E8A-4147-A177-3AD203B41FA5}">
                      <a16:colId xmlns:a16="http://schemas.microsoft.com/office/drawing/2014/main" val="2235596483"/>
                    </a:ext>
                  </a:extLst>
                </a:gridCol>
                <a:gridCol w="987552">
                  <a:extLst>
                    <a:ext uri="{9D8B030D-6E8A-4147-A177-3AD203B41FA5}">
                      <a16:colId xmlns:a16="http://schemas.microsoft.com/office/drawing/2014/main" val="532770004"/>
                    </a:ext>
                  </a:extLst>
                </a:gridCol>
                <a:gridCol w="987552">
                  <a:extLst>
                    <a:ext uri="{9D8B030D-6E8A-4147-A177-3AD203B41FA5}">
                      <a16:colId xmlns:a16="http://schemas.microsoft.com/office/drawing/2014/main" val="2178627355"/>
                    </a:ext>
                  </a:extLst>
                </a:gridCol>
                <a:gridCol w="987552">
                  <a:extLst>
                    <a:ext uri="{9D8B030D-6E8A-4147-A177-3AD203B41FA5}">
                      <a16:colId xmlns:a16="http://schemas.microsoft.com/office/drawing/2014/main" val="314926139"/>
                    </a:ext>
                  </a:extLst>
                </a:gridCol>
                <a:gridCol w="987552">
                  <a:extLst>
                    <a:ext uri="{9D8B030D-6E8A-4147-A177-3AD203B41FA5}">
                      <a16:colId xmlns:a16="http://schemas.microsoft.com/office/drawing/2014/main" val="3069006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294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3118343"/>
                  </a:ext>
                </a:extLst>
              </a:tr>
            </a:tbl>
          </a:graphicData>
        </a:graphic>
      </p:graphicFrame>
      <p:sp>
        <p:nvSpPr>
          <p:cNvPr id="4" name="Text Placeholder 3">
            <a:extLst>
              <a:ext uri="{FF2B5EF4-FFF2-40B4-BE49-F238E27FC236}">
                <a16:creationId xmlns:a16="http://schemas.microsoft.com/office/drawing/2014/main" id="{21186B25-249F-4C23-BCFD-A12625CB732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94556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182C2-79C8-4E9F-A85D-BA46085F4740}"/>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DACB289A-A9A9-4AB3-8E82-B20DF5A5D794}"/>
              </a:ext>
            </a:extLst>
          </p:cNvPr>
          <p:cNvGraphicFramePr>
            <a:graphicFrameLocks noGrp="1"/>
          </p:cNvGraphicFramePr>
          <p:nvPr>
            <p:ph type="tbl" sz="quarter" idx="13"/>
            <p:extLst>
              <p:ext uri="{D42A27DB-BD31-4B8C-83A1-F6EECF244321}">
                <p14:modId xmlns:p14="http://schemas.microsoft.com/office/powerpoint/2010/main" val="2162276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97338112"/>
                    </a:ext>
                  </a:extLst>
                </a:gridCol>
                <a:gridCol w="987552">
                  <a:extLst>
                    <a:ext uri="{9D8B030D-6E8A-4147-A177-3AD203B41FA5}">
                      <a16:colId xmlns:a16="http://schemas.microsoft.com/office/drawing/2014/main" val="3402177708"/>
                    </a:ext>
                  </a:extLst>
                </a:gridCol>
                <a:gridCol w="987552">
                  <a:extLst>
                    <a:ext uri="{9D8B030D-6E8A-4147-A177-3AD203B41FA5}">
                      <a16:colId xmlns:a16="http://schemas.microsoft.com/office/drawing/2014/main" val="1884259632"/>
                    </a:ext>
                  </a:extLst>
                </a:gridCol>
                <a:gridCol w="987552">
                  <a:extLst>
                    <a:ext uri="{9D8B030D-6E8A-4147-A177-3AD203B41FA5}">
                      <a16:colId xmlns:a16="http://schemas.microsoft.com/office/drawing/2014/main" val="1900304241"/>
                    </a:ext>
                  </a:extLst>
                </a:gridCol>
                <a:gridCol w="987552">
                  <a:extLst>
                    <a:ext uri="{9D8B030D-6E8A-4147-A177-3AD203B41FA5}">
                      <a16:colId xmlns:a16="http://schemas.microsoft.com/office/drawing/2014/main" val="302642671"/>
                    </a:ext>
                  </a:extLst>
                </a:gridCol>
                <a:gridCol w="987552">
                  <a:extLst>
                    <a:ext uri="{9D8B030D-6E8A-4147-A177-3AD203B41FA5}">
                      <a16:colId xmlns:a16="http://schemas.microsoft.com/office/drawing/2014/main" val="3062512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235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44789014"/>
                  </a:ext>
                </a:extLst>
              </a:tr>
            </a:tbl>
          </a:graphicData>
        </a:graphic>
      </p:graphicFrame>
      <p:sp>
        <p:nvSpPr>
          <p:cNvPr id="4" name="Text Placeholder 3">
            <a:extLst>
              <a:ext uri="{FF2B5EF4-FFF2-40B4-BE49-F238E27FC236}">
                <a16:creationId xmlns:a16="http://schemas.microsoft.com/office/drawing/2014/main" id="{8A29E01F-C920-46D7-9E50-9F3F4CACCE0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56212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B5CCB-C79A-4681-950D-4874BA67A7C2}"/>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A59107A7-8FCE-4E23-B3EE-79C3513CFCC9}"/>
              </a:ext>
            </a:extLst>
          </p:cNvPr>
          <p:cNvGraphicFramePr>
            <a:graphicFrameLocks noGrp="1"/>
          </p:cNvGraphicFramePr>
          <p:nvPr>
            <p:ph type="tbl" sz="quarter" idx="13"/>
            <p:extLst>
              <p:ext uri="{D42A27DB-BD31-4B8C-83A1-F6EECF244321}">
                <p14:modId xmlns:p14="http://schemas.microsoft.com/office/powerpoint/2010/main" val="1534012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12621987"/>
                    </a:ext>
                  </a:extLst>
                </a:gridCol>
                <a:gridCol w="987552">
                  <a:extLst>
                    <a:ext uri="{9D8B030D-6E8A-4147-A177-3AD203B41FA5}">
                      <a16:colId xmlns:a16="http://schemas.microsoft.com/office/drawing/2014/main" val="3683565414"/>
                    </a:ext>
                  </a:extLst>
                </a:gridCol>
                <a:gridCol w="987552">
                  <a:extLst>
                    <a:ext uri="{9D8B030D-6E8A-4147-A177-3AD203B41FA5}">
                      <a16:colId xmlns:a16="http://schemas.microsoft.com/office/drawing/2014/main" val="169887565"/>
                    </a:ext>
                  </a:extLst>
                </a:gridCol>
                <a:gridCol w="987552">
                  <a:extLst>
                    <a:ext uri="{9D8B030D-6E8A-4147-A177-3AD203B41FA5}">
                      <a16:colId xmlns:a16="http://schemas.microsoft.com/office/drawing/2014/main" val="1825531828"/>
                    </a:ext>
                  </a:extLst>
                </a:gridCol>
                <a:gridCol w="987552">
                  <a:extLst>
                    <a:ext uri="{9D8B030D-6E8A-4147-A177-3AD203B41FA5}">
                      <a16:colId xmlns:a16="http://schemas.microsoft.com/office/drawing/2014/main" val="681359930"/>
                    </a:ext>
                  </a:extLst>
                </a:gridCol>
                <a:gridCol w="987552">
                  <a:extLst>
                    <a:ext uri="{9D8B030D-6E8A-4147-A177-3AD203B41FA5}">
                      <a16:colId xmlns:a16="http://schemas.microsoft.com/office/drawing/2014/main" val="1458915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8068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7875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76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3093279"/>
                  </a:ext>
                </a:extLst>
              </a:tr>
            </a:tbl>
          </a:graphicData>
        </a:graphic>
      </p:graphicFrame>
      <p:sp>
        <p:nvSpPr>
          <p:cNvPr id="4" name="Text Placeholder 3">
            <a:extLst>
              <a:ext uri="{FF2B5EF4-FFF2-40B4-BE49-F238E27FC236}">
                <a16:creationId xmlns:a16="http://schemas.microsoft.com/office/drawing/2014/main" id="{F6F8A716-C426-4843-AAA7-354E0B268EE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41933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2467D-6850-4B65-8A30-D794E629EF08}"/>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10F0920C-E96C-4FBC-BCE8-CF762A1A1443}"/>
              </a:ext>
            </a:extLst>
          </p:cNvPr>
          <p:cNvGraphicFramePr>
            <a:graphicFrameLocks noGrp="1"/>
          </p:cNvGraphicFramePr>
          <p:nvPr>
            <p:ph type="tbl" sz="quarter" idx="13"/>
            <p:extLst>
              <p:ext uri="{D42A27DB-BD31-4B8C-83A1-F6EECF244321}">
                <p14:modId xmlns:p14="http://schemas.microsoft.com/office/powerpoint/2010/main" val="2035165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32753509"/>
                    </a:ext>
                  </a:extLst>
                </a:gridCol>
                <a:gridCol w="987552">
                  <a:extLst>
                    <a:ext uri="{9D8B030D-6E8A-4147-A177-3AD203B41FA5}">
                      <a16:colId xmlns:a16="http://schemas.microsoft.com/office/drawing/2014/main" val="4204721298"/>
                    </a:ext>
                  </a:extLst>
                </a:gridCol>
                <a:gridCol w="987552">
                  <a:extLst>
                    <a:ext uri="{9D8B030D-6E8A-4147-A177-3AD203B41FA5}">
                      <a16:colId xmlns:a16="http://schemas.microsoft.com/office/drawing/2014/main" val="696638263"/>
                    </a:ext>
                  </a:extLst>
                </a:gridCol>
                <a:gridCol w="987552">
                  <a:extLst>
                    <a:ext uri="{9D8B030D-6E8A-4147-A177-3AD203B41FA5}">
                      <a16:colId xmlns:a16="http://schemas.microsoft.com/office/drawing/2014/main" val="477404060"/>
                    </a:ext>
                  </a:extLst>
                </a:gridCol>
                <a:gridCol w="987552">
                  <a:extLst>
                    <a:ext uri="{9D8B030D-6E8A-4147-A177-3AD203B41FA5}">
                      <a16:colId xmlns:a16="http://schemas.microsoft.com/office/drawing/2014/main" val="316219002"/>
                    </a:ext>
                  </a:extLst>
                </a:gridCol>
                <a:gridCol w="987552">
                  <a:extLst>
                    <a:ext uri="{9D8B030D-6E8A-4147-A177-3AD203B41FA5}">
                      <a16:colId xmlns:a16="http://schemas.microsoft.com/office/drawing/2014/main" val="2995734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7289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78312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2948330"/>
                  </a:ext>
                </a:extLst>
              </a:tr>
            </a:tbl>
          </a:graphicData>
        </a:graphic>
      </p:graphicFrame>
      <p:sp>
        <p:nvSpPr>
          <p:cNvPr id="4" name="Text Placeholder 3">
            <a:extLst>
              <a:ext uri="{FF2B5EF4-FFF2-40B4-BE49-F238E27FC236}">
                <a16:creationId xmlns:a16="http://schemas.microsoft.com/office/drawing/2014/main" id="{0762600E-3828-46BE-B7CE-413A905E371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05229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4A897-C333-4A0D-98D7-A727D593F50B}"/>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523D7D87-8526-44B3-B9C5-EE710932EBE3}"/>
              </a:ext>
            </a:extLst>
          </p:cNvPr>
          <p:cNvGraphicFramePr>
            <a:graphicFrameLocks noGrp="1"/>
          </p:cNvGraphicFramePr>
          <p:nvPr>
            <p:ph type="tbl" sz="quarter" idx="13"/>
            <p:extLst>
              <p:ext uri="{D42A27DB-BD31-4B8C-83A1-F6EECF244321}">
                <p14:modId xmlns:p14="http://schemas.microsoft.com/office/powerpoint/2010/main" val="1072105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87984800"/>
                    </a:ext>
                  </a:extLst>
                </a:gridCol>
                <a:gridCol w="987552">
                  <a:extLst>
                    <a:ext uri="{9D8B030D-6E8A-4147-A177-3AD203B41FA5}">
                      <a16:colId xmlns:a16="http://schemas.microsoft.com/office/drawing/2014/main" val="1560244551"/>
                    </a:ext>
                  </a:extLst>
                </a:gridCol>
                <a:gridCol w="987552">
                  <a:extLst>
                    <a:ext uri="{9D8B030D-6E8A-4147-A177-3AD203B41FA5}">
                      <a16:colId xmlns:a16="http://schemas.microsoft.com/office/drawing/2014/main" val="3589130901"/>
                    </a:ext>
                  </a:extLst>
                </a:gridCol>
                <a:gridCol w="987552">
                  <a:extLst>
                    <a:ext uri="{9D8B030D-6E8A-4147-A177-3AD203B41FA5}">
                      <a16:colId xmlns:a16="http://schemas.microsoft.com/office/drawing/2014/main" val="576329485"/>
                    </a:ext>
                  </a:extLst>
                </a:gridCol>
                <a:gridCol w="987552">
                  <a:extLst>
                    <a:ext uri="{9D8B030D-6E8A-4147-A177-3AD203B41FA5}">
                      <a16:colId xmlns:a16="http://schemas.microsoft.com/office/drawing/2014/main" val="528901746"/>
                    </a:ext>
                  </a:extLst>
                </a:gridCol>
                <a:gridCol w="987552">
                  <a:extLst>
                    <a:ext uri="{9D8B030D-6E8A-4147-A177-3AD203B41FA5}">
                      <a16:colId xmlns:a16="http://schemas.microsoft.com/office/drawing/2014/main" val="1591888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421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0891830"/>
                  </a:ext>
                </a:extLst>
              </a:tr>
            </a:tbl>
          </a:graphicData>
        </a:graphic>
      </p:graphicFrame>
      <p:sp>
        <p:nvSpPr>
          <p:cNvPr id="4" name="Text Placeholder 3">
            <a:extLst>
              <a:ext uri="{FF2B5EF4-FFF2-40B4-BE49-F238E27FC236}">
                <a16:creationId xmlns:a16="http://schemas.microsoft.com/office/drawing/2014/main" id="{E5FC152B-257E-44D5-BF34-F4053412C60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149430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66BFC-3B64-4196-AEE5-15DA3AE8BEE7}"/>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84E15A37-D2D3-4AF6-A29B-D03DC468EA6C}"/>
              </a:ext>
            </a:extLst>
          </p:cNvPr>
          <p:cNvGraphicFramePr>
            <a:graphicFrameLocks noGrp="1"/>
          </p:cNvGraphicFramePr>
          <p:nvPr>
            <p:ph type="tbl" sz="quarter" idx="13"/>
            <p:extLst>
              <p:ext uri="{D42A27DB-BD31-4B8C-83A1-F6EECF244321}">
                <p14:modId xmlns:p14="http://schemas.microsoft.com/office/powerpoint/2010/main" val="1419308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0554052"/>
                    </a:ext>
                  </a:extLst>
                </a:gridCol>
                <a:gridCol w="987552">
                  <a:extLst>
                    <a:ext uri="{9D8B030D-6E8A-4147-A177-3AD203B41FA5}">
                      <a16:colId xmlns:a16="http://schemas.microsoft.com/office/drawing/2014/main" val="1160354055"/>
                    </a:ext>
                  </a:extLst>
                </a:gridCol>
                <a:gridCol w="987552">
                  <a:extLst>
                    <a:ext uri="{9D8B030D-6E8A-4147-A177-3AD203B41FA5}">
                      <a16:colId xmlns:a16="http://schemas.microsoft.com/office/drawing/2014/main" val="1040043109"/>
                    </a:ext>
                  </a:extLst>
                </a:gridCol>
                <a:gridCol w="987552">
                  <a:extLst>
                    <a:ext uri="{9D8B030D-6E8A-4147-A177-3AD203B41FA5}">
                      <a16:colId xmlns:a16="http://schemas.microsoft.com/office/drawing/2014/main" val="1158389079"/>
                    </a:ext>
                  </a:extLst>
                </a:gridCol>
                <a:gridCol w="987552">
                  <a:extLst>
                    <a:ext uri="{9D8B030D-6E8A-4147-A177-3AD203B41FA5}">
                      <a16:colId xmlns:a16="http://schemas.microsoft.com/office/drawing/2014/main" val="1304149664"/>
                    </a:ext>
                  </a:extLst>
                </a:gridCol>
                <a:gridCol w="987552">
                  <a:extLst>
                    <a:ext uri="{9D8B030D-6E8A-4147-A177-3AD203B41FA5}">
                      <a16:colId xmlns:a16="http://schemas.microsoft.com/office/drawing/2014/main" val="846959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4318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25436837"/>
                  </a:ext>
                </a:extLst>
              </a:tr>
            </a:tbl>
          </a:graphicData>
        </a:graphic>
      </p:graphicFrame>
      <p:sp>
        <p:nvSpPr>
          <p:cNvPr id="4" name="Text Placeholder 3">
            <a:extLst>
              <a:ext uri="{FF2B5EF4-FFF2-40B4-BE49-F238E27FC236}">
                <a16:creationId xmlns:a16="http://schemas.microsoft.com/office/drawing/2014/main" id="{8D7FE1E6-15D9-4964-8C11-3D7090BEF66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50716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BA135-2E95-4283-BB52-C25607E62AB1}"/>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9D65169C-C6B8-4CDD-AF81-962C96FF7F9E}"/>
              </a:ext>
            </a:extLst>
          </p:cNvPr>
          <p:cNvGraphicFramePr>
            <a:graphicFrameLocks noGrp="1"/>
          </p:cNvGraphicFramePr>
          <p:nvPr>
            <p:ph type="tbl" sz="quarter" idx="13"/>
            <p:extLst>
              <p:ext uri="{D42A27DB-BD31-4B8C-83A1-F6EECF244321}">
                <p14:modId xmlns:p14="http://schemas.microsoft.com/office/powerpoint/2010/main" val="426625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50889440"/>
                    </a:ext>
                  </a:extLst>
                </a:gridCol>
                <a:gridCol w="987552">
                  <a:extLst>
                    <a:ext uri="{9D8B030D-6E8A-4147-A177-3AD203B41FA5}">
                      <a16:colId xmlns:a16="http://schemas.microsoft.com/office/drawing/2014/main" val="3336823575"/>
                    </a:ext>
                  </a:extLst>
                </a:gridCol>
                <a:gridCol w="987552">
                  <a:extLst>
                    <a:ext uri="{9D8B030D-6E8A-4147-A177-3AD203B41FA5}">
                      <a16:colId xmlns:a16="http://schemas.microsoft.com/office/drawing/2014/main" val="463920070"/>
                    </a:ext>
                  </a:extLst>
                </a:gridCol>
                <a:gridCol w="987552">
                  <a:extLst>
                    <a:ext uri="{9D8B030D-6E8A-4147-A177-3AD203B41FA5}">
                      <a16:colId xmlns:a16="http://schemas.microsoft.com/office/drawing/2014/main" val="4260681075"/>
                    </a:ext>
                  </a:extLst>
                </a:gridCol>
                <a:gridCol w="987552">
                  <a:extLst>
                    <a:ext uri="{9D8B030D-6E8A-4147-A177-3AD203B41FA5}">
                      <a16:colId xmlns:a16="http://schemas.microsoft.com/office/drawing/2014/main" val="3624230029"/>
                    </a:ext>
                  </a:extLst>
                </a:gridCol>
                <a:gridCol w="987552">
                  <a:extLst>
                    <a:ext uri="{9D8B030D-6E8A-4147-A177-3AD203B41FA5}">
                      <a16:colId xmlns:a16="http://schemas.microsoft.com/office/drawing/2014/main" val="1169846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7116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4426926"/>
                  </a:ext>
                </a:extLst>
              </a:tr>
            </a:tbl>
          </a:graphicData>
        </a:graphic>
      </p:graphicFrame>
      <p:sp>
        <p:nvSpPr>
          <p:cNvPr id="4" name="Text Placeholder 3">
            <a:extLst>
              <a:ext uri="{FF2B5EF4-FFF2-40B4-BE49-F238E27FC236}">
                <a16:creationId xmlns:a16="http://schemas.microsoft.com/office/drawing/2014/main" id="{52E3BE7F-F620-4467-B1B6-F6C6EDE5272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04477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702BB-E67E-43C4-AA02-99BDD947DC01}"/>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80434838-2A37-46D5-9050-832F47127D5B}"/>
              </a:ext>
            </a:extLst>
          </p:cNvPr>
          <p:cNvGraphicFramePr>
            <a:graphicFrameLocks noGrp="1"/>
          </p:cNvGraphicFramePr>
          <p:nvPr>
            <p:ph type="tbl" sz="quarter" idx="13"/>
            <p:extLst>
              <p:ext uri="{D42A27DB-BD31-4B8C-83A1-F6EECF244321}">
                <p14:modId xmlns:p14="http://schemas.microsoft.com/office/powerpoint/2010/main" val="934195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48429954"/>
                    </a:ext>
                  </a:extLst>
                </a:gridCol>
                <a:gridCol w="987552">
                  <a:extLst>
                    <a:ext uri="{9D8B030D-6E8A-4147-A177-3AD203B41FA5}">
                      <a16:colId xmlns:a16="http://schemas.microsoft.com/office/drawing/2014/main" val="2686178026"/>
                    </a:ext>
                  </a:extLst>
                </a:gridCol>
                <a:gridCol w="987552">
                  <a:extLst>
                    <a:ext uri="{9D8B030D-6E8A-4147-A177-3AD203B41FA5}">
                      <a16:colId xmlns:a16="http://schemas.microsoft.com/office/drawing/2014/main" val="2911298718"/>
                    </a:ext>
                  </a:extLst>
                </a:gridCol>
                <a:gridCol w="987552">
                  <a:extLst>
                    <a:ext uri="{9D8B030D-6E8A-4147-A177-3AD203B41FA5}">
                      <a16:colId xmlns:a16="http://schemas.microsoft.com/office/drawing/2014/main" val="1612172260"/>
                    </a:ext>
                  </a:extLst>
                </a:gridCol>
                <a:gridCol w="987552">
                  <a:extLst>
                    <a:ext uri="{9D8B030D-6E8A-4147-A177-3AD203B41FA5}">
                      <a16:colId xmlns:a16="http://schemas.microsoft.com/office/drawing/2014/main" val="2280532512"/>
                    </a:ext>
                  </a:extLst>
                </a:gridCol>
                <a:gridCol w="987552">
                  <a:extLst>
                    <a:ext uri="{9D8B030D-6E8A-4147-A177-3AD203B41FA5}">
                      <a16:colId xmlns:a16="http://schemas.microsoft.com/office/drawing/2014/main" val="879488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1482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8987482"/>
                  </a:ext>
                </a:extLst>
              </a:tr>
            </a:tbl>
          </a:graphicData>
        </a:graphic>
      </p:graphicFrame>
      <p:sp>
        <p:nvSpPr>
          <p:cNvPr id="4" name="Text Placeholder 3">
            <a:extLst>
              <a:ext uri="{FF2B5EF4-FFF2-40B4-BE49-F238E27FC236}">
                <a16:creationId xmlns:a16="http://schemas.microsoft.com/office/drawing/2014/main" id="{B5AD153C-D711-4E95-B11F-4DE65A2581C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391444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B3CC-623B-43C1-8374-D17B84FDC0AE}"/>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4866E87B-47BD-46D5-ADDA-1E6CE0B9E216}"/>
              </a:ext>
            </a:extLst>
          </p:cNvPr>
          <p:cNvGraphicFramePr>
            <a:graphicFrameLocks noGrp="1"/>
          </p:cNvGraphicFramePr>
          <p:nvPr>
            <p:ph type="tbl" sz="quarter" idx="13"/>
            <p:extLst>
              <p:ext uri="{D42A27DB-BD31-4B8C-83A1-F6EECF244321}">
                <p14:modId xmlns:p14="http://schemas.microsoft.com/office/powerpoint/2010/main" val="1848414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90896100"/>
                    </a:ext>
                  </a:extLst>
                </a:gridCol>
                <a:gridCol w="987552">
                  <a:extLst>
                    <a:ext uri="{9D8B030D-6E8A-4147-A177-3AD203B41FA5}">
                      <a16:colId xmlns:a16="http://schemas.microsoft.com/office/drawing/2014/main" val="759059421"/>
                    </a:ext>
                  </a:extLst>
                </a:gridCol>
                <a:gridCol w="987552">
                  <a:extLst>
                    <a:ext uri="{9D8B030D-6E8A-4147-A177-3AD203B41FA5}">
                      <a16:colId xmlns:a16="http://schemas.microsoft.com/office/drawing/2014/main" val="2911926469"/>
                    </a:ext>
                  </a:extLst>
                </a:gridCol>
                <a:gridCol w="987552">
                  <a:extLst>
                    <a:ext uri="{9D8B030D-6E8A-4147-A177-3AD203B41FA5}">
                      <a16:colId xmlns:a16="http://schemas.microsoft.com/office/drawing/2014/main" val="4291546525"/>
                    </a:ext>
                  </a:extLst>
                </a:gridCol>
                <a:gridCol w="987552">
                  <a:extLst>
                    <a:ext uri="{9D8B030D-6E8A-4147-A177-3AD203B41FA5}">
                      <a16:colId xmlns:a16="http://schemas.microsoft.com/office/drawing/2014/main" val="4091227202"/>
                    </a:ext>
                  </a:extLst>
                </a:gridCol>
                <a:gridCol w="987552">
                  <a:extLst>
                    <a:ext uri="{9D8B030D-6E8A-4147-A177-3AD203B41FA5}">
                      <a16:colId xmlns:a16="http://schemas.microsoft.com/office/drawing/2014/main" val="1064854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221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42181851"/>
                  </a:ext>
                </a:extLst>
              </a:tr>
            </a:tbl>
          </a:graphicData>
        </a:graphic>
      </p:graphicFrame>
      <p:sp>
        <p:nvSpPr>
          <p:cNvPr id="4" name="Text Placeholder 3">
            <a:extLst>
              <a:ext uri="{FF2B5EF4-FFF2-40B4-BE49-F238E27FC236}">
                <a16:creationId xmlns:a16="http://schemas.microsoft.com/office/drawing/2014/main" id="{21BDF791-3C24-48B4-BDC7-BEFBE458550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05023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A8DA4-672F-4A82-A384-DA028F646CC9}"/>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7C42D4B0-387D-4F0E-9F72-50A8EF5450F2}"/>
              </a:ext>
            </a:extLst>
          </p:cNvPr>
          <p:cNvGraphicFramePr>
            <a:graphicFrameLocks noGrp="1"/>
          </p:cNvGraphicFramePr>
          <p:nvPr>
            <p:ph type="tbl" sz="quarter" idx="13"/>
            <p:extLst>
              <p:ext uri="{D42A27DB-BD31-4B8C-83A1-F6EECF244321}">
                <p14:modId xmlns:p14="http://schemas.microsoft.com/office/powerpoint/2010/main" val="418381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62847615"/>
                    </a:ext>
                  </a:extLst>
                </a:gridCol>
                <a:gridCol w="987552">
                  <a:extLst>
                    <a:ext uri="{9D8B030D-6E8A-4147-A177-3AD203B41FA5}">
                      <a16:colId xmlns:a16="http://schemas.microsoft.com/office/drawing/2014/main" val="1464392013"/>
                    </a:ext>
                  </a:extLst>
                </a:gridCol>
                <a:gridCol w="987552">
                  <a:extLst>
                    <a:ext uri="{9D8B030D-6E8A-4147-A177-3AD203B41FA5}">
                      <a16:colId xmlns:a16="http://schemas.microsoft.com/office/drawing/2014/main" val="1622202853"/>
                    </a:ext>
                  </a:extLst>
                </a:gridCol>
                <a:gridCol w="987552">
                  <a:extLst>
                    <a:ext uri="{9D8B030D-6E8A-4147-A177-3AD203B41FA5}">
                      <a16:colId xmlns:a16="http://schemas.microsoft.com/office/drawing/2014/main" val="1123833653"/>
                    </a:ext>
                  </a:extLst>
                </a:gridCol>
                <a:gridCol w="987552">
                  <a:extLst>
                    <a:ext uri="{9D8B030D-6E8A-4147-A177-3AD203B41FA5}">
                      <a16:colId xmlns:a16="http://schemas.microsoft.com/office/drawing/2014/main" val="872821675"/>
                    </a:ext>
                  </a:extLst>
                </a:gridCol>
                <a:gridCol w="987552">
                  <a:extLst>
                    <a:ext uri="{9D8B030D-6E8A-4147-A177-3AD203B41FA5}">
                      <a16:colId xmlns:a16="http://schemas.microsoft.com/office/drawing/2014/main" val="3751982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990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59862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1184365"/>
                  </a:ext>
                </a:extLst>
              </a:tr>
            </a:tbl>
          </a:graphicData>
        </a:graphic>
      </p:graphicFrame>
      <p:sp>
        <p:nvSpPr>
          <p:cNvPr id="4" name="Text Placeholder 3">
            <a:extLst>
              <a:ext uri="{FF2B5EF4-FFF2-40B4-BE49-F238E27FC236}">
                <a16:creationId xmlns:a16="http://schemas.microsoft.com/office/drawing/2014/main" id="{B297ECC3-6DA1-4517-A6CC-45192AA515A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638517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676A2-1B2C-4EB9-B6DA-88DFD553B6EB}"/>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5818A825-4162-49A5-A233-98DC719F23A3}"/>
              </a:ext>
            </a:extLst>
          </p:cNvPr>
          <p:cNvGraphicFramePr>
            <a:graphicFrameLocks noGrp="1"/>
          </p:cNvGraphicFramePr>
          <p:nvPr>
            <p:ph type="tbl" sz="quarter" idx="13"/>
            <p:extLst>
              <p:ext uri="{D42A27DB-BD31-4B8C-83A1-F6EECF244321}">
                <p14:modId xmlns:p14="http://schemas.microsoft.com/office/powerpoint/2010/main" val="390605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84041542"/>
                    </a:ext>
                  </a:extLst>
                </a:gridCol>
                <a:gridCol w="987552">
                  <a:extLst>
                    <a:ext uri="{9D8B030D-6E8A-4147-A177-3AD203B41FA5}">
                      <a16:colId xmlns:a16="http://schemas.microsoft.com/office/drawing/2014/main" val="4183308867"/>
                    </a:ext>
                  </a:extLst>
                </a:gridCol>
                <a:gridCol w="987552">
                  <a:extLst>
                    <a:ext uri="{9D8B030D-6E8A-4147-A177-3AD203B41FA5}">
                      <a16:colId xmlns:a16="http://schemas.microsoft.com/office/drawing/2014/main" val="2831654575"/>
                    </a:ext>
                  </a:extLst>
                </a:gridCol>
                <a:gridCol w="987552">
                  <a:extLst>
                    <a:ext uri="{9D8B030D-6E8A-4147-A177-3AD203B41FA5}">
                      <a16:colId xmlns:a16="http://schemas.microsoft.com/office/drawing/2014/main" val="3785293221"/>
                    </a:ext>
                  </a:extLst>
                </a:gridCol>
                <a:gridCol w="987552">
                  <a:extLst>
                    <a:ext uri="{9D8B030D-6E8A-4147-A177-3AD203B41FA5}">
                      <a16:colId xmlns:a16="http://schemas.microsoft.com/office/drawing/2014/main" val="3086206070"/>
                    </a:ext>
                  </a:extLst>
                </a:gridCol>
                <a:gridCol w="987552">
                  <a:extLst>
                    <a:ext uri="{9D8B030D-6E8A-4147-A177-3AD203B41FA5}">
                      <a16:colId xmlns:a16="http://schemas.microsoft.com/office/drawing/2014/main" val="2252221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739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544392"/>
                  </a:ext>
                </a:extLst>
              </a:tr>
            </a:tbl>
          </a:graphicData>
        </a:graphic>
      </p:graphicFrame>
      <p:sp>
        <p:nvSpPr>
          <p:cNvPr id="4" name="Text Placeholder 3">
            <a:extLst>
              <a:ext uri="{FF2B5EF4-FFF2-40B4-BE49-F238E27FC236}">
                <a16:creationId xmlns:a16="http://schemas.microsoft.com/office/drawing/2014/main" id="{3BC0B66D-5BB3-4B9E-92E5-4BEF6625000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595058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2021-07-01T07:50:50Z</dcterms:created>
  <dcterms:modified xsi:type="dcterms:W3CDTF">2021-07-01T07:51:51Z</dcterms:modified>
</cp:coreProperties>
</file>