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keewayargentina</c:v>
                </c:pt>
                <c:pt idx="1">
                  <c:v>kymcoargentinaoficial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3000</c:v>
                </c:pt>
                <c:pt idx="1">
                  <c:v>2974</c:v>
                </c:pt>
                <c:pt idx="2">
                  <c:v>2129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FA-41E0-AF04-6C6B44D04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70.966700000000003</c:v>
                </c:pt>
                <c:pt idx="1">
                  <c:v>83.333299999999994</c:v>
                </c:pt>
                <c:pt idx="2">
                  <c:v>100</c:v>
                </c:pt>
                <c:pt idx="3">
                  <c:v>0</c:v>
                </c:pt>
                <c:pt idx="4">
                  <c:v>75</c:v>
                </c:pt>
                <c:pt idx="5">
                  <c:v>73.130799999999994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2B-4E66-95F0-8C7A4C964C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99.133300000000006</c:v>
                </c:pt>
                <c:pt idx="1">
                  <c:v>83.333299999999994</c:v>
                </c:pt>
                <c:pt idx="2">
                  <c:v>0</c:v>
                </c:pt>
                <c:pt idx="3">
                  <c:v>0</c:v>
                </c:pt>
                <c:pt idx="4">
                  <c:v>62.5</c:v>
                </c:pt>
                <c:pt idx="5">
                  <c:v>52.570099999999996</c:v>
                </c:pt>
                <c:pt idx="6">
                  <c:v>56.498899999999999</c:v>
                </c:pt>
                <c:pt idx="7">
                  <c:v>13.7075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2B-4E66-95F0-8C7A4C964C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70.594700000000003</c:v>
                </c:pt>
                <c:pt idx="7">
                  <c:v>73.830100000000002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2B-4E66-95F0-8C7A4C964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533464"/>
        <c:axId val="341534448"/>
      </c:radarChart>
      <c:catAx>
        <c:axId val="34153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4448"/>
        <c:crosses val="autoZero"/>
        <c:auto val="1"/>
        <c:lblAlgn val="ctr"/>
        <c:lblOffset val="100"/>
        <c:noMultiLvlLbl val="0"/>
      </c:catAx>
      <c:valAx>
        <c:axId val="34153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2008</c:v>
                </c:pt>
                <c:pt idx="1">
                  <c:v>2008</c:v>
                </c:pt>
                <c:pt idx="2">
                  <c:v>2008</c:v>
                </c:pt>
                <c:pt idx="3">
                  <c:v>2012</c:v>
                </c:pt>
                <c:pt idx="4">
                  <c:v>2013</c:v>
                </c:pt>
                <c:pt idx="5">
                  <c:v>2017</c:v>
                </c:pt>
                <c:pt idx="6">
                  <c:v>2026</c:v>
                </c:pt>
                <c:pt idx="7">
                  <c:v>2029</c:v>
                </c:pt>
                <c:pt idx="8">
                  <c:v>2033</c:v>
                </c:pt>
                <c:pt idx="9">
                  <c:v>2037</c:v>
                </c:pt>
                <c:pt idx="10">
                  <c:v>2037</c:v>
                </c:pt>
                <c:pt idx="11">
                  <c:v>2039</c:v>
                </c:pt>
                <c:pt idx="12">
                  <c:v>2042</c:v>
                </c:pt>
                <c:pt idx="13">
                  <c:v>2043</c:v>
                </c:pt>
                <c:pt idx="14">
                  <c:v>2047</c:v>
                </c:pt>
                <c:pt idx="15">
                  <c:v>2057</c:v>
                </c:pt>
                <c:pt idx="16">
                  <c:v>2064</c:v>
                </c:pt>
                <c:pt idx="17">
                  <c:v>2068</c:v>
                </c:pt>
                <c:pt idx="18">
                  <c:v>2075</c:v>
                </c:pt>
                <c:pt idx="19">
                  <c:v>2084</c:v>
                </c:pt>
                <c:pt idx="20">
                  <c:v>2086</c:v>
                </c:pt>
                <c:pt idx="21">
                  <c:v>2092</c:v>
                </c:pt>
                <c:pt idx="22">
                  <c:v>2095</c:v>
                </c:pt>
                <c:pt idx="23">
                  <c:v>2099</c:v>
                </c:pt>
                <c:pt idx="24">
                  <c:v>2106</c:v>
                </c:pt>
                <c:pt idx="25">
                  <c:v>2110</c:v>
                </c:pt>
                <c:pt idx="26">
                  <c:v>2117</c:v>
                </c:pt>
                <c:pt idx="27">
                  <c:v>2121</c:v>
                </c:pt>
                <c:pt idx="28">
                  <c:v>2125</c:v>
                </c:pt>
                <c:pt idx="29">
                  <c:v>2129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9F-4FF7-A48F-D9BB4C133C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2951</c:v>
                </c:pt>
                <c:pt idx="1">
                  <c:v>2949</c:v>
                </c:pt>
                <c:pt idx="2">
                  <c:v>2949</c:v>
                </c:pt>
                <c:pt idx="3">
                  <c:v>2950</c:v>
                </c:pt>
                <c:pt idx="4">
                  <c:v>2953</c:v>
                </c:pt>
                <c:pt idx="5">
                  <c:v>2955</c:v>
                </c:pt>
                <c:pt idx="6">
                  <c:v>2956</c:v>
                </c:pt>
                <c:pt idx="7">
                  <c:v>2958</c:v>
                </c:pt>
                <c:pt idx="8">
                  <c:v>2956</c:v>
                </c:pt>
                <c:pt idx="9">
                  <c:v>2955</c:v>
                </c:pt>
                <c:pt idx="10">
                  <c:v>2957</c:v>
                </c:pt>
                <c:pt idx="11">
                  <c:v>2957</c:v>
                </c:pt>
                <c:pt idx="12">
                  <c:v>2957</c:v>
                </c:pt>
                <c:pt idx="13">
                  <c:v>2959</c:v>
                </c:pt>
                <c:pt idx="14">
                  <c:v>2957</c:v>
                </c:pt>
                <c:pt idx="15">
                  <c:v>2962</c:v>
                </c:pt>
                <c:pt idx="16">
                  <c:v>2962</c:v>
                </c:pt>
                <c:pt idx="17">
                  <c:v>2962</c:v>
                </c:pt>
                <c:pt idx="18">
                  <c:v>2962</c:v>
                </c:pt>
                <c:pt idx="19">
                  <c:v>2963</c:v>
                </c:pt>
                <c:pt idx="20">
                  <c:v>2963</c:v>
                </c:pt>
                <c:pt idx="21">
                  <c:v>2964</c:v>
                </c:pt>
                <c:pt idx="22">
                  <c:v>2964</c:v>
                </c:pt>
                <c:pt idx="23">
                  <c:v>2967</c:v>
                </c:pt>
                <c:pt idx="24">
                  <c:v>2970</c:v>
                </c:pt>
                <c:pt idx="25">
                  <c:v>2970</c:v>
                </c:pt>
                <c:pt idx="26">
                  <c:v>2971</c:v>
                </c:pt>
                <c:pt idx="27">
                  <c:v>2973</c:v>
                </c:pt>
                <c:pt idx="28">
                  <c:v>2973</c:v>
                </c:pt>
                <c:pt idx="29">
                  <c:v>2974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9F-4FF7-A48F-D9BB4C133C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2868</c:v>
                </c:pt>
                <c:pt idx="1">
                  <c:v>2869</c:v>
                </c:pt>
                <c:pt idx="2">
                  <c:v>2869</c:v>
                </c:pt>
                <c:pt idx="3">
                  <c:v>2873</c:v>
                </c:pt>
                <c:pt idx="4">
                  <c:v>2879</c:v>
                </c:pt>
                <c:pt idx="5">
                  <c:v>2886</c:v>
                </c:pt>
                <c:pt idx="6">
                  <c:v>2889</c:v>
                </c:pt>
                <c:pt idx="7">
                  <c:v>2891</c:v>
                </c:pt>
                <c:pt idx="8">
                  <c:v>2899</c:v>
                </c:pt>
                <c:pt idx="9">
                  <c:v>2901</c:v>
                </c:pt>
                <c:pt idx="10">
                  <c:v>2906</c:v>
                </c:pt>
                <c:pt idx="11">
                  <c:v>2913</c:v>
                </c:pt>
                <c:pt idx="12">
                  <c:v>2920</c:v>
                </c:pt>
                <c:pt idx="13">
                  <c:v>2925</c:v>
                </c:pt>
                <c:pt idx="14">
                  <c:v>2925</c:v>
                </c:pt>
                <c:pt idx="15">
                  <c:v>2930</c:v>
                </c:pt>
                <c:pt idx="16">
                  <c:v>2934</c:v>
                </c:pt>
                <c:pt idx="17">
                  <c:v>2938</c:v>
                </c:pt>
                <c:pt idx="18">
                  <c:v>2941</c:v>
                </c:pt>
                <c:pt idx="19">
                  <c:v>2942</c:v>
                </c:pt>
                <c:pt idx="20">
                  <c:v>2946</c:v>
                </c:pt>
                <c:pt idx="21">
                  <c:v>2948</c:v>
                </c:pt>
                <c:pt idx="22">
                  <c:v>2957</c:v>
                </c:pt>
                <c:pt idx="23">
                  <c:v>2962</c:v>
                </c:pt>
                <c:pt idx="24">
                  <c:v>2970</c:v>
                </c:pt>
                <c:pt idx="25">
                  <c:v>2972</c:v>
                </c:pt>
                <c:pt idx="26">
                  <c:v>2980</c:v>
                </c:pt>
                <c:pt idx="27">
                  <c:v>2988</c:v>
                </c:pt>
                <c:pt idx="28">
                  <c:v>2996</c:v>
                </c:pt>
                <c:pt idx="29">
                  <c:v>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9F-4FF7-A48F-D9BB4C133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89192"/>
        <c:axId val="338489520"/>
      </c:lineChart>
      <c:dateAx>
        <c:axId val="33848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89520"/>
        <c:crosses val="autoZero"/>
        <c:auto val="1"/>
        <c:lblOffset val="100"/>
        <c:baseTimeUnit val="days"/>
      </c:dateAx>
      <c:valAx>
        <c:axId val="33848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8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9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4</c:v>
                </c:pt>
                <c:pt idx="15">
                  <c:v>10</c:v>
                </c:pt>
                <c:pt idx="16">
                  <c:v>7</c:v>
                </c:pt>
                <c:pt idx="17">
                  <c:v>4</c:v>
                </c:pt>
                <c:pt idx="18">
                  <c:v>7</c:v>
                </c:pt>
                <c:pt idx="19">
                  <c:v>9</c:v>
                </c:pt>
                <c:pt idx="20">
                  <c:v>2</c:v>
                </c:pt>
                <c:pt idx="21">
                  <c:v>6</c:v>
                </c:pt>
                <c:pt idx="22">
                  <c:v>3</c:v>
                </c:pt>
                <c:pt idx="23">
                  <c:v>4</c:v>
                </c:pt>
                <c:pt idx="24">
                  <c:v>7</c:v>
                </c:pt>
                <c:pt idx="25">
                  <c:v>4</c:v>
                </c:pt>
                <c:pt idx="26">
                  <c:v>7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62-4485-AABC-AE2ECD94F8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-2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-2</c:v>
                </c:pt>
                <c:pt idx="9">
                  <c:v>-1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-2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3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62-4485-AABC-AE2ECD94F8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3</c:v>
                </c:pt>
                <c:pt idx="7">
                  <c:v>2</c:v>
                </c:pt>
                <c:pt idx="8">
                  <c:v>8</c:v>
                </c:pt>
                <c:pt idx="9">
                  <c:v>2</c:v>
                </c:pt>
                <c:pt idx="10">
                  <c:v>5</c:v>
                </c:pt>
                <c:pt idx="11">
                  <c:v>7</c:v>
                </c:pt>
                <c:pt idx="12">
                  <c:v>7</c:v>
                </c:pt>
                <c:pt idx="13">
                  <c:v>5</c:v>
                </c:pt>
                <c:pt idx="14">
                  <c:v>0</c:v>
                </c:pt>
                <c:pt idx="15">
                  <c:v>5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1</c:v>
                </c:pt>
                <c:pt idx="20">
                  <c:v>4</c:v>
                </c:pt>
                <c:pt idx="21">
                  <c:v>2</c:v>
                </c:pt>
                <c:pt idx="22">
                  <c:v>9</c:v>
                </c:pt>
                <c:pt idx="23">
                  <c:v>5</c:v>
                </c:pt>
                <c:pt idx="24">
                  <c:v>8</c:v>
                </c:pt>
                <c:pt idx="25">
                  <c:v>2</c:v>
                </c:pt>
                <c:pt idx="26">
                  <c:v>8</c:v>
                </c:pt>
                <c:pt idx="27">
                  <c:v>8</c:v>
                </c:pt>
                <c:pt idx="28">
                  <c:v>8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62-4485-AABC-AE2ECD94F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175488"/>
        <c:axId val="341168272"/>
      </c:lineChart>
      <c:dateAx>
        <c:axId val="34117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68272"/>
        <c:crosses val="autoZero"/>
        <c:auto val="1"/>
        <c:lblOffset val="100"/>
        <c:baseTimeUnit val="days"/>
      </c:dateAx>
      <c:valAx>
        <c:axId val="34116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7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55-4A98-B510-1FF31F5B35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55-4A98-B510-1FF31F5B35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55-4A98-B510-1FF31F5B3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175160"/>
        <c:axId val="341167944"/>
      </c:barChart>
      <c:catAx>
        <c:axId val="34117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67944"/>
        <c:crosses val="autoZero"/>
        <c:auto val="1"/>
        <c:lblAlgn val="ctr"/>
        <c:lblOffset val="100"/>
        <c:noMultiLvlLbl val="0"/>
      </c:catAx>
      <c:valAx>
        <c:axId val="34116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7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9A-489C-9EB0-1F1524B5B1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9A-489C-9EB0-1F1524B5B1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9A-489C-9EB0-1F1524B5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153216"/>
        <c:axId val="342151248"/>
      </c:barChart>
      <c:catAx>
        <c:axId val="34215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51248"/>
        <c:crosses val="autoZero"/>
        <c:auto val="1"/>
        <c:lblAlgn val="ctr"/>
        <c:lblOffset val="100"/>
        <c:noMultiLvlLbl val="0"/>
      </c:catAx>
      <c:valAx>
        <c:axId val="34215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5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59-4BA6-B615-F36095DE02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59-4BA6-B615-F36095DE02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59-4BA6-B615-F36095DE0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143376"/>
        <c:axId val="342142392"/>
      </c:lineChart>
      <c:catAx>
        <c:axId val="34214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42392"/>
        <c:crosses val="autoZero"/>
        <c:auto val="1"/>
        <c:lblAlgn val="ctr"/>
        <c:lblOffset val="100"/>
        <c:noMultiLvlLbl val="0"/>
      </c:catAx>
      <c:valAx>
        <c:axId val="34214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4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4.5454545454545503</c:v>
                </c:pt>
                <c:pt idx="1">
                  <c:v>1.7408123791102501</c:v>
                </c:pt>
                <c:pt idx="2">
                  <c:v>2.7079303675048401</c:v>
                </c:pt>
                <c:pt idx="3">
                  <c:v>2.0067698259187599</c:v>
                </c:pt>
                <c:pt idx="6">
                  <c:v>2.12765957446809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A-4439-9430-06F6A18385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1.4854827819041201</c:v>
                </c:pt>
                <c:pt idx="1">
                  <c:v>1.55300472653612</c:v>
                </c:pt>
                <c:pt idx="3">
                  <c:v>1.5361242403781199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FA-4439-9430-06F6A18385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1.3548057259713699</c:v>
                </c:pt>
                <c:pt idx="3">
                  <c:v>1.36332651670075</c:v>
                </c:pt>
                <c:pt idx="4">
                  <c:v>3.0334014996591701</c:v>
                </c:pt>
                <c:pt idx="6">
                  <c:v>1.7382413087934601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FA-4439-9430-06F6A1838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141408"/>
        <c:axId val="342144360"/>
      </c:barChart>
      <c:catAx>
        <c:axId val="34214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44360"/>
        <c:crosses val="autoZero"/>
        <c:auto val="1"/>
        <c:lblAlgn val="ctr"/>
        <c:lblOffset val="100"/>
        <c:noMultiLvlLbl val="0"/>
      </c:catAx>
      <c:valAx>
        <c:axId val="34214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4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2.7898726011933599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1.7416545718432499</c:v>
                </c:pt>
                <c:pt idx="17">
                  <c:v>2.5157232704402501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90-4927-B9E9-B508976209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1.3508949679162401</c:v>
                </c:pt>
                <c:pt idx="11">
                  <c:v>0</c:v>
                </c:pt>
                <c:pt idx="12">
                  <c:v>1.62107396149949</c:v>
                </c:pt>
                <c:pt idx="13">
                  <c:v>0</c:v>
                </c:pt>
                <c:pt idx="14">
                  <c:v>1.5366430260047299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1.55352921310368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90-4927-B9E9-B508976209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1.5507839127470999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1.6700749829584201</c:v>
                </c:pt>
                <c:pt idx="15">
                  <c:v>0</c:v>
                </c:pt>
                <c:pt idx="16">
                  <c:v>1.56782549420586</c:v>
                </c:pt>
                <c:pt idx="17">
                  <c:v>3.1356509884117298</c:v>
                </c:pt>
                <c:pt idx="18">
                  <c:v>0.98841172460804405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90-4927-B9E9-B50897620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150264"/>
        <c:axId val="342148624"/>
      </c:lineChart>
      <c:catAx>
        <c:axId val="34215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48624"/>
        <c:crosses val="autoZero"/>
        <c:auto val="1"/>
        <c:lblAlgn val="ctr"/>
        <c:lblOffset val="100"/>
        <c:noMultiLvlLbl val="0"/>
      </c:catAx>
      <c:valAx>
        <c:axId val="34214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5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6-4F57-A7A1-B4154032E0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F6-4F57-A7A1-B4154032E0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F6-4F57-A7A1-B4154032E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318520"/>
        <c:axId val="295316880"/>
      </c:barChart>
      <c:catAx>
        <c:axId val="29531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6880"/>
        <c:crosses val="autoZero"/>
        <c:auto val="1"/>
        <c:lblAlgn val="ctr"/>
        <c:lblOffset val="100"/>
        <c:noMultiLvlLbl val="0"/>
      </c:catAx>
      <c:valAx>
        <c:axId val="29531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278</c:v>
                </c:pt>
                <c:pt idx="1">
                  <c:v>225</c:v>
                </c:pt>
                <c:pt idx="2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B-48ED-A784-EE0F2DA880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B-48ED-A784-EE0F2DA880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35</c:v>
                </c:pt>
                <c:pt idx="1">
                  <c:v>0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B-48ED-A784-EE0F2DA88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936112"/>
        <c:axId val="335939392"/>
      </c:barChart>
      <c:catAx>
        <c:axId val="33593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9392"/>
        <c:crosses val="autoZero"/>
        <c:auto val="1"/>
        <c:lblAlgn val="ctr"/>
        <c:lblOffset val="100"/>
        <c:noMultiLvlLbl val="0"/>
      </c:catAx>
      <c:valAx>
        <c:axId val="33593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1.7182130584191999</c:v>
                </c:pt>
                <c:pt idx="1">
                  <c:v>2.7012510913959402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7A-4476-8990-878915B019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1.5187352724887599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7A-4476-8990-878915B019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1.2850862360501001</c:v>
                </c:pt>
                <c:pt idx="1">
                  <c:v>1.9996093301589599</c:v>
                </c:pt>
                <c:pt idx="2">
                  <c:v>1.3788348845225999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7A-4476-8990-878915B01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940048"/>
        <c:axId val="335932504"/>
      </c:barChart>
      <c:catAx>
        <c:axId val="33594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2504"/>
        <c:crosses val="autoZero"/>
        <c:auto val="1"/>
        <c:lblAlgn val="ctr"/>
        <c:lblOffset val="100"/>
        <c:noMultiLvlLbl val="0"/>
      </c:catAx>
      <c:valAx>
        <c:axId val="33593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4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277</c:v>
                </c:pt>
                <c:pt idx="1">
                  <c:v>216</c:v>
                </c:pt>
                <c:pt idx="2">
                  <c:v>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1-48E7-999F-69AA427E97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36</c:v>
                </c:pt>
                <c:pt idx="1">
                  <c:v>9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31-48E7-999F-69AA427E9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529528"/>
        <c:axId val="342145344"/>
      </c:barChart>
      <c:catAx>
        <c:axId val="34152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45344"/>
        <c:crosses val="autoZero"/>
        <c:auto val="1"/>
        <c:lblAlgn val="ctr"/>
        <c:lblOffset val="100"/>
        <c:noMultiLvlLbl val="0"/>
      </c:catAx>
      <c:valAx>
        <c:axId val="34214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2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3D7F-BC84-4C49-8F6A-B481813D0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38866-2D4B-4EDB-9E66-CBC64962FC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9484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019EE-1FC7-455F-B60A-425D49E4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62050-88D5-455B-ACC8-6B03B0BA5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613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244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52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998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942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891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207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530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3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512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492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01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4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48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367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CFF5B-1BDA-4C63-AB4D-30DCD070C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50407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D0BC-AFCE-4A8B-9679-D109BFEE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7FFC6-5AAE-4E30-9BEA-D38B3C474B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925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DEE7D-4F1D-450B-970D-58AC65045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A1970-4788-41C8-9D9E-21ABAEC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2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8D100-B8DE-4027-9CFD-B41502D9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7EF2D-C4DF-444A-8F2D-45E3EBDD3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715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CCA40-49FF-4B04-ABEB-3DD68121A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B5F9B-95A8-41CF-8484-9A65F1E80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85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5069-E5FD-4562-8321-9B87DBBA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C8D95-BF8E-4767-8E3F-B12C25AFA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305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9334C-C0C2-4205-BD3A-5ABA2C03C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00432-B2BF-441C-A22B-AF0DFBFEA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2AAE0-7EBD-4B27-82A2-FE6FD7ED9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0EAA9-D090-4E32-B4E6-77366BA04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149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9E886-62A0-4551-B7E5-5DDD10140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9332B-CB04-4DCA-B1B6-FF33A2D82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97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56ED-E626-4D39-B8AF-54A28DF4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0A0A8F-6F5F-4830-B0EA-B62DED4DB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4216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1C559-4974-4771-80B8-542EB3B6A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5E5DB-1AB9-4B91-9646-D924DC319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397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A6B6-6637-48D5-9982-0E4475C5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D9332-6BA8-4F0C-9DE3-FC5182136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8248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7522F-28B8-4FDE-B0F9-B03E1640C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4CC5A-3E8F-48B3-B593-B5958CDA7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6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7268-8C53-49B8-9B36-A852DEF56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8FE23A-494E-484D-8EF1-08D437AEA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250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CD84C-CAD5-44CB-8B44-A6DC0B3FB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62EF5-ACF8-46ED-A7D4-13FD00A9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919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8237C-FF01-436F-9A6A-D3CE4C8F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E09AE5-9E81-4729-8C14-8A69D9DC4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40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74507-B446-4B08-A237-7251D37A8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B1EA6-7168-44DF-9E04-9F299CBC2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4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78A03-0490-4446-A432-1A1A099C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329D69-6BBA-40B1-A327-E34A99195A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0692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6F28F-3B3F-40E3-8FEA-98AD64258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FB474-C05B-4A74-BBE3-0B79DB293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81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608B-9F30-4B40-A01F-0E758BD3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8DFA5-C63A-4C9B-A29F-98D929C89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723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304CC-76D2-46A6-B84E-43C3B14C9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65214-1EAD-40C8-B45D-ED566948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80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660E-330F-43D7-9DA6-28D06177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B417BB-A83F-49C2-B612-711858E254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94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AEDD8-353E-40A7-B107-D76BE1081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F8CDF-981F-4424-AD72-BEDD4E1E1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69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109EA-0C6E-4DF1-9AFF-D8E3169A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D5B3F-6509-42A3-978F-57D5850F9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4647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35538-3C72-4908-A6E6-E589ED53E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76002-BB19-440E-9C4C-055EF589B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839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0ECB9-8E72-47BE-9623-A8DE5E890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DE556E-D6D2-4F91-BD17-586B7745C2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18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5AF9D-0296-475E-BA58-E3446A31A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B8192-0736-4BC4-A532-BD1440E2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71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D2851-EDEC-4A57-9FAE-F82D1CD3A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7B318-7DBA-40C4-B8DE-877904512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949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45847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47193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621243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389685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9029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4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0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10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44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38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6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4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3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#𝐑𝐊𝟏𝟓𝟎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16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70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584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0FE3A-B42F-4715-8E93-175255EE7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28702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25F46-5661-40C8-991F-21E013C5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4D15A-16BF-4D40-A2A2-B89D9034E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08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396299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316186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441913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068431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6427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5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3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8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#𝐊𝐋𝐢𝐠𝐡𝐭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91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#𝐊𝐞𝐞𝐰𝐚𝐲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5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81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#𝐂𝐫𝐨𝐱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26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1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5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#CalidadSYM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1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59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B0DC5-7E26-41F4-8883-0638359D2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03878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54C37-14F0-4116-AEB1-7B9B7A07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A9D7A-B770-4C77-909F-F735AB4CB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46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63007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7694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1489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0038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4817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782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35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- 2021-06-18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adrenalina, la pasión de las dos ruedas, la aventura. Todo es mejor en tu motocicleta favorita.⁣⁣
⁣⁣
¿𝐐𝐮𝐞́ 𝐞𝐬𝐩𝐞𝐫𝐚́𝐬 𝐩𝐚𝐫𝐚 𝐭𝐞𝐧𝐞𝐫 𝐭𝐮 #𝐊𝐞𝐞𝐰𝐚𝐲?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- 2021-06-21 10:21:25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5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- 2021-06-24 14:19:57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moderno se conjuga con su comodidad y rapidez gracias a sus líneas agresivas que le dan un aspecto único.
Completá el formulario en el link de la biografía y obtené tu X-TOWN 250I en 12 cuotas sin interés por el mes de junio.
#kymco #scooter #xtown #ahora12 #12cuotas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77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66FD0-816B-4B3A-B2B8-F32D468CB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655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17F14-ECB1-4E7F-9FA2-873F4DF50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A009B-7D1C-443E-A771-F429FBC6E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19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609994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2530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2002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0934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9728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5614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86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- 2021-06-09 14:55:57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paseo en la K-light 202 es una experiencia emocionante, la suspensión avanzada y el motor de 200cc hacen justo lo que necesitas. Con #𝐊𝐋𝐢𝐠𝐡𝐭 rediseñá tu forma de moverte.⁣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7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- 2021-06-20 09:36:26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padres #riders les deseamos un muy feliz día.
�
�#Keeway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6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- 2021-06-21 12:54:42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 kymco.com.ar o acercate a nuestra red de concesionarios oficiales.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2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875B8-B359-4D90-8018-35DC4E45C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853348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0163A-F276-46BC-AB66-A5B3E9CC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23FB5-5155-4A64-BA85-7067304A3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266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40350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942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7031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935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8206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174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36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- 2021-06-17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más confiable, asegurada. Con #Sym tenés 2 años o 24.000km de garantía.
⁣
#CalidadSYM⁣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77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- 2021-06-01 21:37:32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"Más potencia, más espacio, más Downtown.
Conoce hoy tu Kymco Downtown 350i en nuestra red de concesionarios oficiales.
#kymco #scooter #downtown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0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- 2021-06-02 16:55:17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#RK150 es tu compañera ideal para explorar la ciudad o hacer un viaje de fin de semana. Su motor OHC de cuatro tiempos refrigerado por aire de 149cc brinda la calidad y confiabilidad de la tecnología Keeway.
⁣
Disfrutá de la libertad en dos ruedas.⁣
﻿
﻿#Keeway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219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E2E83-B8BB-4992-BFAE-7B6FF9E33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10620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64CA9-2FB5-4DB8-81E5-2BD2FE1B7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EB7BD-96B5-4410-92B5-D775A8BA5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108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45605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9893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9594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5946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1629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9221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74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- 2021-06-02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﻿Además de sus ventajas en ahorro de tiempo y economía, la #𝐂𝐫𝐨𝐱 se distingue por su diseño 𝐯𝐚𝐧𝐠𝐮𝐚𝐫𝐝𝐢𝐬𝐭𝐚 𝐲 𝐮𝐫𝐛𝐚𝐧𝐨; tablero de instrumentos digital con 17 colores, luces de giro frontales integradas al carenado y un freno de disco lobulado delantero con caliper rojo que sin dudas genera una 𝘢𝘵𝘳𝘢𝘤𝘤𝘪ó𝘯 𝘷𝘪𝘴𝘶𝘢𝘭 𝘪𝘯𝘮𝘦𝘥𝘪𝘢𝘵𝘢 que no se pasará pasará desapercibido.⁣
⁣
⁣
#Sym es Diseño.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7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- 2021-06-20 10:30:01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padre especialmente a aquellos que comparten la pasión motoquera con sus hijos.😎⁣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55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7BA77-2B89-4AEC-983C-7AADDDF4D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12728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1E5A-8EF8-40CE-907B-23B7F6AA1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E4C25C-42AA-40C5-80A1-DB14A5E61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12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3992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5563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636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7424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071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6439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24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- 2021-06-28 10:21:44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RESISTENCIA
Su ligero chasis te permite una mayor movilidad que une a su gran potencia para que puedas disfrutarlo tanto en la calle como en autopistas.
Acercate a nuestra red de concesionarios oficiales para conocerlo en detalle.
#kymco #xtown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75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- 2021-06-10 09:29:15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te cuidás vos, también estás cuidando al otro. ⁣
⁣
10 de Junio - Día Mundial de la Seguridad Vial.
#Keeway #SeguridadVial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8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- 2021-06-23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el color de tu Keeway #RK150 que más vaya con tu personalidad.⁣
⁣
Blanca, roja y negra. ¿Cuál va con 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13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62052-D264-45FA-A9F2-B569A7E65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9940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A82B4-D56D-44FE-9FA9-E47A707E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91EB1-8BE3-4197-99A5-8D8AA1E1C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966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38156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697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0340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6894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9912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775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6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- 2021-06-10 10:30:16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¿Andás en moto? ¡Cuidate!⁣⁣
⁣⁣
⁣
En el 𝐃𝐢́𝐚 𝐌𝐮𝐧𝐝𝐢𝐚𝐥 𝐝𝐞 𝐥𝐚 𝐒𝐞𝐠𝐮𝐫𝐢𝐝𝐚𝐝 𝐕𝐢𝐚𝐥 te contamos los principales #tips para cuidarte vos mismo como motociclista, y cuidar a los demás.⁣⁣
⁣
⁣⁣
⁣
#Sym es seguridad.⁣
⁣
⁣
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- 2021-06-17 14:36:06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 satisface todas las necesidades de comodidad y rendimiento.
Clickeá el link en la bio, completa el formulario y tené tu Kymco en 12 cuotas SIN INTERÉS.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5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FEF15-3B0C-42AA-871F-D20C35EAA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53215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810B-398C-4158-9045-8D2C562A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9FCF99-0D67-4FCB-B3E2-2A9F2F1B0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754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54926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5938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4332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301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0614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6710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82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- 2021-06-16 18:32:21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04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3D1A0-67EA-48AC-BDCB-E1D453B4C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79274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65208-753E-4702-A2E4-9D160EA8D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42C7F-C956-4008-A1D7-130FCBE76A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87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981534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2396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94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976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1949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821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07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- 2021-06-08 16:30:59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#𝐒𝐲𝐦𝐩𝐡𝐨𝐧𝐲 𝟏𝟐𝟓 cuenta con un bloqueo antirrobo el cual corta la energía de la moto haciendo imposible su encendido​. Además, posee un plus de estabilidad y seguridad por equipar llantas de aleación de 16 pulgadas, más grandes que las habituales​. Su freno a disco delantero y trasero brinda un frenado más rápido y preciso.⁣
⁣
Movete en la ciudad con tu #scooter Sym.⁣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581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3310B-6C01-40CE-B760-30CB3D72B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40434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EB095-A418-4AA1-BD4D-109BDA89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2867E-C550-4A33-A089-C91F169E1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225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41267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1321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2769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7149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3236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8096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4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- 2021-06-04 18:00:19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19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041B2-8EB4-4FC5-ADAE-EC3895340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537033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853</Words>
  <Application>Microsoft Office PowerPoint</Application>
  <PresentationFormat>On-screen Show (4:3)</PresentationFormat>
  <Paragraphs>383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9</vt:lpstr>
      <vt:lpstr>Instagram Posts Table | SYM - 2 of 9</vt:lpstr>
      <vt:lpstr>Instagram Posts Table | SYM - 3 of 9</vt:lpstr>
      <vt:lpstr>Instagram Posts Table | SYM - 4 of 9</vt:lpstr>
      <vt:lpstr>Instagram Posts Table | SYM - 5 of 9</vt:lpstr>
      <vt:lpstr>Instagram Posts Table | SYM - 6 of 9</vt:lpstr>
      <vt:lpstr>Instagram Posts Table | SYM - 7 of 9</vt:lpstr>
      <vt:lpstr>Instagram Posts Table | SYM - 8 of 9</vt:lpstr>
      <vt:lpstr>Instagram Posts Table | SYM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2021-07-01T07:48:11Z</dcterms:created>
  <dcterms:modified xsi:type="dcterms:W3CDTF">2021-07-01T07:49:02Z</dcterms:modified>
</cp:coreProperties>
</file>