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keewayargentina</c:v>
                </c:pt>
                <c:pt idx="1">
                  <c:v>kymcoargentinaoficial</c:v>
                </c:pt>
                <c:pt idx="2">
                  <c:v>symargentina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3000</c:v>
                </c:pt>
                <c:pt idx="1">
                  <c:v>2974</c:v>
                </c:pt>
                <c:pt idx="2">
                  <c:v>2129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7-4ED6-9852-88B71183D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70.966700000000003</c:v>
                </c:pt>
                <c:pt idx="1">
                  <c:v>83.333299999999994</c:v>
                </c:pt>
                <c:pt idx="2">
                  <c:v>100</c:v>
                </c:pt>
                <c:pt idx="3">
                  <c:v>0</c:v>
                </c:pt>
                <c:pt idx="4">
                  <c:v>75</c:v>
                </c:pt>
                <c:pt idx="5">
                  <c:v>73.130799999999994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5E-4ED3-A1C0-524CCC40BC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99.133300000000006</c:v>
                </c:pt>
                <c:pt idx="1">
                  <c:v>83.333299999999994</c:v>
                </c:pt>
                <c:pt idx="2">
                  <c:v>0</c:v>
                </c:pt>
                <c:pt idx="3">
                  <c:v>0</c:v>
                </c:pt>
                <c:pt idx="4">
                  <c:v>62.5</c:v>
                </c:pt>
                <c:pt idx="5">
                  <c:v>52.570099999999996</c:v>
                </c:pt>
                <c:pt idx="6">
                  <c:v>56.498899999999999</c:v>
                </c:pt>
                <c:pt idx="7">
                  <c:v>13.7075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5E-4ED3-A1C0-524CCC40BC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70.594700000000003</c:v>
                </c:pt>
                <c:pt idx="7">
                  <c:v>73.830100000000002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D5E-4ED3-A1C0-524CCC40B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1640856"/>
        <c:axId val="341642824"/>
      </c:radarChart>
      <c:catAx>
        <c:axId val="34164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42824"/>
        <c:crosses val="autoZero"/>
        <c:auto val="1"/>
        <c:lblAlgn val="ctr"/>
        <c:lblOffset val="100"/>
        <c:noMultiLvlLbl val="0"/>
      </c:catAx>
      <c:valAx>
        <c:axId val="34164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4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2008</c:v>
                </c:pt>
                <c:pt idx="1">
                  <c:v>2008</c:v>
                </c:pt>
                <c:pt idx="2">
                  <c:v>2008</c:v>
                </c:pt>
                <c:pt idx="3">
                  <c:v>2012</c:v>
                </c:pt>
                <c:pt idx="4">
                  <c:v>2013</c:v>
                </c:pt>
                <c:pt idx="5">
                  <c:v>2017</c:v>
                </c:pt>
                <c:pt idx="6">
                  <c:v>2026</c:v>
                </c:pt>
                <c:pt idx="7">
                  <c:v>2029</c:v>
                </c:pt>
                <c:pt idx="8">
                  <c:v>2033</c:v>
                </c:pt>
                <c:pt idx="9">
                  <c:v>2037</c:v>
                </c:pt>
                <c:pt idx="10">
                  <c:v>2037</c:v>
                </c:pt>
                <c:pt idx="11">
                  <c:v>2039</c:v>
                </c:pt>
                <c:pt idx="12">
                  <c:v>2042</c:v>
                </c:pt>
                <c:pt idx="13">
                  <c:v>2043</c:v>
                </c:pt>
                <c:pt idx="14">
                  <c:v>2047</c:v>
                </c:pt>
                <c:pt idx="15">
                  <c:v>2057</c:v>
                </c:pt>
                <c:pt idx="16">
                  <c:v>2064</c:v>
                </c:pt>
                <c:pt idx="17">
                  <c:v>2068</c:v>
                </c:pt>
                <c:pt idx="18">
                  <c:v>2075</c:v>
                </c:pt>
                <c:pt idx="19">
                  <c:v>2084</c:v>
                </c:pt>
                <c:pt idx="20">
                  <c:v>2086</c:v>
                </c:pt>
                <c:pt idx="21">
                  <c:v>2092</c:v>
                </c:pt>
                <c:pt idx="22">
                  <c:v>2095</c:v>
                </c:pt>
                <c:pt idx="23">
                  <c:v>2099</c:v>
                </c:pt>
                <c:pt idx="24">
                  <c:v>2106</c:v>
                </c:pt>
                <c:pt idx="25">
                  <c:v>2110</c:v>
                </c:pt>
                <c:pt idx="26">
                  <c:v>2117</c:v>
                </c:pt>
                <c:pt idx="27">
                  <c:v>2121</c:v>
                </c:pt>
                <c:pt idx="28">
                  <c:v>2125</c:v>
                </c:pt>
                <c:pt idx="29">
                  <c:v>2129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12-4C3D-8D8A-08D94D3DDC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2951</c:v>
                </c:pt>
                <c:pt idx="1">
                  <c:v>2949</c:v>
                </c:pt>
                <c:pt idx="2">
                  <c:v>2949</c:v>
                </c:pt>
                <c:pt idx="3">
                  <c:v>2950</c:v>
                </c:pt>
                <c:pt idx="4">
                  <c:v>2953</c:v>
                </c:pt>
                <c:pt idx="5">
                  <c:v>2955</c:v>
                </c:pt>
                <c:pt idx="6">
                  <c:v>2956</c:v>
                </c:pt>
                <c:pt idx="7">
                  <c:v>2958</c:v>
                </c:pt>
                <c:pt idx="8">
                  <c:v>2956</c:v>
                </c:pt>
                <c:pt idx="9">
                  <c:v>2955</c:v>
                </c:pt>
                <c:pt idx="10">
                  <c:v>2957</c:v>
                </c:pt>
                <c:pt idx="11">
                  <c:v>2957</c:v>
                </c:pt>
                <c:pt idx="12">
                  <c:v>2957</c:v>
                </c:pt>
                <c:pt idx="13">
                  <c:v>2959</c:v>
                </c:pt>
                <c:pt idx="14">
                  <c:v>2957</c:v>
                </c:pt>
                <c:pt idx="15">
                  <c:v>2962</c:v>
                </c:pt>
                <c:pt idx="16">
                  <c:v>2962</c:v>
                </c:pt>
                <c:pt idx="17">
                  <c:v>2962</c:v>
                </c:pt>
                <c:pt idx="18">
                  <c:v>2962</c:v>
                </c:pt>
                <c:pt idx="19">
                  <c:v>2963</c:v>
                </c:pt>
                <c:pt idx="20">
                  <c:v>2963</c:v>
                </c:pt>
                <c:pt idx="21">
                  <c:v>2964</c:v>
                </c:pt>
                <c:pt idx="22">
                  <c:v>2964</c:v>
                </c:pt>
                <c:pt idx="23">
                  <c:v>2967</c:v>
                </c:pt>
                <c:pt idx="24">
                  <c:v>2970</c:v>
                </c:pt>
                <c:pt idx="25">
                  <c:v>2970</c:v>
                </c:pt>
                <c:pt idx="26">
                  <c:v>2971</c:v>
                </c:pt>
                <c:pt idx="27">
                  <c:v>2973</c:v>
                </c:pt>
                <c:pt idx="28">
                  <c:v>2973</c:v>
                </c:pt>
                <c:pt idx="29">
                  <c:v>2974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12-4C3D-8D8A-08D94D3DDC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2868</c:v>
                </c:pt>
                <c:pt idx="1">
                  <c:v>2869</c:v>
                </c:pt>
                <c:pt idx="2">
                  <c:v>2869</c:v>
                </c:pt>
                <c:pt idx="3">
                  <c:v>2873</c:v>
                </c:pt>
                <c:pt idx="4">
                  <c:v>2879</c:v>
                </c:pt>
                <c:pt idx="5">
                  <c:v>2886</c:v>
                </c:pt>
                <c:pt idx="6">
                  <c:v>2889</c:v>
                </c:pt>
                <c:pt idx="7">
                  <c:v>2891</c:v>
                </c:pt>
                <c:pt idx="8">
                  <c:v>2899</c:v>
                </c:pt>
                <c:pt idx="9">
                  <c:v>2901</c:v>
                </c:pt>
                <c:pt idx="10">
                  <c:v>2906</c:v>
                </c:pt>
                <c:pt idx="11">
                  <c:v>2913</c:v>
                </c:pt>
                <c:pt idx="12">
                  <c:v>2920</c:v>
                </c:pt>
                <c:pt idx="13">
                  <c:v>2925</c:v>
                </c:pt>
                <c:pt idx="14">
                  <c:v>2925</c:v>
                </c:pt>
                <c:pt idx="15">
                  <c:v>2930</c:v>
                </c:pt>
                <c:pt idx="16">
                  <c:v>2934</c:v>
                </c:pt>
                <c:pt idx="17">
                  <c:v>2938</c:v>
                </c:pt>
                <c:pt idx="18">
                  <c:v>2941</c:v>
                </c:pt>
                <c:pt idx="19">
                  <c:v>2942</c:v>
                </c:pt>
                <c:pt idx="20">
                  <c:v>2946</c:v>
                </c:pt>
                <c:pt idx="21">
                  <c:v>2948</c:v>
                </c:pt>
                <c:pt idx="22">
                  <c:v>2957</c:v>
                </c:pt>
                <c:pt idx="23">
                  <c:v>2962</c:v>
                </c:pt>
                <c:pt idx="24">
                  <c:v>2970</c:v>
                </c:pt>
                <c:pt idx="25">
                  <c:v>2972</c:v>
                </c:pt>
                <c:pt idx="26">
                  <c:v>2980</c:v>
                </c:pt>
                <c:pt idx="27">
                  <c:v>2988</c:v>
                </c:pt>
                <c:pt idx="28">
                  <c:v>2996</c:v>
                </c:pt>
                <c:pt idx="29">
                  <c:v>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412-4C3D-8D8A-08D94D3DD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419864"/>
        <c:axId val="73418880"/>
      </c:lineChart>
      <c:dateAx>
        <c:axId val="73419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18880"/>
        <c:crosses val="autoZero"/>
        <c:auto val="1"/>
        <c:lblOffset val="100"/>
        <c:baseTimeUnit val="days"/>
      </c:dateAx>
      <c:valAx>
        <c:axId val="73418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19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9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0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4</c:v>
                </c:pt>
                <c:pt idx="15">
                  <c:v>10</c:v>
                </c:pt>
                <c:pt idx="16">
                  <c:v>7</c:v>
                </c:pt>
                <c:pt idx="17">
                  <c:v>4</c:v>
                </c:pt>
                <c:pt idx="18">
                  <c:v>7</c:v>
                </c:pt>
                <c:pt idx="19">
                  <c:v>9</c:v>
                </c:pt>
                <c:pt idx="20">
                  <c:v>2</c:v>
                </c:pt>
                <c:pt idx="21">
                  <c:v>6</c:v>
                </c:pt>
                <c:pt idx="22">
                  <c:v>3</c:v>
                </c:pt>
                <c:pt idx="23">
                  <c:v>4</c:v>
                </c:pt>
                <c:pt idx="24">
                  <c:v>7</c:v>
                </c:pt>
                <c:pt idx="25">
                  <c:v>4</c:v>
                </c:pt>
                <c:pt idx="26">
                  <c:v>7</c:v>
                </c:pt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FA-45F9-BF66-2C999F8D70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</c:v>
                </c:pt>
                <c:pt idx="1">
                  <c:v>-2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-2</c:v>
                </c:pt>
                <c:pt idx="9">
                  <c:v>-1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-2</c:v>
                </c:pt>
                <c:pt idx="15">
                  <c:v>5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3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FA-45F9-BF66-2C999F8D70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</c:v>
                </c:pt>
                <c:pt idx="1">
                  <c:v>1</c:v>
                </c:pt>
                <c:pt idx="2">
                  <c:v>0</c:v>
                </c:pt>
                <c:pt idx="3">
                  <c:v>4</c:v>
                </c:pt>
                <c:pt idx="4">
                  <c:v>6</c:v>
                </c:pt>
                <c:pt idx="5">
                  <c:v>7</c:v>
                </c:pt>
                <c:pt idx="6">
                  <c:v>3</c:v>
                </c:pt>
                <c:pt idx="7">
                  <c:v>2</c:v>
                </c:pt>
                <c:pt idx="8">
                  <c:v>8</c:v>
                </c:pt>
                <c:pt idx="9">
                  <c:v>2</c:v>
                </c:pt>
                <c:pt idx="10">
                  <c:v>5</c:v>
                </c:pt>
                <c:pt idx="11">
                  <c:v>7</c:v>
                </c:pt>
                <c:pt idx="12">
                  <c:v>7</c:v>
                </c:pt>
                <c:pt idx="13">
                  <c:v>5</c:v>
                </c:pt>
                <c:pt idx="14">
                  <c:v>0</c:v>
                </c:pt>
                <c:pt idx="15">
                  <c:v>5</c:v>
                </c:pt>
                <c:pt idx="16">
                  <c:v>4</c:v>
                </c:pt>
                <c:pt idx="17">
                  <c:v>4</c:v>
                </c:pt>
                <c:pt idx="18">
                  <c:v>3</c:v>
                </c:pt>
                <c:pt idx="19">
                  <c:v>1</c:v>
                </c:pt>
                <c:pt idx="20">
                  <c:v>4</c:v>
                </c:pt>
                <c:pt idx="21">
                  <c:v>2</c:v>
                </c:pt>
                <c:pt idx="22">
                  <c:v>9</c:v>
                </c:pt>
                <c:pt idx="23">
                  <c:v>5</c:v>
                </c:pt>
                <c:pt idx="24">
                  <c:v>8</c:v>
                </c:pt>
                <c:pt idx="25">
                  <c:v>2</c:v>
                </c:pt>
                <c:pt idx="26">
                  <c:v>8</c:v>
                </c:pt>
                <c:pt idx="27">
                  <c:v>8</c:v>
                </c:pt>
                <c:pt idx="28">
                  <c:v>8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FA-45F9-BF66-2C999F8D7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414944"/>
        <c:axId val="73416912"/>
      </c:lineChart>
      <c:dateAx>
        <c:axId val="73414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16912"/>
        <c:crosses val="autoZero"/>
        <c:auto val="1"/>
        <c:lblOffset val="100"/>
        <c:baseTimeUnit val="days"/>
      </c:dateAx>
      <c:valAx>
        <c:axId val="7341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1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C2-41E7-8123-CA2DABA714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C2-41E7-8123-CA2DABA714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C2-41E7-8123-CA2DABA71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947088"/>
        <c:axId val="293945448"/>
      </c:barChart>
      <c:catAx>
        <c:axId val="29394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45448"/>
        <c:crosses val="autoZero"/>
        <c:auto val="1"/>
        <c:lblAlgn val="ctr"/>
        <c:lblOffset val="100"/>
        <c:noMultiLvlLbl val="0"/>
      </c:catAx>
      <c:valAx>
        <c:axId val="29394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4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ED-4851-B298-FF722359B9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ED-4851-B298-FF722359B9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5</c:v>
                </c:pt>
                <c:pt idx="3">
                  <c:v>3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ED-4851-B298-FF722359B9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942824"/>
        <c:axId val="293943152"/>
      </c:barChart>
      <c:catAx>
        <c:axId val="293942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43152"/>
        <c:crosses val="autoZero"/>
        <c:auto val="1"/>
        <c:lblAlgn val="ctr"/>
        <c:lblOffset val="100"/>
        <c:noMultiLvlLbl val="0"/>
      </c:catAx>
      <c:valAx>
        <c:axId val="29394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4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EC-46FD-BCC4-8DDD2B6D91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EC-46FD-BCC4-8DDD2B6D91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EC-46FD-BCC4-8DDD2B6D91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36920"/>
        <c:axId val="293939216"/>
      </c:lineChart>
      <c:catAx>
        <c:axId val="293936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39216"/>
        <c:crosses val="autoZero"/>
        <c:auto val="1"/>
        <c:lblAlgn val="ctr"/>
        <c:lblOffset val="100"/>
        <c:noMultiLvlLbl val="0"/>
      </c:catAx>
      <c:valAx>
        <c:axId val="29393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36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4.5454545454545503</c:v>
                </c:pt>
                <c:pt idx="1">
                  <c:v>1.7408123791102501</c:v>
                </c:pt>
                <c:pt idx="2">
                  <c:v>2.7079303675048401</c:v>
                </c:pt>
                <c:pt idx="3">
                  <c:v>2.0067698259187599</c:v>
                </c:pt>
                <c:pt idx="6">
                  <c:v>2.12765957446809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18-4C20-A2D7-7920CFDA82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1.4854827819041201</c:v>
                </c:pt>
                <c:pt idx="1">
                  <c:v>1.55300472653612</c:v>
                </c:pt>
                <c:pt idx="3">
                  <c:v>1.5361242403781199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18-4C20-A2D7-7920CFDA82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1.3548057259713699</c:v>
                </c:pt>
                <c:pt idx="3">
                  <c:v>1.36332651670075</c:v>
                </c:pt>
                <c:pt idx="4">
                  <c:v>3.0334014996591701</c:v>
                </c:pt>
                <c:pt idx="6">
                  <c:v>1.7382413087934601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18-4C20-A2D7-7920CFDA8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941840"/>
        <c:axId val="293935608"/>
      </c:barChart>
      <c:catAx>
        <c:axId val="29394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35608"/>
        <c:crosses val="autoZero"/>
        <c:auto val="1"/>
        <c:lblAlgn val="ctr"/>
        <c:lblOffset val="100"/>
        <c:noMultiLvlLbl val="0"/>
      </c:catAx>
      <c:valAx>
        <c:axId val="29393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4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2.7898726011933599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1.7416545718432499</c:v>
                </c:pt>
                <c:pt idx="17">
                  <c:v>2.5157232704402501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BD-4389-A4B5-B9F783A13E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1.3508949679162401</c:v>
                </c:pt>
                <c:pt idx="11">
                  <c:v>0</c:v>
                </c:pt>
                <c:pt idx="12">
                  <c:v>1.62107396149949</c:v>
                </c:pt>
                <c:pt idx="13">
                  <c:v>0</c:v>
                </c:pt>
                <c:pt idx="14">
                  <c:v>1.5366430260047299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1.55352921310368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BD-4389-A4B5-B9F783A13E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1.5507839127470999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1.6700749829584201</c:v>
                </c:pt>
                <c:pt idx="15">
                  <c:v>0</c:v>
                </c:pt>
                <c:pt idx="16">
                  <c:v>1.56782549420586</c:v>
                </c:pt>
                <c:pt idx="17">
                  <c:v>3.1356509884117298</c:v>
                </c:pt>
                <c:pt idx="18">
                  <c:v>0.98841172460804405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BD-4389-A4B5-B9F783A13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32000"/>
        <c:axId val="293934296"/>
      </c:lineChart>
      <c:catAx>
        <c:axId val="29393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34296"/>
        <c:crosses val="autoZero"/>
        <c:auto val="1"/>
        <c:lblAlgn val="ctr"/>
        <c:lblOffset val="100"/>
        <c:noMultiLvlLbl val="0"/>
      </c:catAx>
      <c:valAx>
        <c:axId val="29393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3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6-4910-9D6F-F71D50E9C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5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76-4910-9D6F-F71D50E9CA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76-4910-9D6F-F71D50E9C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639544"/>
        <c:axId val="341068432"/>
      </c:barChart>
      <c:catAx>
        <c:axId val="34163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68432"/>
        <c:crosses val="autoZero"/>
        <c:auto val="1"/>
        <c:lblAlgn val="ctr"/>
        <c:lblOffset val="100"/>
        <c:noMultiLvlLbl val="0"/>
      </c:catAx>
      <c:valAx>
        <c:axId val="34106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63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278</c:v>
                </c:pt>
                <c:pt idx="1">
                  <c:v>225</c:v>
                </c:pt>
                <c:pt idx="2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8A-41D0-89EE-38EC954191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8A-41D0-89EE-38EC954191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35</c:v>
                </c:pt>
                <c:pt idx="1">
                  <c:v>0</c:v>
                </c:pt>
                <c:pt idx="2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8A-41D0-89EE-38EC95419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078272"/>
        <c:axId val="341081224"/>
      </c:barChart>
      <c:catAx>
        <c:axId val="34107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81224"/>
        <c:crosses val="autoZero"/>
        <c:auto val="1"/>
        <c:lblAlgn val="ctr"/>
        <c:lblOffset val="100"/>
        <c:noMultiLvlLbl val="0"/>
      </c:catAx>
      <c:valAx>
        <c:axId val="34108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7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1.7182130584191999</c:v>
                </c:pt>
                <c:pt idx="1">
                  <c:v>2.7012510913959402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AB-4EF0-A55D-9828731A0E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1.5187352724887599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AB-4EF0-A55D-9828731A0E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1.2850862360501001</c:v>
                </c:pt>
                <c:pt idx="1">
                  <c:v>1.9996093301589599</c:v>
                </c:pt>
                <c:pt idx="2">
                  <c:v>1.3788348845225999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AB-4EF0-A55D-9828731A0E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1068760"/>
        <c:axId val="341069088"/>
      </c:barChart>
      <c:catAx>
        <c:axId val="34106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69088"/>
        <c:crosses val="autoZero"/>
        <c:auto val="1"/>
        <c:lblAlgn val="ctr"/>
        <c:lblOffset val="100"/>
        <c:noMultiLvlLbl val="0"/>
      </c:catAx>
      <c:valAx>
        <c:axId val="341069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6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277</c:v>
                </c:pt>
                <c:pt idx="1">
                  <c:v>216</c:v>
                </c:pt>
                <c:pt idx="2">
                  <c:v>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71-4ED6-AE3E-D3E577330F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symargentina</c:v>
                </c:pt>
                <c:pt idx="1">
                  <c:v>kymcoargentinaoficial</c:v>
                </c:pt>
                <c:pt idx="2">
                  <c:v>keewayargentina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36</c:v>
                </c:pt>
                <c:pt idx="1">
                  <c:v>9</c:v>
                </c:pt>
                <c:pt idx="2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71-4ED6-AE3E-D3E577330F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074008"/>
        <c:axId val="341074336"/>
      </c:barChart>
      <c:catAx>
        <c:axId val="34107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74336"/>
        <c:crosses val="autoZero"/>
        <c:auto val="1"/>
        <c:lblAlgn val="ctr"/>
        <c:lblOffset val="100"/>
        <c:noMultiLvlLbl val="0"/>
      </c:catAx>
      <c:valAx>
        <c:axId val="34107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07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F842F-4663-4538-9C83-98B379BDE2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94530-3A17-4730-A011-2BD8013043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61752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2568F-C2CD-4FE9-8730-6ACC7EAC3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0B24D8-6FC6-4998-92C1-830319CB7D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490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701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429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1042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534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4478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5606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0248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182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394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066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48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1.8234 %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81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0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2.5238 %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65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0682C-25BD-442A-B457-7CA8CBD27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527950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6F814-1E80-4454-8C59-4949A5FB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3C9419-BCA3-42EC-8767-DE14A5B863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4432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C3E0AC-2303-42BC-A2E1-5E28BF620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AAD0E-ED86-49BA-BC22-78114F757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033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D535E-4669-45B2-AAA4-B3E4D09D7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D0D8F0-F2EB-4324-BF4F-6E1F58BC1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90066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D1AFB-4261-49D0-BCD8-63C456615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98E60-E7E7-4940-A2C7-229259254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73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66E02-A7DB-4795-92DF-A3FCA4BC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C9B861-DA6C-4575-89CC-285DC34C05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4706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AF59D-F4AB-4540-8B6E-3AEFA8444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DAF12-D4C9-48C7-A2AF-33970E816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402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FBBF-ACF2-4122-98DB-46AB506EE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AFCCBB-5623-48CB-B77D-4B48F75414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3607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B8D69-FA13-4756-850A-E408F271A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B7E92-5EF7-4738-AB88-7598FDA1A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61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D7E40-BA22-42C1-8E29-87164F8CD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033B17-725B-47FB-9DFA-9EDE19A9CD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0500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FCCAA-39AB-44AA-9099-BA383C4BDF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35DCC-6F68-4352-8326-E6CC92815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528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04324-547D-4119-91A0-876CF32B1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BDD40-5C7C-4022-96A8-E1E4D42A7D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5838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25517-E46A-4B85-A4B5-EE0286EF2D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3A04D-BAC8-4CE7-BE2B-90179B46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89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B07-5154-49F6-B115-C22A309B4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A1FAC-22D7-485A-BDDA-845830C67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4195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65176-7EC7-4B72-96AB-02BC44AA99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50CEB-677C-42FE-9952-E60B4485D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07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CA43D-3F96-41BB-AF6E-0FA497AE3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64E3D-DD46-4D41-9123-2FA5D1A1BA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0576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C7BBD-8E04-4A27-A211-C0D384AF2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1E894-9B79-4BA0-B8C4-A464CFB6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729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E796-15C4-4372-89A9-74B0A9457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5B2705-9C7D-43EE-9CD4-14395EE45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3144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045AF-FBBF-499C-B884-37CB7F5F4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8C575-A6D8-4DEE-8FC3-E784C2996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49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8CF44-0F2F-4703-9759-329209A51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60A512-E2F6-4569-862A-F9939F679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666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9FD4BD-5B3E-4ABA-817C-5F142D5DD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A64BD-A8AC-497F-864C-0BA5E160F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1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9BB26-EF2D-4BF0-B755-376913126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98BB63-6C88-4822-ABBB-7BD5920D77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8261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5E0D8C-F5BE-4C5B-8BD7-098CBDFD2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0F327-FE7D-4543-9B75-AAC902FD9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701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1A49F-8FB5-444B-869C-76C3FE7E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B6EAD6-6A52-46EB-B6BD-AA2533980D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3247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CA929-2012-4B16-8D38-2648BEA04E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0E793-C6DC-4FAE-8463-456A0163A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902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AD21B-B158-49FC-B4AB-A9446E664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63A4F1-E6B3-43FA-800E-226C2BA8A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80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A3FB35-5D32-43BF-AADA-4FCC26CCB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3F776-75FC-4659-96B4-2CE7D8969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1205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780A7-66BC-409B-B1EA-24C6B6482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624C47-FD49-4455-A8DB-86B8728FE0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394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098755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4767059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941837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1389639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9693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42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9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71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9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#RK150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0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67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4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831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#𝐑𝐊𝟏𝟓𝟎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48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87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04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67465F-23C7-4372-9735-DE22F6E80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59375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4C036-A0B0-460E-AE59-0AD93A54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463A9B-5B98-4AE2-882D-F907C8C83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8638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56793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4322418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8774438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366222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2697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863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08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#xtown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10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#𝐊𝐋𝐢𝐠𝐡𝐭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4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#𝐊𝐞𝐞𝐰𝐚𝐲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6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58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#𝐂𝐫𝐨𝐱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31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#𝐒𝐲𝐦𝐩𝐡𝐨𝐧𝐲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79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#tips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51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#CalidadSYM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617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947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CD48A-5109-46A4-9743-AE39F88B4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970559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EDAB3-534C-4B3E-9D1B-FACB0819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80B739-E494-4465-9369-9C441731EB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6614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24090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7494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4086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38536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7216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5540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41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- 2021-06-18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adrenalina, la pasión de las dos ruedas, la aventura. Todo es mejor en tu motocicleta favorita.⁣⁣
⁣⁣
¿𝐐𝐮𝐞́ 𝐞𝐬𝐩𝐞𝐫𝐚́𝐬 𝐩𝐚𝐫𝐚 𝐭𝐞𝐧𝐞𝐫 𝐭𝐮 #𝐊𝐞𝐞𝐰𝐚𝐲?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461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- 2021-06-21 10:21:25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239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- 2021-06-24 14:19:57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 diseño moderno se conjuga con su comodidad y rapidez gracias a sus líneas agresivas que le dan un aspecto único.
Completá el formulario en el link de la biografía y obtené tu X-TOWN 250I en 12 cuotas sin interés por el mes de junio.
#kymco #scooter #xtown #ahora12 #12cuotas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651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1FBF1-1391-4A80-A95D-88C85D8C5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6704739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34943-F1F2-4878-9BB2-C9DAB83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1384C0-02CC-42D6-8382-6AA251C39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6130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8677383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86971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9638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76727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4331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7196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64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- 2021-06-09 14:55:57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Cualquier paseo en la K-light 202 es una experiencia emocionante, la suspensión avanzada y el motor de 200cc hacen justo lo que necesitas. Con #𝐊𝐋𝐢𝐠𝐡𝐭 rediseñá tu forma de moverte.⁣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75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- 2021-06-20 09:36:26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todos los padres #riders les deseamos un muy feliz día.
�
�#Keeway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0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- 2021-06-21 12:54:42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línea de scooters más vendidos en Europa.
Ingresá a nuestro sitio web kymco.com.ar o acercate a nuestra red de concesionarios oficiales.
#kymco #scooters #kymcoscooters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818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9D5AB-7ABF-40BF-9378-F553B8F11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0406948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0A7FC-A5EE-4121-8BD1-101EB15BB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754527-7D16-41E0-8DEA-55A7573059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0941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2361680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8968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393289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5122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3930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5670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41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- 2021-06-17 17:00:51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más confiable, asegurada. Con #Sym tenés 2 años o 24.000km de garantía.
⁣
#CalidadSYM⁣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419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- 2021-06-01 21:37:32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"Más potencia, más espacio, más Downtown.
Conoce hoy tu Kymco Downtown 350i en nuestra red de concesionarios oficiales.
#kymco #scooter #downtown #estilo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63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- 2021-06-02 16:55:17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#RK150 es tu compañera ideal para explorar la ciudad o hacer un viaje de fin de semana. Su motor OHC de cuatro tiempos refrigerado por aire de 149cc brinda la calidad y confiabilidad de la tecnología Keeway.
⁣
Disfrutá de la libertad en dos ruedas.⁣
﻿
﻿#Keeway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37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2B88D-6FF1-40F3-AE5B-8287CA1680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387492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016C3-0222-47F6-A48B-F3FD5AD0F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425AD-DF76-4B70-A218-082DAB0271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887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7593426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642104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27545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51289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444821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7214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1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- 2021-06-02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﻿Además de sus ventajas en ahorro de tiempo y economía, la #𝐂𝐫𝐨𝐱 se distingue por su diseño 𝐯𝐚𝐧𝐠𝐮𝐚𝐫𝐝𝐢𝐬𝐭𝐚 𝐲 𝐮𝐫𝐛𝐚𝐧𝐨; tablero de instrumentos digital con 17 colores, luces de giro frontales integradas al carenado y un freno de disco lobulado delantero con caliper rojo que sin dudas genera una 𝘢𝘵𝘳𝘢𝘤𝘤𝘪ó𝘯 𝘷𝘪𝘴𝘶𝘢𝘭 𝘪𝘯𝘮𝘦𝘥𝘪𝘢𝘵𝘢 que no se pasará pasará desapercibido.⁣
⁣
⁣
#Sym es Diseño.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06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- 2021-06-20 10:30:01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padre especialmente a aquellos que comparten la pasión motoquera con sus hijos.😎⁣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298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1F3535-EE7A-4C84-95C3-51AD5C1C4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07114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1A063-20D6-430F-8D19-C8EA9C6C6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E2126-97BA-415C-B6E0-D0B1BCED2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8900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700008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5719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83866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8366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1142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9697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5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- 2021-06-28 10:21:44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RESISTENCIA
Su ligero chasis te permite una mayor movilidad que une a su gran potencia para que puedas disfrutarlo tanto en la calle como en autopistas.
Acercate a nuestra red de concesionarios oficiales para conocerlo en detalle.
#kymco #xtown #kymcoargentina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41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- 2021-06-10 09:29:15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Cuando te cuidás vos, también estás cuidando al otro. ⁣
⁣
10 de Junio - Día Mundial de la Seguridad Vial.
#Keeway #SeguridadVial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658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- 2021-06-23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Elegí el color de tu Keeway #RK150 que más vaya con tu personalidad.⁣
⁣
Blanca, roja y negra. ¿Cuál va con vos?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105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A49BE-2582-43C8-83C0-F60A6488C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6677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4EA5A-6C5B-4F86-87A2-F35EDB3AA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53522E-7472-4ABA-BAE2-8899DD6EB1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909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894428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8552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05512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1780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75474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54713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286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- 2021-06-10 10:30:16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¿Andás en moto? ¡Cuidate!⁣⁣
⁣⁣
⁣
En el 𝐃𝐢́𝐚 𝐌𝐮𝐧𝐝𝐢𝐚𝐥 𝐝𝐞 𝐥𝐚 𝐒𝐞𝐠𝐮𝐫𝐢𝐝𝐚𝐝 𝐕𝐢𝐚𝐥 te contamos los principales #tips para cuidarte vos mismo como motociclista, y cuidar a los demás.⁣⁣
⁣
⁣⁣
⁣
#Sym es seguridad.⁣
⁣
⁣
#SeguridadVial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25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- 2021-06-17 14:36:06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elegante apariencia deportiva, el nuevo Downtown 350 satisface todas las necesidades de comodidad y rendimiento.
Clickeá el link en la bio, completa el formulario y tené tu Kymco en 12 cuotas SIN INTERÉS.
#kymco #ahora12 #financiacion #cuotassininteres #sininteres #cuotas #scooter #downtown #kymcodowntown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40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DF431-6A83-4280-AA7F-EB5413D865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55356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4194B-B1B0-467D-847D-448A0E835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A1141-2A71-4F6D-8ECE-175261175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8814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9826521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04840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926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4388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85138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7542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457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- 2021-06-16 18:32:21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𝐋𝐚 #𝐑𝐊𝟏𝟓𝟎 𝐩𝐮𝐞𝐝𝐞 𝐬𝐞𝐫 𝐭𝐮𝐲𝐚 𝐜𝐨𝐧 𝐞𝐥 𝐜𝐫𝐞́𝐝𝐢𝐭𝐨 𝐝𝐞𝐥 𝐁𝐚𝐧𝐜𝐨 𝐍𝐚𝐜𝐢𝐨́𝐧. 💳⁣⁣⁣⁣⁣
⁣⁣⁣⁣⁣⁣
¿Cómo conseguir las 𝟒𝟖 𝐜𝐮𝐨𝐭𝐚𝐬 𝐟𝐢𝐣𝐚𝐬?👉 ¡Es muy fácil!⁣⁣⁣⁣⁣⁣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 🙌⁣⁣⁣⁣⁣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06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1AF9D6-E78F-4E10-AF9D-46C71264A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02797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C0891-D2AE-4AD3-B0DB-64633E522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F2D33-F430-407B-B92A-C71433661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9228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309890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866541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585474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49004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5068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3076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777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- 2021-06-08 16:30:59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#𝐒𝐲𝐦𝐩𝐡𝐨𝐧𝐲 𝟏𝟐𝟓 cuenta con un bloqueo antirrobo el cual corta la energía de la moto haciendo imposible su encendido​. Además, posee un plus de estabilidad y seguridad por equipar llantas de aleación de 16 pulgadas, más grandes que las habituales​. Su freno a disco delantero y trasero brinda un frenado más rápido y preciso.⁣
⁣
Movete en la ciudad con tu #scooter Sym.⁣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522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439F4-BB48-4F37-B19F-598B36CE9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06643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84628-EEA5-4DC0-A4C5-0863B9AC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FF05A2-913C-417A-8999-B9E6ED3FF4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9089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8616213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04969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73609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9272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56326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7795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26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- 2021-06-04 18:00:19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𝐋𝐚 #𝐑𝐊𝟏𝟓𝟎 𝐩𝐮𝐞𝐝𝐞 𝐬𝐞𝐫 𝐭𝐮𝐲𝐚 𝐜𝐨𝐧 𝐞𝐥 𝐜𝐫𝐞́𝐝𝐢𝐭𝐨 𝐝𝐞𝐥 𝐁𝐚𝐧𝐜𝐨 𝐍𝐚𝐜𝐢𝐨́𝐧. 💳⁣⁣⁣⁣⁣
⁣⁣⁣⁣⁣⁣
¿Cómo conseguir las 𝟒𝟖 𝐜𝐮𝐨𝐭𝐚𝐬 𝐟𝐢𝐣𝐚𝐬?👉 ¡Es muy fácil!⁣⁣⁣⁣⁣⁣
⁣⁣⁣⁣⁣⁣
1. Accedé a la web del Banco Nación y solicitá el préstamo.⁣⁣⁣⁣
⁣⁣⁣⁣⁣⁣
2. El banco analiza el crédito y te confirma cuando está aprobado.⁣⁣⁣⁣⁣⁣
⁣⁣⁣⁣⁣⁣
3. Se aprueba el crédito aprobado vía mail, ⁣⁣⁣recibirás un link que te lleva al marketplace para que puedas seleccionar la Keeway #RK150. ⁣⁣⁣ La reservás en el concesinario que elijas. ⁣
⁣⁣⁣⁣
4. La sucursal del banco coordina para que te acerques a firmar la documentación para cerrar la venta.⁣⁣⁣⁣
⁣⁣⁣⁣
¡Y listo, tu RK 150 ya es tuya!⁣ 🙌⁣⁣⁣⁣⁣
⁣⁣⁣⁣⁣⁣
⁣⁣⁣⁣⁣⁣
#Keeway#48cuotas #financiacion⁣⁣⁣⁣
⁣⁣⁣
Info adicional: El precio de la unidad no incluye los gastos administrativos⁣⁣⁣
ni de patentamiento. El crédito es ortorgado por el Banco Nación en⁣⁣⁣
hasta 48 cuotas fijas a una TNA 46,02% para los no clientes Banco⁣⁣⁣
Nación, y para los clientes a una TNA 34,97%.⁣⁣ Crédito y evaluación⁣⁣⁣
crediticia a cargo del BNA.⁣⁣⁣⁣
⁣⁣⁣Monto máximo del crédito hasta 0.000.- sujeto a aprobación crediticia⁣⁣⁣
Más info en el siguiente link https://www.bna.com.ar/home/mimotointerna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222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912D9-DECA-46D4-AB3B-451C55482A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86587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853</Words>
  <Application>Microsoft Office PowerPoint</Application>
  <PresentationFormat>On-screen Show (4:3)</PresentationFormat>
  <Paragraphs>383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Instagram</vt:lpstr>
      <vt:lpstr>Instagram Key Metrics Table | SYM</vt:lpstr>
      <vt:lpstr>Instagram Follower Distribution | SYM</vt:lpstr>
      <vt:lpstr>Instagram Key Metrics Radar | SYM</vt:lpstr>
      <vt:lpstr>Instagram Followers Total | SYM</vt:lpstr>
      <vt:lpstr>Instagram Followers Change | SYM</vt:lpstr>
      <vt:lpstr>Instagram Posts By Weekday | SYM</vt:lpstr>
      <vt:lpstr>Instagram Followers Change Per Weekday | SYM</vt:lpstr>
      <vt:lpstr>Instagram Posts By Hour | SYM</vt:lpstr>
      <vt:lpstr>Instagram Interaction Rate By Weekday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9</vt:lpstr>
      <vt:lpstr>Instagram Posts Table | SYM - 2 of 9</vt:lpstr>
      <vt:lpstr>Instagram Posts Table | SYM - 3 of 9</vt:lpstr>
      <vt:lpstr>Instagram Posts Table | SYM - 4 of 9</vt:lpstr>
      <vt:lpstr>Instagram Posts Table | SYM - 5 of 9</vt:lpstr>
      <vt:lpstr>Instagram Posts Table | SYM - 6 of 9</vt:lpstr>
      <vt:lpstr>Instagram Posts Table | SYM - 7 of 9</vt:lpstr>
      <vt:lpstr>Instagram Posts Table | SYM - 8 of 9</vt:lpstr>
      <vt:lpstr>Instagram Posts Table | SYM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2021-07-01T07:47:18Z</dcterms:created>
  <dcterms:modified xsi:type="dcterms:W3CDTF">2021-07-01T07:48:09Z</dcterms:modified>
</cp:coreProperties>
</file>