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hondamotosargentina</c:v>
                </c:pt>
                <c:pt idx="1">
                  <c:v>yamahamotorarg</c:v>
                </c:pt>
                <c:pt idx="2">
                  <c:v>benelliarg</c:v>
                </c:pt>
                <c:pt idx="3">
                  <c:v>bajajarg</c:v>
                </c:pt>
              </c:strCache>
            </c:strRef>
          </c:cat>
          <c:val>
            <c:numRef>
              <c:f>Sheet1!$A$2:$D$2</c:f>
              <c:numCache>
                <c:formatCode>General</c:formatCode>
                <c:ptCount val="4"/>
                <c:pt idx="0">
                  <c:v>168494</c:v>
                </c:pt>
                <c:pt idx="1">
                  <c:v>166922</c:v>
                </c:pt>
                <c:pt idx="2">
                  <c:v>58853</c:v>
                </c:pt>
                <c:pt idx="3">
                  <c:v>42652</c:v>
                </c:pt>
              </c:numCache>
            </c:numRef>
          </c:val>
          <c:extLst>
            <c:ext xmlns:c16="http://schemas.microsoft.com/office/drawing/2014/chart" uri="{C3380CC4-5D6E-409C-BE32-E72D297353CC}">
              <c16:uniqueId val="{00000000-1B25-48A1-9484-138D5EB7562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17.857099999999999</c:v>
                </c:pt>
                <c:pt idx="2">
                  <c:v>6.6666999999999996</c:v>
                </c:pt>
                <c:pt idx="3">
                  <c:v>35.714300000000001</c:v>
                </c:pt>
                <c:pt idx="4">
                  <c:v>16.666699999999999</c:v>
                </c:pt>
                <c:pt idx="5">
                  <c:v>12.747299999999999</c:v>
                </c:pt>
                <c:pt idx="6">
                  <c:v>30.271100000000001</c:v>
                </c:pt>
                <c:pt idx="7">
                  <c:v>51.571199999999997</c:v>
                </c:pt>
              </c:numCache>
            </c:numRef>
          </c:val>
          <c:extLst>
            <c:ext xmlns:c16="http://schemas.microsoft.com/office/drawing/2014/chart" uri="{C3380CC4-5D6E-409C-BE32-E72D297353CC}">
              <c16:uniqueId val="{00000000-109E-4766-8DD0-880AD17466B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99.066999999999993</c:v>
                </c:pt>
                <c:pt idx="1">
                  <c:v>100</c:v>
                </c:pt>
                <c:pt idx="2">
                  <c:v>100</c:v>
                </c:pt>
                <c:pt idx="3">
                  <c:v>100</c:v>
                </c:pt>
                <c:pt idx="4">
                  <c:v>100</c:v>
                </c:pt>
                <c:pt idx="5">
                  <c:v>100</c:v>
                </c:pt>
                <c:pt idx="6">
                  <c:v>25.6449</c:v>
                </c:pt>
                <c:pt idx="7">
                  <c:v>79.639099999999999</c:v>
                </c:pt>
              </c:numCache>
            </c:numRef>
          </c:val>
          <c:extLst>
            <c:ext xmlns:c16="http://schemas.microsoft.com/office/drawing/2014/chart" uri="{C3380CC4-5D6E-409C-BE32-E72D297353CC}">
              <c16:uniqueId val="{00000001-109E-4766-8DD0-880AD17466B2}"/>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25.313700000000001</c:v>
                </c:pt>
                <c:pt idx="1">
                  <c:v>10.7143</c:v>
                </c:pt>
                <c:pt idx="2">
                  <c:v>23.333300000000001</c:v>
                </c:pt>
                <c:pt idx="3">
                  <c:v>0</c:v>
                </c:pt>
                <c:pt idx="4">
                  <c:v>13.8889</c:v>
                </c:pt>
                <c:pt idx="5">
                  <c:v>8.9374000000000002</c:v>
                </c:pt>
                <c:pt idx="6">
                  <c:v>92.187600000000003</c:v>
                </c:pt>
                <c:pt idx="7">
                  <c:v>63.720799999999997</c:v>
                </c:pt>
              </c:numCache>
            </c:numRef>
          </c:val>
          <c:extLst>
            <c:ext xmlns:c16="http://schemas.microsoft.com/office/drawing/2014/chart" uri="{C3380CC4-5D6E-409C-BE32-E72D297353CC}">
              <c16:uniqueId val="{00000002-109E-4766-8DD0-880AD17466B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34.928800000000003</c:v>
                </c:pt>
                <c:pt idx="1">
                  <c:v>67.857100000000003</c:v>
                </c:pt>
                <c:pt idx="2">
                  <c:v>6.6666999999999996</c:v>
                </c:pt>
                <c:pt idx="3">
                  <c:v>14.2857</c:v>
                </c:pt>
                <c:pt idx="4">
                  <c:v>31.944400000000002</c:v>
                </c:pt>
                <c:pt idx="5">
                  <c:v>28.334900000000001</c:v>
                </c:pt>
                <c:pt idx="6">
                  <c:v>100</c:v>
                </c:pt>
                <c:pt idx="7">
                  <c:v>100</c:v>
                </c:pt>
              </c:numCache>
            </c:numRef>
          </c:val>
          <c:extLst>
            <c:ext xmlns:c16="http://schemas.microsoft.com/office/drawing/2014/chart" uri="{C3380CC4-5D6E-409C-BE32-E72D297353CC}">
              <c16:uniqueId val="{00000003-109E-4766-8DD0-880AD17466B2}"/>
            </c:ext>
          </c:extLst>
        </c:ser>
        <c:dLbls>
          <c:showLegendKey val="0"/>
          <c:showVal val="0"/>
          <c:showCatName val="0"/>
          <c:showSerName val="0"/>
          <c:showPercent val="0"/>
          <c:showBubbleSize val="0"/>
        </c:dLbls>
        <c:axId val="295109880"/>
        <c:axId val="295108896"/>
      </c:radarChart>
      <c:catAx>
        <c:axId val="29510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08896"/>
        <c:crosses val="autoZero"/>
        <c:auto val="1"/>
        <c:lblAlgn val="ctr"/>
        <c:lblOffset val="100"/>
        <c:noMultiLvlLbl val="0"/>
      </c:catAx>
      <c:valAx>
        <c:axId val="29510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10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166886</c:v>
                </c:pt>
                <c:pt idx="1">
                  <c:v>166921</c:v>
                </c:pt>
                <c:pt idx="2">
                  <c:v>166957</c:v>
                </c:pt>
                <c:pt idx="3">
                  <c:v>166987</c:v>
                </c:pt>
                <c:pt idx="4">
                  <c:v>167030</c:v>
                </c:pt>
                <c:pt idx="5">
                  <c:v>167061</c:v>
                </c:pt>
                <c:pt idx="6">
                  <c:v>167107</c:v>
                </c:pt>
                <c:pt idx="7">
                  <c:v>167155</c:v>
                </c:pt>
                <c:pt idx="8">
                  <c:v>167183</c:v>
                </c:pt>
                <c:pt idx="9">
                  <c:v>167259</c:v>
                </c:pt>
                <c:pt idx="10">
                  <c:v>167309</c:v>
                </c:pt>
                <c:pt idx="11">
                  <c:v>167367</c:v>
                </c:pt>
                <c:pt idx="12">
                  <c:v>167418</c:v>
                </c:pt>
                <c:pt idx="13">
                  <c:v>167486</c:v>
                </c:pt>
                <c:pt idx="14">
                  <c:v>167549</c:v>
                </c:pt>
                <c:pt idx="15">
                  <c:v>167598</c:v>
                </c:pt>
                <c:pt idx="16">
                  <c:v>167652</c:v>
                </c:pt>
                <c:pt idx="17">
                  <c:v>167711</c:v>
                </c:pt>
                <c:pt idx="18">
                  <c:v>167769</c:v>
                </c:pt>
                <c:pt idx="19">
                  <c:v>167825</c:v>
                </c:pt>
                <c:pt idx="20">
                  <c:v>167892</c:v>
                </c:pt>
                <c:pt idx="21">
                  <c:v>168025</c:v>
                </c:pt>
                <c:pt idx="22">
                  <c:v>168106</c:v>
                </c:pt>
                <c:pt idx="23">
                  <c:v>168173</c:v>
                </c:pt>
                <c:pt idx="24">
                  <c:v>168217</c:v>
                </c:pt>
                <c:pt idx="25">
                  <c:v>168271</c:v>
                </c:pt>
                <c:pt idx="26">
                  <c:v>168339</c:v>
                </c:pt>
                <c:pt idx="27">
                  <c:v>168404</c:v>
                </c:pt>
                <c:pt idx="28">
                  <c:v>168449</c:v>
                </c:pt>
                <c:pt idx="29">
                  <c:v>168494</c:v>
                </c:pt>
              </c:numCache>
            </c:numRef>
          </c:val>
          <c:smooth val="0"/>
          <c:extLst>
            <c:ext xmlns:c16="http://schemas.microsoft.com/office/drawing/2014/chart" uri="{C3380CC4-5D6E-409C-BE32-E72D297353CC}">
              <c16:uniqueId val="{00000000-24FF-4F27-9DC2-DCD3A80AE88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164448</c:v>
                </c:pt>
                <c:pt idx="1">
                  <c:v>164508</c:v>
                </c:pt>
                <c:pt idx="2">
                  <c:v>164532</c:v>
                </c:pt>
                <c:pt idx="3">
                  <c:v>164566</c:v>
                </c:pt>
                <c:pt idx="4">
                  <c:v>164669</c:v>
                </c:pt>
                <c:pt idx="5">
                  <c:v>164768</c:v>
                </c:pt>
                <c:pt idx="6">
                  <c:v>164848</c:v>
                </c:pt>
                <c:pt idx="7">
                  <c:v>164926</c:v>
                </c:pt>
                <c:pt idx="8">
                  <c:v>165009</c:v>
                </c:pt>
                <c:pt idx="9">
                  <c:v>165116</c:v>
                </c:pt>
                <c:pt idx="10">
                  <c:v>165193</c:v>
                </c:pt>
                <c:pt idx="11">
                  <c:v>165291</c:v>
                </c:pt>
                <c:pt idx="12">
                  <c:v>165366</c:v>
                </c:pt>
                <c:pt idx="13">
                  <c:v>165459</c:v>
                </c:pt>
                <c:pt idx="14">
                  <c:v>165545</c:v>
                </c:pt>
                <c:pt idx="15">
                  <c:v>165629</c:v>
                </c:pt>
                <c:pt idx="16">
                  <c:v>165707</c:v>
                </c:pt>
                <c:pt idx="17">
                  <c:v>165788</c:v>
                </c:pt>
                <c:pt idx="18">
                  <c:v>165893</c:v>
                </c:pt>
                <c:pt idx="19">
                  <c:v>165959</c:v>
                </c:pt>
                <c:pt idx="20">
                  <c:v>166052</c:v>
                </c:pt>
                <c:pt idx="21">
                  <c:v>166193</c:v>
                </c:pt>
                <c:pt idx="22">
                  <c:v>166300</c:v>
                </c:pt>
                <c:pt idx="23">
                  <c:v>166396</c:v>
                </c:pt>
                <c:pt idx="24">
                  <c:v>166472</c:v>
                </c:pt>
                <c:pt idx="25">
                  <c:v>166558</c:v>
                </c:pt>
                <c:pt idx="26">
                  <c:v>166642</c:v>
                </c:pt>
                <c:pt idx="27">
                  <c:v>166740</c:v>
                </c:pt>
                <c:pt idx="28">
                  <c:v>166836</c:v>
                </c:pt>
                <c:pt idx="29">
                  <c:v>166922</c:v>
                </c:pt>
              </c:numCache>
            </c:numRef>
          </c:val>
          <c:smooth val="0"/>
          <c:extLst>
            <c:ext xmlns:c16="http://schemas.microsoft.com/office/drawing/2014/chart" uri="{C3380CC4-5D6E-409C-BE32-E72D297353CC}">
              <c16:uniqueId val="{00000001-24FF-4F27-9DC2-DCD3A80AE88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42148</c:v>
                </c:pt>
                <c:pt idx="1">
                  <c:v>42149</c:v>
                </c:pt>
                <c:pt idx="2">
                  <c:v>42154</c:v>
                </c:pt>
                <c:pt idx="3">
                  <c:v>42185</c:v>
                </c:pt>
                <c:pt idx="4">
                  <c:v>42207</c:v>
                </c:pt>
                <c:pt idx="5">
                  <c:v>42218</c:v>
                </c:pt>
                <c:pt idx="6">
                  <c:v>42230</c:v>
                </c:pt>
                <c:pt idx="7">
                  <c:v>42246</c:v>
                </c:pt>
                <c:pt idx="8">
                  <c:v>42263</c:v>
                </c:pt>
                <c:pt idx="9">
                  <c:v>42287</c:v>
                </c:pt>
                <c:pt idx="10">
                  <c:v>42307</c:v>
                </c:pt>
                <c:pt idx="11">
                  <c:v>42333</c:v>
                </c:pt>
                <c:pt idx="12">
                  <c:v>42341</c:v>
                </c:pt>
                <c:pt idx="13">
                  <c:v>42363</c:v>
                </c:pt>
                <c:pt idx="14">
                  <c:v>42379</c:v>
                </c:pt>
                <c:pt idx="15">
                  <c:v>42406</c:v>
                </c:pt>
                <c:pt idx="16">
                  <c:v>42428</c:v>
                </c:pt>
                <c:pt idx="17">
                  <c:v>42453</c:v>
                </c:pt>
                <c:pt idx="18">
                  <c:v>42464</c:v>
                </c:pt>
                <c:pt idx="19">
                  <c:v>42464</c:v>
                </c:pt>
                <c:pt idx="20">
                  <c:v>42478</c:v>
                </c:pt>
                <c:pt idx="21">
                  <c:v>42507</c:v>
                </c:pt>
                <c:pt idx="22">
                  <c:v>42538</c:v>
                </c:pt>
                <c:pt idx="23">
                  <c:v>42545</c:v>
                </c:pt>
                <c:pt idx="24">
                  <c:v>42565</c:v>
                </c:pt>
                <c:pt idx="25">
                  <c:v>42584</c:v>
                </c:pt>
                <c:pt idx="26">
                  <c:v>42605</c:v>
                </c:pt>
                <c:pt idx="27">
                  <c:v>42622</c:v>
                </c:pt>
                <c:pt idx="28">
                  <c:v>42641</c:v>
                </c:pt>
                <c:pt idx="29">
                  <c:v>42652</c:v>
                </c:pt>
              </c:numCache>
            </c:numRef>
          </c:val>
          <c:smooth val="0"/>
          <c:extLst>
            <c:ext xmlns:c16="http://schemas.microsoft.com/office/drawing/2014/chart" uri="{C3380CC4-5D6E-409C-BE32-E72D297353CC}">
              <c16:uniqueId val="{00000002-24FF-4F27-9DC2-DCD3A80AE88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57765</c:v>
                </c:pt>
                <c:pt idx="1">
                  <c:v>57785</c:v>
                </c:pt>
                <c:pt idx="2">
                  <c:v>57805</c:v>
                </c:pt>
                <c:pt idx="3">
                  <c:v>57834</c:v>
                </c:pt>
                <c:pt idx="4">
                  <c:v>57864</c:v>
                </c:pt>
                <c:pt idx="5">
                  <c:v>57907</c:v>
                </c:pt>
                <c:pt idx="6">
                  <c:v>57958</c:v>
                </c:pt>
                <c:pt idx="7">
                  <c:v>58000</c:v>
                </c:pt>
                <c:pt idx="8">
                  <c:v>58041</c:v>
                </c:pt>
                <c:pt idx="9">
                  <c:v>58088</c:v>
                </c:pt>
                <c:pt idx="10">
                  <c:v>58120</c:v>
                </c:pt>
                <c:pt idx="11">
                  <c:v>58156</c:v>
                </c:pt>
                <c:pt idx="12">
                  <c:v>58197</c:v>
                </c:pt>
                <c:pt idx="13">
                  <c:v>58231</c:v>
                </c:pt>
                <c:pt idx="14">
                  <c:v>58267</c:v>
                </c:pt>
                <c:pt idx="15">
                  <c:v>58316</c:v>
                </c:pt>
                <c:pt idx="16">
                  <c:v>58358</c:v>
                </c:pt>
                <c:pt idx="17">
                  <c:v>58387</c:v>
                </c:pt>
                <c:pt idx="18">
                  <c:v>58418</c:v>
                </c:pt>
                <c:pt idx="19">
                  <c:v>58451</c:v>
                </c:pt>
                <c:pt idx="20">
                  <c:v>58483</c:v>
                </c:pt>
                <c:pt idx="21">
                  <c:v>58524</c:v>
                </c:pt>
                <c:pt idx="22">
                  <c:v>58564</c:v>
                </c:pt>
                <c:pt idx="23">
                  <c:v>58614</c:v>
                </c:pt>
                <c:pt idx="24">
                  <c:v>58660</c:v>
                </c:pt>
                <c:pt idx="25">
                  <c:v>58710</c:v>
                </c:pt>
                <c:pt idx="26">
                  <c:v>58774</c:v>
                </c:pt>
                <c:pt idx="27">
                  <c:v>58795</c:v>
                </c:pt>
                <c:pt idx="28">
                  <c:v>58812</c:v>
                </c:pt>
                <c:pt idx="29">
                  <c:v>58853</c:v>
                </c:pt>
              </c:numCache>
            </c:numRef>
          </c:val>
          <c:smooth val="0"/>
          <c:extLst>
            <c:ext xmlns:c16="http://schemas.microsoft.com/office/drawing/2014/chart" uri="{C3380CC4-5D6E-409C-BE32-E72D297353CC}">
              <c16:uniqueId val="{00000003-24FF-4F27-9DC2-DCD3A80AE88E}"/>
            </c:ext>
          </c:extLst>
        </c:ser>
        <c:dLbls>
          <c:showLegendKey val="0"/>
          <c:showVal val="0"/>
          <c:showCatName val="0"/>
          <c:showSerName val="0"/>
          <c:showPercent val="0"/>
          <c:showBubbleSize val="0"/>
        </c:dLbls>
        <c:smooth val="0"/>
        <c:axId val="326876560"/>
        <c:axId val="326874264"/>
      </c:lineChart>
      <c:dateAx>
        <c:axId val="32687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74264"/>
        <c:crosses val="autoZero"/>
        <c:auto val="1"/>
        <c:lblOffset val="100"/>
        <c:baseTimeUnit val="days"/>
      </c:dateAx>
      <c:valAx>
        <c:axId val="32687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7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52</c:v>
                </c:pt>
                <c:pt idx="1">
                  <c:v>35</c:v>
                </c:pt>
                <c:pt idx="2">
                  <c:v>36</c:v>
                </c:pt>
                <c:pt idx="3">
                  <c:v>30</c:v>
                </c:pt>
                <c:pt idx="4">
                  <c:v>43</c:v>
                </c:pt>
                <c:pt idx="5">
                  <c:v>31</c:v>
                </c:pt>
                <c:pt idx="6">
                  <c:v>46</c:v>
                </c:pt>
                <c:pt idx="7">
                  <c:v>48</c:v>
                </c:pt>
                <c:pt idx="8">
                  <c:v>28</c:v>
                </c:pt>
                <c:pt idx="9">
                  <c:v>76</c:v>
                </c:pt>
                <c:pt idx="10">
                  <c:v>50</c:v>
                </c:pt>
                <c:pt idx="11">
                  <c:v>58</c:v>
                </c:pt>
                <c:pt idx="12">
                  <c:v>51</c:v>
                </c:pt>
                <c:pt idx="13">
                  <c:v>68</c:v>
                </c:pt>
                <c:pt idx="14">
                  <c:v>63</c:v>
                </c:pt>
                <c:pt idx="15">
                  <c:v>49</c:v>
                </c:pt>
                <c:pt idx="16">
                  <c:v>54</c:v>
                </c:pt>
                <c:pt idx="17">
                  <c:v>59</c:v>
                </c:pt>
                <c:pt idx="18">
                  <c:v>58</c:v>
                </c:pt>
                <c:pt idx="19">
                  <c:v>56</c:v>
                </c:pt>
                <c:pt idx="20">
                  <c:v>67</c:v>
                </c:pt>
                <c:pt idx="21">
                  <c:v>133</c:v>
                </c:pt>
                <c:pt idx="22">
                  <c:v>81</c:v>
                </c:pt>
                <c:pt idx="23">
                  <c:v>67</c:v>
                </c:pt>
                <c:pt idx="24">
                  <c:v>44</c:v>
                </c:pt>
                <c:pt idx="25">
                  <c:v>54</c:v>
                </c:pt>
                <c:pt idx="26">
                  <c:v>68</c:v>
                </c:pt>
                <c:pt idx="27">
                  <c:v>65</c:v>
                </c:pt>
                <c:pt idx="28">
                  <c:v>45</c:v>
                </c:pt>
                <c:pt idx="29">
                  <c:v>45</c:v>
                </c:pt>
              </c:numCache>
            </c:numRef>
          </c:val>
          <c:smooth val="0"/>
          <c:extLst>
            <c:ext xmlns:c16="http://schemas.microsoft.com/office/drawing/2014/chart" uri="{C3380CC4-5D6E-409C-BE32-E72D297353CC}">
              <c16:uniqueId val="{00000000-ED8E-44CE-BF68-AF5C8ED12435}"/>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52</c:v>
                </c:pt>
                <c:pt idx="1">
                  <c:v>60</c:v>
                </c:pt>
                <c:pt idx="2">
                  <c:v>24</c:v>
                </c:pt>
                <c:pt idx="3">
                  <c:v>34</c:v>
                </c:pt>
                <c:pt idx="4">
                  <c:v>103</c:v>
                </c:pt>
                <c:pt idx="5">
                  <c:v>99</c:v>
                </c:pt>
                <c:pt idx="6">
                  <c:v>80</c:v>
                </c:pt>
                <c:pt idx="7">
                  <c:v>78</c:v>
                </c:pt>
                <c:pt idx="8">
                  <c:v>83</c:v>
                </c:pt>
                <c:pt idx="9">
                  <c:v>107</c:v>
                </c:pt>
                <c:pt idx="10">
                  <c:v>77</c:v>
                </c:pt>
                <c:pt idx="11">
                  <c:v>98</c:v>
                </c:pt>
                <c:pt idx="12">
                  <c:v>75</c:v>
                </c:pt>
                <c:pt idx="13">
                  <c:v>93</c:v>
                </c:pt>
                <c:pt idx="14">
                  <c:v>86</c:v>
                </c:pt>
                <c:pt idx="15">
                  <c:v>84</c:v>
                </c:pt>
                <c:pt idx="16">
                  <c:v>78</c:v>
                </c:pt>
                <c:pt idx="17">
                  <c:v>81</c:v>
                </c:pt>
                <c:pt idx="18">
                  <c:v>105</c:v>
                </c:pt>
                <c:pt idx="19">
                  <c:v>66</c:v>
                </c:pt>
                <c:pt idx="20">
                  <c:v>93</c:v>
                </c:pt>
                <c:pt idx="21">
                  <c:v>141</c:v>
                </c:pt>
                <c:pt idx="22">
                  <c:v>107</c:v>
                </c:pt>
                <c:pt idx="23">
                  <c:v>96</c:v>
                </c:pt>
                <c:pt idx="24">
                  <c:v>76</c:v>
                </c:pt>
                <c:pt idx="25">
                  <c:v>86</c:v>
                </c:pt>
                <c:pt idx="26">
                  <c:v>84</c:v>
                </c:pt>
                <c:pt idx="27">
                  <c:v>98</c:v>
                </c:pt>
                <c:pt idx="28">
                  <c:v>96</c:v>
                </c:pt>
                <c:pt idx="29">
                  <c:v>86</c:v>
                </c:pt>
              </c:numCache>
            </c:numRef>
          </c:val>
          <c:smooth val="0"/>
          <c:extLst>
            <c:ext xmlns:c16="http://schemas.microsoft.com/office/drawing/2014/chart" uri="{C3380CC4-5D6E-409C-BE32-E72D297353CC}">
              <c16:uniqueId val="{00000001-ED8E-44CE-BF68-AF5C8ED12435}"/>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c:v>
                </c:pt>
                <c:pt idx="2">
                  <c:v>5</c:v>
                </c:pt>
                <c:pt idx="3">
                  <c:v>31</c:v>
                </c:pt>
                <c:pt idx="4">
                  <c:v>22</c:v>
                </c:pt>
                <c:pt idx="5">
                  <c:v>11</c:v>
                </c:pt>
                <c:pt idx="6">
                  <c:v>12</c:v>
                </c:pt>
                <c:pt idx="7">
                  <c:v>16</c:v>
                </c:pt>
                <c:pt idx="8">
                  <c:v>17</c:v>
                </c:pt>
                <c:pt idx="9">
                  <c:v>24</c:v>
                </c:pt>
                <c:pt idx="10">
                  <c:v>20</c:v>
                </c:pt>
                <c:pt idx="11">
                  <c:v>26</c:v>
                </c:pt>
                <c:pt idx="12">
                  <c:v>8</c:v>
                </c:pt>
                <c:pt idx="13">
                  <c:v>22</c:v>
                </c:pt>
                <c:pt idx="14">
                  <c:v>16</c:v>
                </c:pt>
                <c:pt idx="15">
                  <c:v>27</c:v>
                </c:pt>
                <c:pt idx="16">
                  <c:v>22</c:v>
                </c:pt>
                <c:pt idx="17">
                  <c:v>25</c:v>
                </c:pt>
                <c:pt idx="18">
                  <c:v>11</c:v>
                </c:pt>
                <c:pt idx="19">
                  <c:v>0</c:v>
                </c:pt>
                <c:pt idx="20">
                  <c:v>14</c:v>
                </c:pt>
                <c:pt idx="21">
                  <c:v>29</c:v>
                </c:pt>
                <c:pt idx="22">
                  <c:v>31</c:v>
                </c:pt>
                <c:pt idx="23">
                  <c:v>7</c:v>
                </c:pt>
                <c:pt idx="24">
                  <c:v>20</c:v>
                </c:pt>
                <c:pt idx="25">
                  <c:v>19</c:v>
                </c:pt>
                <c:pt idx="26">
                  <c:v>21</c:v>
                </c:pt>
                <c:pt idx="27">
                  <c:v>17</c:v>
                </c:pt>
                <c:pt idx="28">
                  <c:v>19</c:v>
                </c:pt>
                <c:pt idx="29">
                  <c:v>11</c:v>
                </c:pt>
              </c:numCache>
            </c:numRef>
          </c:val>
          <c:smooth val="0"/>
          <c:extLst>
            <c:ext xmlns:c16="http://schemas.microsoft.com/office/drawing/2014/chart" uri="{C3380CC4-5D6E-409C-BE32-E72D297353CC}">
              <c16:uniqueId val="{00000002-ED8E-44CE-BF68-AF5C8ED12435}"/>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26</c:v>
                </c:pt>
                <c:pt idx="1">
                  <c:v>20</c:v>
                </c:pt>
                <c:pt idx="2">
                  <c:v>20</c:v>
                </c:pt>
                <c:pt idx="3">
                  <c:v>29</c:v>
                </c:pt>
                <c:pt idx="4">
                  <c:v>30</c:v>
                </c:pt>
                <c:pt idx="5">
                  <c:v>43</c:v>
                </c:pt>
                <c:pt idx="6">
                  <c:v>51</c:v>
                </c:pt>
                <c:pt idx="7">
                  <c:v>42</c:v>
                </c:pt>
                <c:pt idx="8">
                  <c:v>41</c:v>
                </c:pt>
                <c:pt idx="9">
                  <c:v>47</c:v>
                </c:pt>
                <c:pt idx="10">
                  <c:v>32</c:v>
                </c:pt>
                <c:pt idx="11">
                  <c:v>36</c:v>
                </c:pt>
                <c:pt idx="12">
                  <c:v>41</c:v>
                </c:pt>
                <c:pt idx="13">
                  <c:v>34</c:v>
                </c:pt>
                <c:pt idx="14">
                  <c:v>36</c:v>
                </c:pt>
                <c:pt idx="15">
                  <c:v>49</c:v>
                </c:pt>
                <c:pt idx="16">
                  <c:v>42</c:v>
                </c:pt>
                <c:pt idx="17">
                  <c:v>29</c:v>
                </c:pt>
                <c:pt idx="18">
                  <c:v>31</c:v>
                </c:pt>
                <c:pt idx="19">
                  <c:v>33</c:v>
                </c:pt>
                <c:pt idx="20">
                  <c:v>32</c:v>
                </c:pt>
                <c:pt idx="21">
                  <c:v>41</c:v>
                </c:pt>
                <c:pt idx="22">
                  <c:v>40</c:v>
                </c:pt>
                <c:pt idx="23">
                  <c:v>50</c:v>
                </c:pt>
                <c:pt idx="24">
                  <c:v>46</c:v>
                </c:pt>
                <c:pt idx="25">
                  <c:v>50</c:v>
                </c:pt>
                <c:pt idx="26">
                  <c:v>64</c:v>
                </c:pt>
                <c:pt idx="27">
                  <c:v>21</c:v>
                </c:pt>
                <c:pt idx="28">
                  <c:v>17</c:v>
                </c:pt>
                <c:pt idx="29">
                  <c:v>41</c:v>
                </c:pt>
              </c:numCache>
            </c:numRef>
          </c:val>
          <c:smooth val="0"/>
          <c:extLst>
            <c:ext xmlns:c16="http://schemas.microsoft.com/office/drawing/2014/chart" uri="{C3380CC4-5D6E-409C-BE32-E72D297353CC}">
              <c16:uniqueId val="{00000003-ED8E-44CE-BF68-AF5C8ED12435}"/>
            </c:ext>
          </c:extLst>
        </c:ser>
        <c:dLbls>
          <c:showLegendKey val="0"/>
          <c:showVal val="0"/>
          <c:showCatName val="0"/>
          <c:showSerName val="0"/>
          <c:showPercent val="0"/>
          <c:showBubbleSize val="0"/>
        </c:dLbls>
        <c:smooth val="0"/>
        <c:axId val="289007736"/>
        <c:axId val="289000848"/>
      </c:lineChart>
      <c:dateAx>
        <c:axId val="28900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00848"/>
        <c:crosses val="autoZero"/>
        <c:auto val="1"/>
        <c:lblOffset val="100"/>
        <c:baseTimeUnit val="days"/>
      </c:dateAx>
      <c:valAx>
        <c:axId val="28900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0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2</c:v>
                </c:pt>
                <c:pt idx="4">
                  <c:v>3</c:v>
                </c:pt>
                <c:pt idx="5">
                  <c:v>1</c:v>
                </c:pt>
                <c:pt idx="6">
                  <c:v>2</c:v>
                </c:pt>
              </c:numCache>
            </c:numRef>
          </c:val>
          <c:extLst>
            <c:ext xmlns:c16="http://schemas.microsoft.com/office/drawing/2014/chart" uri="{C3380CC4-5D6E-409C-BE32-E72D297353CC}">
              <c16:uniqueId val="{00000000-E05C-4DA8-97F4-4DB54EBC6BED}"/>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13</c:v>
                </c:pt>
                <c:pt idx="2">
                  <c:v>16</c:v>
                </c:pt>
                <c:pt idx="3">
                  <c:v>13</c:v>
                </c:pt>
                <c:pt idx="4">
                  <c:v>17</c:v>
                </c:pt>
                <c:pt idx="5">
                  <c:v>2</c:v>
                </c:pt>
                <c:pt idx="6">
                  <c:v>5</c:v>
                </c:pt>
              </c:numCache>
            </c:numRef>
          </c:val>
          <c:extLst>
            <c:ext xmlns:c16="http://schemas.microsoft.com/office/drawing/2014/chart" uri="{C3380CC4-5D6E-409C-BE32-E72D297353CC}">
              <c16:uniqueId val="{00000001-E05C-4DA8-97F4-4DB54EBC6BED}"/>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1</c:v>
                </c:pt>
                <c:pt idx="2">
                  <c:v>2</c:v>
                </c:pt>
                <c:pt idx="3">
                  <c:v>1</c:v>
                </c:pt>
                <c:pt idx="4">
                  <c:v>3</c:v>
                </c:pt>
                <c:pt idx="5">
                  <c:v>0</c:v>
                </c:pt>
                <c:pt idx="6">
                  <c:v>1</c:v>
                </c:pt>
              </c:numCache>
            </c:numRef>
          </c:val>
          <c:extLst>
            <c:ext xmlns:c16="http://schemas.microsoft.com/office/drawing/2014/chart" uri="{C3380CC4-5D6E-409C-BE32-E72D297353CC}">
              <c16:uniqueId val="{00000002-E05C-4DA8-97F4-4DB54EBC6BED}"/>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4</c:v>
                </c:pt>
                <c:pt idx="3">
                  <c:v>6</c:v>
                </c:pt>
                <c:pt idx="4">
                  <c:v>2</c:v>
                </c:pt>
                <c:pt idx="5">
                  <c:v>2</c:v>
                </c:pt>
                <c:pt idx="6">
                  <c:v>2</c:v>
                </c:pt>
              </c:numCache>
            </c:numRef>
          </c:val>
          <c:extLst>
            <c:ext xmlns:c16="http://schemas.microsoft.com/office/drawing/2014/chart" uri="{C3380CC4-5D6E-409C-BE32-E72D297353CC}">
              <c16:uniqueId val="{00000003-E05C-4DA8-97F4-4DB54EBC6BED}"/>
            </c:ext>
          </c:extLst>
        </c:ser>
        <c:dLbls>
          <c:showLegendKey val="0"/>
          <c:showVal val="0"/>
          <c:showCatName val="0"/>
          <c:showSerName val="0"/>
          <c:showPercent val="0"/>
          <c:showBubbleSize val="0"/>
        </c:dLbls>
        <c:gapWidth val="219"/>
        <c:overlap val="-27"/>
        <c:axId val="289003800"/>
        <c:axId val="289004128"/>
      </c:barChart>
      <c:catAx>
        <c:axId val="28900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04128"/>
        <c:crosses val="autoZero"/>
        <c:auto val="1"/>
        <c:lblAlgn val="ctr"/>
        <c:lblOffset val="100"/>
        <c:noMultiLvlLbl val="0"/>
      </c:catAx>
      <c:valAx>
        <c:axId val="28900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0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62</c:v>
                </c:pt>
                <c:pt idx="1">
                  <c:v>68</c:v>
                </c:pt>
                <c:pt idx="2">
                  <c:v>48</c:v>
                </c:pt>
                <c:pt idx="3">
                  <c:v>58</c:v>
                </c:pt>
                <c:pt idx="4">
                  <c:v>46</c:v>
                </c:pt>
                <c:pt idx="5">
                  <c:v>53</c:v>
                </c:pt>
                <c:pt idx="6">
                  <c:v>52</c:v>
                </c:pt>
              </c:numCache>
            </c:numRef>
          </c:val>
          <c:extLst>
            <c:ext xmlns:c16="http://schemas.microsoft.com/office/drawing/2014/chart" uri="{C3380CC4-5D6E-409C-BE32-E72D297353CC}">
              <c16:uniqueId val="{00000000-B7AE-4887-9544-4E7EB7BDDA5F}"/>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91</c:v>
                </c:pt>
                <c:pt idx="1">
                  <c:v>91</c:v>
                </c:pt>
                <c:pt idx="2">
                  <c:v>84</c:v>
                </c:pt>
                <c:pt idx="3">
                  <c:v>76</c:v>
                </c:pt>
                <c:pt idx="4">
                  <c:v>67</c:v>
                </c:pt>
                <c:pt idx="5">
                  <c:v>98</c:v>
                </c:pt>
                <c:pt idx="6">
                  <c:v>81</c:v>
                </c:pt>
              </c:numCache>
            </c:numRef>
          </c:val>
          <c:extLst>
            <c:ext xmlns:c16="http://schemas.microsoft.com/office/drawing/2014/chart" uri="{C3380CC4-5D6E-409C-BE32-E72D297353CC}">
              <c16:uniqueId val="{00000001-B7AE-4887-9544-4E7EB7BDDA5F}"/>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c:v>
                </c:pt>
                <c:pt idx="1">
                  <c:v>19</c:v>
                </c:pt>
                <c:pt idx="2">
                  <c:v>17</c:v>
                </c:pt>
                <c:pt idx="3">
                  <c:v>15</c:v>
                </c:pt>
                <c:pt idx="4">
                  <c:v>24</c:v>
                </c:pt>
                <c:pt idx="5">
                  <c:v>20</c:v>
                </c:pt>
                <c:pt idx="6">
                  <c:v>10</c:v>
                </c:pt>
              </c:numCache>
            </c:numRef>
          </c:val>
          <c:extLst>
            <c:ext xmlns:c16="http://schemas.microsoft.com/office/drawing/2014/chart" uri="{C3380CC4-5D6E-409C-BE32-E72D297353CC}">
              <c16:uniqueId val="{00000002-B7AE-4887-9544-4E7EB7BDDA5F}"/>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35</c:v>
                </c:pt>
                <c:pt idx="1">
                  <c:v>32</c:v>
                </c:pt>
                <c:pt idx="2">
                  <c:v>38</c:v>
                </c:pt>
                <c:pt idx="3">
                  <c:v>40</c:v>
                </c:pt>
                <c:pt idx="4">
                  <c:v>34</c:v>
                </c:pt>
                <c:pt idx="5">
                  <c:v>37</c:v>
                </c:pt>
                <c:pt idx="6">
                  <c:v>45</c:v>
                </c:pt>
              </c:numCache>
            </c:numRef>
          </c:val>
          <c:extLst>
            <c:ext xmlns:c16="http://schemas.microsoft.com/office/drawing/2014/chart" uri="{C3380CC4-5D6E-409C-BE32-E72D297353CC}">
              <c16:uniqueId val="{00000003-B7AE-4887-9544-4E7EB7BDDA5F}"/>
            </c:ext>
          </c:extLst>
        </c:ser>
        <c:dLbls>
          <c:showLegendKey val="0"/>
          <c:showVal val="0"/>
          <c:showCatName val="0"/>
          <c:showSerName val="0"/>
          <c:showPercent val="0"/>
          <c:showBubbleSize val="0"/>
        </c:dLbls>
        <c:gapWidth val="219"/>
        <c:overlap val="-27"/>
        <c:axId val="331491824"/>
        <c:axId val="331489200"/>
      </c:barChart>
      <c:catAx>
        <c:axId val="33149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89200"/>
        <c:crosses val="autoZero"/>
        <c:auto val="1"/>
        <c:lblAlgn val="ctr"/>
        <c:lblOffset val="100"/>
        <c:noMultiLvlLbl val="0"/>
      </c:catAx>
      <c:valAx>
        <c:axId val="33148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c:v>
                </c:pt>
                <c:pt idx="13">
                  <c:v>1</c:v>
                </c:pt>
                <c:pt idx="14">
                  <c:v>1</c:v>
                </c:pt>
                <c:pt idx="15">
                  <c:v>0</c:v>
                </c:pt>
                <c:pt idx="16">
                  <c:v>0</c:v>
                </c:pt>
                <c:pt idx="17">
                  <c:v>0</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0-4B1E-4477-AEBE-F621B6F5355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10</c:v>
                </c:pt>
                <c:pt idx="11">
                  <c:v>2</c:v>
                </c:pt>
                <c:pt idx="12">
                  <c:v>7</c:v>
                </c:pt>
                <c:pt idx="13">
                  <c:v>2</c:v>
                </c:pt>
                <c:pt idx="14">
                  <c:v>5</c:v>
                </c:pt>
                <c:pt idx="15">
                  <c:v>5</c:v>
                </c:pt>
                <c:pt idx="16">
                  <c:v>3</c:v>
                </c:pt>
                <c:pt idx="17">
                  <c:v>3</c:v>
                </c:pt>
                <c:pt idx="18">
                  <c:v>6</c:v>
                </c:pt>
                <c:pt idx="19">
                  <c:v>1</c:v>
                </c:pt>
                <c:pt idx="20">
                  <c:v>0</c:v>
                </c:pt>
                <c:pt idx="21">
                  <c:v>0</c:v>
                </c:pt>
                <c:pt idx="22">
                  <c:v>0</c:v>
                </c:pt>
                <c:pt idx="23">
                  <c:v>0</c:v>
                </c:pt>
              </c:numCache>
            </c:numRef>
          </c:val>
          <c:smooth val="0"/>
          <c:extLst>
            <c:ext xmlns:c16="http://schemas.microsoft.com/office/drawing/2014/chart" uri="{C3380CC4-5D6E-409C-BE32-E72D297353CC}">
              <c16:uniqueId val="{00000001-4B1E-4477-AEBE-F621B6F53554}"/>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2</c:v>
                </c:pt>
                <c:pt idx="20">
                  <c:v>0</c:v>
                </c:pt>
                <c:pt idx="21">
                  <c:v>1</c:v>
                </c:pt>
                <c:pt idx="22">
                  <c:v>0</c:v>
                </c:pt>
                <c:pt idx="23">
                  <c:v>0</c:v>
                </c:pt>
              </c:numCache>
            </c:numRef>
          </c:val>
          <c:smooth val="0"/>
          <c:extLst>
            <c:ext xmlns:c16="http://schemas.microsoft.com/office/drawing/2014/chart" uri="{C3380CC4-5D6E-409C-BE32-E72D297353CC}">
              <c16:uniqueId val="{00000002-4B1E-4477-AEBE-F621B6F53554}"/>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1</c:v>
                </c:pt>
                <c:pt idx="14">
                  <c:v>3</c:v>
                </c:pt>
                <c:pt idx="15">
                  <c:v>2</c:v>
                </c:pt>
                <c:pt idx="16">
                  <c:v>3</c:v>
                </c:pt>
                <c:pt idx="17">
                  <c:v>2</c:v>
                </c:pt>
                <c:pt idx="18">
                  <c:v>5</c:v>
                </c:pt>
                <c:pt idx="19">
                  <c:v>0</c:v>
                </c:pt>
                <c:pt idx="20">
                  <c:v>2</c:v>
                </c:pt>
                <c:pt idx="21">
                  <c:v>2</c:v>
                </c:pt>
                <c:pt idx="22">
                  <c:v>1</c:v>
                </c:pt>
                <c:pt idx="23">
                  <c:v>0</c:v>
                </c:pt>
              </c:numCache>
            </c:numRef>
          </c:val>
          <c:smooth val="0"/>
          <c:extLst>
            <c:ext xmlns:c16="http://schemas.microsoft.com/office/drawing/2014/chart" uri="{C3380CC4-5D6E-409C-BE32-E72D297353CC}">
              <c16:uniqueId val="{00000003-4B1E-4477-AEBE-F621B6F53554}"/>
            </c:ext>
          </c:extLst>
        </c:ser>
        <c:dLbls>
          <c:showLegendKey val="0"/>
          <c:showVal val="0"/>
          <c:showCatName val="0"/>
          <c:showSerName val="0"/>
          <c:showPercent val="0"/>
          <c:showBubbleSize val="0"/>
        </c:dLbls>
        <c:smooth val="0"/>
        <c:axId val="331495104"/>
        <c:axId val="331490840"/>
      </c:lineChart>
      <c:catAx>
        <c:axId val="33149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0840"/>
        <c:crosses val="autoZero"/>
        <c:auto val="1"/>
        <c:lblAlgn val="ctr"/>
        <c:lblOffset val="100"/>
        <c:noMultiLvlLbl val="0"/>
      </c:catAx>
      <c:valAx>
        <c:axId val="33149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0.23913173117061201</c:v>
                </c:pt>
                <c:pt idx="1">
                  <c:v>0.25463653169539002</c:v>
                </c:pt>
                <c:pt idx="2">
                  <c:v>0.180690559961834</c:v>
                </c:pt>
                <c:pt idx="3">
                  <c:v>0.108235434432584</c:v>
                </c:pt>
                <c:pt idx="4">
                  <c:v>7.8716679587333804E-2</c:v>
                </c:pt>
                <c:pt idx="5">
                  <c:v>0.17413083666289</c:v>
                </c:pt>
                <c:pt idx="6">
                  <c:v>0.39030353628719699</c:v>
                </c:pt>
              </c:numCache>
            </c:numRef>
          </c:val>
          <c:extLst>
            <c:ext xmlns:c16="http://schemas.microsoft.com/office/drawing/2014/chart" uri="{C3380CC4-5D6E-409C-BE32-E72D297353CC}">
              <c16:uniqueId val="{00000000-4C1D-489F-91FD-F390BA6560E5}"/>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0.126487870701288</c:v>
                </c:pt>
                <c:pt idx="1">
                  <c:v>0.50601117505182402</c:v>
                </c:pt>
                <c:pt idx="2">
                  <c:v>0.205510456589311</c:v>
                </c:pt>
                <c:pt idx="3">
                  <c:v>0.24137554813234599</c:v>
                </c:pt>
                <c:pt idx="4">
                  <c:v>0.196297367967919</c:v>
                </c:pt>
                <c:pt idx="5">
                  <c:v>5.4018167003651502E-2</c:v>
                </c:pt>
                <c:pt idx="6">
                  <c:v>0.18480852219573299</c:v>
                </c:pt>
              </c:numCache>
            </c:numRef>
          </c:val>
          <c:extLst>
            <c:ext xmlns:c16="http://schemas.microsoft.com/office/drawing/2014/chart" uri="{C3380CC4-5D6E-409C-BE32-E72D297353CC}">
              <c16:uniqueId val="{00000001-4C1D-489F-91FD-F390BA6560E5}"/>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0.65015723270440295</c:v>
                </c:pt>
                <c:pt idx="1">
                  <c:v>1.0023584905660401</c:v>
                </c:pt>
                <c:pt idx="2">
                  <c:v>0.46580188679245299</c:v>
                </c:pt>
                <c:pt idx="3">
                  <c:v>0.169811320754717</c:v>
                </c:pt>
                <c:pt idx="4">
                  <c:v>0.464622641509434</c:v>
                </c:pt>
                <c:pt idx="6">
                  <c:v>2.0330188679245298</c:v>
                </c:pt>
              </c:numCache>
            </c:numRef>
          </c:val>
          <c:extLst>
            <c:ext xmlns:c16="http://schemas.microsoft.com/office/drawing/2014/chart" uri="{C3380CC4-5D6E-409C-BE32-E72D297353CC}">
              <c16:uniqueId val="{00000002-4C1D-489F-91FD-F390BA6560E5}"/>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0.48534531547445497</c:v>
                </c:pt>
                <c:pt idx="1">
                  <c:v>0.56680786842511399</c:v>
                </c:pt>
                <c:pt idx="2">
                  <c:v>0.53979660086779102</c:v>
                </c:pt>
                <c:pt idx="3">
                  <c:v>0.54965785727760696</c:v>
                </c:pt>
                <c:pt idx="4">
                  <c:v>0.44075528649093598</c:v>
                </c:pt>
                <c:pt idx="5">
                  <c:v>1.5332109965871501</c:v>
                </c:pt>
                <c:pt idx="6">
                  <c:v>0.53765284947435199</c:v>
                </c:pt>
              </c:numCache>
            </c:numRef>
          </c:val>
          <c:extLst>
            <c:ext xmlns:c16="http://schemas.microsoft.com/office/drawing/2014/chart" uri="{C3380CC4-5D6E-409C-BE32-E72D297353CC}">
              <c16:uniqueId val="{00000003-4C1D-489F-91FD-F390BA6560E5}"/>
            </c:ext>
          </c:extLst>
        </c:ser>
        <c:dLbls>
          <c:showLegendKey val="0"/>
          <c:showVal val="0"/>
          <c:showCatName val="0"/>
          <c:showSerName val="0"/>
          <c:showPercent val="0"/>
          <c:showBubbleSize val="0"/>
        </c:dLbls>
        <c:gapWidth val="219"/>
        <c:overlap val="-27"/>
        <c:axId val="332433080"/>
        <c:axId val="332438000"/>
      </c:barChart>
      <c:catAx>
        <c:axId val="33243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38000"/>
        <c:crosses val="autoZero"/>
        <c:auto val="1"/>
        <c:lblAlgn val="ctr"/>
        <c:lblOffset val="100"/>
        <c:noMultiLvlLbl val="0"/>
      </c:catAx>
      <c:valAx>
        <c:axId val="33243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3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0.617254499695846</c:v>
                </c:pt>
                <c:pt idx="11">
                  <c:v>0.17275174242695299</c:v>
                </c:pt>
                <c:pt idx="12">
                  <c:v>0.20008587888691401</c:v>
                </c:pt>
                <c:pt idx="13">
                  <c:v>9.1842698505468806E-2</c:v>
                </c:pt>
                <c:pt idx="14">
                  <c:v>0.23646512959362601</c:v>
                </c:pt>
                <c:pt idx="15">
                  <c:v>0</c:v>
                </c:pt>
                <c:pt idx="16">
                  <c:v>0</c:v>
                </c:pt>
                <c:pt idx="17">
                  <c:v>0</c:v>
                </c:pt>
                <c:pt idx="18">
                  <c:v>7.87223130046876E-2</c:v>
                </c:pt>
                <c:pt idx="19">
                  <c:v>0</c:v>
                </c:pt>
                <c:pt idx="20">
                  <c:v>0</c:v>
                </c:pt>
                <c:pt idx="21">
                  <c:v>0</c:v>
                </c:pt>
                <c:pt idx="22">
                  <c:v>0</c:v>
                </c:pt>
                <c:pt idx="23">
                  <c:v>0</c:v>
                </c:pt>
              </c:numCache>
            </c:numRef>
          </c:val>
          <c:smooth val="0"/>
          <c:extLst>
            <c:ext xmlns:c16="http://schemas.microsoft.com/office/drawing/2014/chart" uri="{C3380CC4-5D6E-409C-BE32-E72D297353CC}">
              <c16:uniqueId val="{00000000-F434-4D27-B47C-BFC53B95388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0.17806590249231899</c:v>
                </c:pt>
                <c:pt idx="10">
                  <c:v>0.17251266078747399</c:v>
                </c:pt>
                <c:pt idx="11">
                  <c:v>0.28264189437975701</c:v>
                </c:pt>
                <c:pt idx="12">
                  <c:v>0.23440313717915401</c:v>
                </c:pt>
                <c:pt idx="13">
                  <c:v>0.749687630154102</c:v>
                </c:pt>
                <c:pt idx="14">
                  <c:v>0.167200864374144</c:v>
                </c:pt>
                <c:pt idx="15">
                  <c:v>0.15623522405116999</c:v>
                </c:pt>
                <c:pt idx="16">
                  <c:v>0.317673019264747</c:v>
                </c:pt>
                <c:pt idx="17">
                  <c:v>9.3560050462065905E-2</c:v>
                </c:pt>
                <c:pt idx="18">
                  <c:v>0.237622407732688</c:v>
                </c:pt>
                <c:pt idx="19">
                  <c:v>0.11559193331280999</c:v>
                </c:pt>
                <c:pt idx="20">
                  <c:v>0</c:v>
                </c:pt>
                <c:pt idx="21">
                  <c:v>0</c:v>
                </c:pt>
                <c:pt idx="22">
                  <c:v>0</c:v>
                </c:pt>
                <c:pt idx="23">
                  <c:v>0</c:v>
                </c:pt>
              </c:numCache>
            </c:numRef>
          </c:val>
          <c:smooth val="0"/>
          <c:extLst>
            <c:ext xmlns:c16="http://schemas.microsoft.com/office/drawing/2014/chart" uri="{C3380CC4-5D6E-409C-BE32-E72D297353CC}">
              <c16:uniqueId val="{00000001-F434-4D27-B47C-BFC53B95388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0.64628738560241505</c:v>
                </c:pt>
                <c:pt idx="12">
                  <c:v>0</c:v>
                </c:pt>
                <c:pt idx="13">
                  <c:v>0</c:v>
                </c:pt>
                <c:pt idx="14">
                  <c:v>0</c:v>
                </c:pt>
                <c:pt idx="15">
                  <c:v>0</c:v>
                </c:pt>
                <c:pt idx="16">
                  <c:v>0</c:v>
                </c:pt>
                <c:pt idx="17">
                  <c:v>0.84913671101047306</c:v>
                </c:pt>
                <c:pt idx="18">
                  <c:v>0</c:v>
                </c:pt>
                <c:pt idx="19">
                  <c:v>0.39744315501462402</c:v>
                </c:pt>
                <c:pt idx="20">
                  <c:v>0.95999622605906199</c:v>
                </c:pt>
                <c:pt idx="21">
                  <c:v>0.62152089819794298</c:v>
                </c:pt>
                <c:pt idx="22">
                  <c:v>0.46230776488348002</c:v>
                </c:pt>
                <c:pt idx="23">
                  <c:v>0.82790829323521098</c:v>
                </c:pt>
              </c:numCache>
            </c:numRef>
          </c:val>
          <c:smooth val="0"/>
          <c:extLst>
            <c:ext xmlns:c16="http://schemas.microsoft.com/office/drawing/2014/chart" uri="{C3380CC4-5D6E-409C-BE32-E72D297353CC}">
              <c16:uniqueId val="{00000002-F434-4D27-B47C-BFC53B95388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0.25041163556531298</c:v>
                </c:pt>
                <c:pt idx="10">
                  <c:v>0.64318057080131696</c:v>
                </c:pt>
                <c:pt idx="11">
                  <c:v>0</c:v>
                </c:pt>
                <c:pt idx="12">
                  <c:v>0</c:v>
                </c:pt>
                <c:pt idx="13">
                  <c:v>1.5264818880351301</c:v>
                </c:pt>
                <c:pt idx="14">
                  <c:v>0.40477497255762901</c:v>
                </c:pt>
                <c:pt idx="15">
                  <c:v>0.40477497255762901</c:v>
                </c:pt>
                <c:pt idx="16">
                  <c:v>0.63631997804610296</c:v>
                </c:pt>
                <c:pt idx="17">
                  <c:v>0.52369191364800605</c:v>
                </c:pt>
                <c:pt idx="18">
                  <c:v>0.51591657519209699</c:v>
                </c:pt>
                <c:pt idx="19">
                  <c:v>0</c:v>
                </c:pt>
                <c:pt idx="20">
                  <c:v>0.200672338090011</c:v>
                </c:pt>
                <c:pt idx="21">
                  <c:v>1.61566959385291</c:v>
                </c:pt>
                <c:pt idx="22">
                  <c:v>0.55913830954994503</c:v>
                </c:pt>
                <c:pt idx="23">
                  <c:v>0</c:v>
                </c:pt>
              </c:numCache>
            </c:numRef>
          </c:val>
          <c:smooth val="0"/>
          <c:extLst>
            <c:ext xmlns:c16="http://schemas.microsoft.com/office/drawing/2014/chart" uri="{C3380CC4-5D6E-409C-BE32-E72D297353CC}">
              <c16:uniqueId val="{00000003-F434-4D27-B47C-BFC53B95388E}"/>
            </c:ext>
          </c:extLst>
        </c:ser>
        <c:dLbls>
          <c:showLegendKey val="0"/>
          <c:showVal val="0"/>
          <c:showCatName val="0"/>
          <c:showSerName val="0"/>
          <c:showPercent val="0"/>
          <c:showBubbleSize val="0"/>
        </c:dLbls>
        <c:smooth val="0"/>
        <c:axId val="332432752"/>
        <c:axId val="332435048"/>
      </c:lineChart>
      <c:catAx>
        <c:axId val="332432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35048"/>
        <c:crosses val="autoZero"/>
        <c:auto val="1"/>
        <c:lblAlgn val="ctr"/>
        <c:lblOffset val="100"/>
        <c:noMultiLvlLbl val="0"/>
      </c:catAx>
      <c:valAx>
        <c:axId val="33243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3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2</c:v>
                </c:pt>
                <c:pt idx="1">
                  <c:v>30</c:v>
                </c:pt>
                <c:pt idx="2">
                  <c:v>7</c:v>
                </c:pt>
                <c:pt idx="3">
                  <c:v>2</c:v>
                </c:pt>
              </c:numCache>
            </c:numRef>
          </c:val>
          <c:extLst>
            <c:ext xmlns:c16="http://schemas.microsoft.com/office/drawing/2014/chart" uri="{C3380CC4-5D6E-409C-BE32-E72D297353CC}">
              <c16:uniqueId val="{00000000-036E-492C-B3F8-2E1F8C9A7F6C}"/>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5</c:v>
                </c:pt>
                <c:pt idx="1">
                  <c:v>28</c:v>
                </c:pt>
                <c:pt idx="2">
                  <c:v>3</c:v>
                </c:pt>
                <c:pt idx="3">
                  <c:v>19</c:v>
                </c:pt>
              </c:numCache>
            </c:numRef>
          </c:val>
          <c:extLst>
            <c:ext xmlns:c16="http://schemas.microsoft.com/office/drawing/2014/chart" uri="{C3380CC4-5D6E-409C-BE32-E72D297353CC}">
              <c16:uniqueId val="{00000001-036E-492C-B3F8-2E1F8C9A7F6C}"/>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5</c:v>
                </c:pt>
                <c:pt idx="1">
                  <c:v>14</c:v>
                </c:pt>
                <c:pt idx="2">
                  <c:v>0</c:v>
                </c:pt>
                <c:pt idx="3">
                  <c:v>2</c:v>
                </c:pt>
              </c:numCache>
            </c:numRef>
          </c:val>
          <c:extLst>
            <c:ext xmlns:c16="http://schemas.microsoft.com/office/drawing/2014/chart" uri="{C3380CC4-5D6E-409C-BE32-E72D297353CC}">
              <c16:uniqueId val="{00000002-036E-492C-B3F8-2E1F8C9A7F6C}"/>
            </c:ext>
          </c:extLst>
        </c:ser>
        <c:dLbls>
          <c:showLegendKey val="0"/>
          <c:showVal val="0"/>
          <c:showCatName val="0"/>
          <c:showSerName val="0"/>
          <c:showPercent val="0"/>
          <c:showBubbleSize val="0"/>
        </c:dLbls>
        <c:gapWidth val="150"/>
        <c:overlap val="100"/>
        <c:axId val="289272944"/>
        <c:axId val="339548312"/>
      </c:barChart>
      <c:catAx>
        <c:axId val="28927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8312"/>
        <c:crosses val="autoZero"/>
        <c:auto val="1"/>
        <c:lblAlgn val="ctr"/>
        <c:lblOffset val="100"/>
        <c:noMultiLvlLbl val="0"/>
      </c:catAx>
      <c:valAx>
        <c:axId val="339548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7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2305</c:v>
                </c:pt>
                <c:pt idx="1">
                  <c:v>9686</c:v>
                </c:pt>
                <c:pt idx="2">
                  <c:v>483</c:v>
                </c:pt>
                <c:pt idx="3">
                  <c:v>6288</c:v>
                </c:pt>
              </c:numCache>
            </c:numRef>
          </c:val>
          <c:extLst>
            <c:ext xmlns:c16="http://schemas.microsoft.com/office/drawing/2014/chart" uri="{C3380CC4-5D6E-409C-BE32-E72D297353CC}">
              <c16:uniqueId val="{00000000-A208-452C-BA5A-704CCEE432AE}"/>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643</c:v>
                </c:pt>
                <c:pt idx="1">
                  <c:v>2652</c:v>
                </c:pt>
                <c:pt idx="2">
                  <c:v>425</c:v>
                </c:pt>
                <c:pt idx="3">
                  <c:v>1500</c:v>
                </c:pt>
              </c:numCache>
            </c:numRef>
          </c:val>
          <c:extLst>
            <c:ext xmlns:c16="http://schemas.microsoft.com/office/drawing/2014/chart" uri="{C3380CC4-5D6E-409C-BE32-E72D297353CC}">
              <c16:uniqueId val="{00000001-A208-452C-BA5A-704CCEE432AE}"/>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Sheet1!$D$2:$D$5</c:f>
              <c:numCache>
                <c:formatCode>General</c:formatCode>
                <c:ptCount val="4"/>
                <c:pt idx="0">
                  <c:v>970</c:v>
                </c:pt>
                <c:pt idx="1">
                  <c:v>19381</c:v>
                </c:pt>
                <c:pt idx="2">
                  <c:v>2264</c:v>
                </c:pt>
                <c:pt idx="3">
                  <c:v>1155</c:v>
                </c:pt>
              </c:numCache>
            </c:numRef>
          </c:val>
          <c:extLst>
            <c:ext xmlns:c16="http://schemas.microsoft.com/office/drawing/2014/chart" uri="{C3380CC4-5D6E-409C-BE32-E72D297353CC}">
              <c16:uniqueId val="{00000002-A208-452C-BA5A-704CCEE432AE}"/>
            </c:ext>
          </c:extLst>
        </c:ser>
        <c:dLbls>
          <c:showLegendKey val="0"/>
          <c:showVal val="0"/>
          <c:showCatName val="0"/>
          <c:showSerName val="0"/>
          <c:showPercent val="0"/>
          <c:showBubbleSize val="0"/>
        </c:dLbls>
        <c:gapWidth val="150"/>
        <c:overlap val="100"/>
        <c:axId val="339545360"/>
        <c:axId val="339549296"/>
      </c:barChart>
      <c:catAx>
        <c:axId val="33954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9296"/>
        <c:crosses val="autoZero"/>
        <c:auto val="1"/>
        <c:lblAlgn val="ctr"/>
        <c:lblOffset val="100"/>
        <c:noMultiLvlLbl val="0"/>
      </c:catAx>
      <c:valAx>
        <c:axId val="339549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0.28960726003849002</c:v>
                </c:pt>
                <c:pt idx="1">
                  <c:v>0.27467072827958999</c:v>
                </c:pt>
                <c:pt idx="2">
                  <c:v>7.6852757192246005E-2</c:v>
                </c:pt>
              </c:numCache>
            </c:numRef>
          </c:val>
          <c:extLst>
            <c:ext xmlns:c16="http://schemas.microsoft.com/office/drawing/2014/chart" uri="{C3380CC4-5D6E-409C-BE32-E72D297353CC}">
              <c16:uniqueId val="{00000000-A177-4145-AEB2-61457A29FE21}"/>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0.39056043188228301</c:v>
                </c:pt>
                <c:pt idx="1">
                  <c:v>0.20883828294135001</c:v>
                </c:pt>
                <c:pt idx="2">
                  <c:v>7.2093398809644105E-2</c:v>
                </c:pt>
              </c:numCache>
            </c:numRef>
          </c:val>
          <c:extLst>
            <c:ext xmlns:c16="http://schemas.microsoft.com/office/drawing/2014/chart" uri="{C3380CC4-5D6E-409C-BE32-E72D297353CC}">
              <c16:uniqueId val="{00000001-A177-4145-AEB2-61457A29FE21}"/>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0.76130243291454702</c:v>
                </c:pt>
                <c:pt idx="1">
                  <c:v>0.38056285425496</c:v>
                </c:pt>
                <c:pt idx="2">
                  <c:v>0</c:v>
                </c:pt>
              </c:numCache>
            </c:numRef>
          </c:val>
          <c:extLst>
            <c:ext xmlns:c16="http://schemas.microsoft.com/office/drawing/2014/chart" uri="{C3380CC4-5D6E-409C-BE32-E72D297353CC}">
              <c16:uniqueId val="{00000002-A177-4145-AEB2-61457A29FE21}"/>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0.99445029990446498</c:v>
                </c:pt>
                <c:pt idx="1">
                  <c:v>0.56710150197166498</c:v>
                </c:pt>
                <c:pt idx="2">
                  <c:v>1.0931825874702801</c:v>
                </c:pt>
              </c:numCache>
            </c:numRef>
          </c:val>
          <c:extLst>
            <c:ext xmlns:c16="http://schemas.microsoft.com/office/drawing/2014/chart" uri="{C3380CC4-5D6E-409C-BE32-E72D297353CC}">
              <c16:uniqueId val="{00000003-A177-4145-AEB2-61457A29FE21}"/>
            </c:ext>
          </c:extLst>
        </c:ser>
        <c:dLbls>
          <c:showLegendKey val="0"/>
          <c:showVal val="0"/>
          <c:showCatName val="0"/>
          <c:showSerName val="0"/>
          <c:showPercent val="0"/>
          <c:showBubbleSize val="0"/>
        </c:dLbls>
        <c:gapWidth val="219"/>
        <c:overlap val="-27"/>
        <c:axId val="339542736"/>
        <c:axId val="339543392"/>
      </c:barChart>
      <c:catAx>
        <c:axId val="33954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3392"/>
        <c:crosses val="autoZero"/>
        <c:auto val="1"/>
        <c:lblAlgn val="ctr"/>
        <c:lblOffset val="100"/>
        <c:noMultiLvlLbl val="0"/>
      </c:catAx>
      <c:valAx>
        <c:axId val="33954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4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Sheet1!$B$2:$B$5</c:f>
              <c:numCache>
                <c:formatCode>General</c:formatCode>
                <c:ptCount val="4"/>
                <c:pt idx="0">
                  <c:v>3804</c:v>
                </c:pt>
                <c:pt idx="1">
                  <c:v>30935</c:v>
                </c:pt>
                <c:pt idx="2">
                  <c:v>3040</c:v>
                </c:pt>
                <c:pt idx="3">
                  <c:v>8716</c:v>
                </c:pt>
              </c:numCache>
            </c:numRef>
          </c:val>
          <c:extLst>
            <c:ext xmlns:c16="http://schemas.microsoft.com/office/drawing/2014/chart" uri="{C3380CC4-5D6E-409C-BE32-E72D297353CC}">
              <c16:uniqueId val="{00000000-AD64-43A9-AD4B-651062E2E40A}"/>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hondamotosargentina</c:v>
                </c:pt>
                <c:pt idx="1">
                  <c:v>yamahamotorarg</c:v>
                </c:pt>
                <c:pt idx="2">
                  <c:v>bajajarg</c:v>
                </c:pt>
                <c:pt idx="3">
                  <c:v>benelliarg</c:v>
                </c:pt>
              </c:strCache>
            </c:strRef>
          </c:cat>
          <c:val>
            <c:numRef>
              <c:f>Sheet1!$C$2:$C$5</c:f>
              <c:numCache>
                <c:formatCode>General</c:formatCode>
                <c:ptCount val="4"/>
                <c:pt idx="0">
                  <c:v>114</c:v>
                </c:pt>
                <c:pt idx="1">
                  <c:v>784</c:v>
                </c:pt>
                <c:pt idx="2">
                  <c:v>132</c:v>
                </c:pt>
                <c:pt idx="3">
                  <c:v>227</c:v>
                </c:pt>
              </c:numCache>
            </c:numRef>
          </c:val>
          <c:extLst>
            <c:ext xmlns:c16="http://schemas.microsoft.com/office/drawing/2014/chart" uri="{C3380CC4-5D6E-409C-BE32-E72D297353CC}">
              <c16:uniqueId val="{00000001-AD64-43A9-AD4B-651062E2E40A}"/>
            </c:ext>
          </c:extLst>
        </c:ser>
        <c:dLbls>
          <c:showLegendKey val="0"/>
          <c:showVal val="0"/>
          <c:showCatName val="0"/>
          <c:showSerName val="0"/>
          <c:showPercent val="0"/>
          <c:showBubbleSize val="0"/>
        </c:dLbls>
        <c:gapWidth val="150"/>
        <c:overlap val="100"/>
        <c:axId val="452112944"/>
        <c:axId val="452115568"/>
      </c:barChart>
      <c:catAx>
        <c:axId val="45211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115568"/>
        <c:crosses val="autoZero"/>
        <c:auto val="1"/>
        <c:lblAlgn val="ctr"/>
        <c:lblOffset val="100"/>
        <c:noMultiLvlLbl val="0"/>
      </c:catAx>
      <c:valAx>
        <c:axId val="452115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11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DA8FD-6F37-4B3B-9DA0-C659FECE29B4}"/>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3FB92BE-0A69-4F3A-BA83-FEEFF0FFA1D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71465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1EADF-BC9F-43CA-ABEE-3DA6105EBF05}"/>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AA31474D-A89E-456D-8E78-066CE6CA9048}"/>
              </a:ext>
            </a:extLst>
          </p:cNvPr>
          <p:cNvGraphicFramePr>
            <a:graphicFrameLocks noGrp="1"/>
          </p:cNvGraphicFramePr>
          <p:nvPr>
            <p:ph type="tbl" sz="quarter" idx="13"/>
            <p:extLst>
              <p:ext uri="{D42A27DB-BD31-4B8C-83A1-F6EECF244321}">
                <p14:modId xmlns:p14="http://schemas.microsoft.com/office/powerpoint/2010/main" val="969497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1080258"/>
                    </a:ext>
                  </a:extLst>
                </a:gridCol>
                <a:gridCol w="658368">
                  <a:extLst>
                    <a:ext uri="{9D8B030D-6E8A-4147-A177-3AD203B41FA5}">
                      <a16:colId xmlns:a16="http://schemas.microsoft.com/office/drawing/2014/main" val="4107963380"/>
                    </a:ext>
                  </a:extLst>
                </a:gridCol>
                <a:gridCol w="658368">
                  <a:extLst>
                    <a:ext uri="{9D8B030D-6E8A-4147-A177-3AD203B41FA5}">
                      <a16:colId xmlns:a16="http://schemas.microsoft.com/office/drawing/2014/main" val="1074299835"/>
                    </a:ext>
                  </a:extLst>
                </a:gridCol>
                <a:gridCol w="658368">
                  <a:extLst>
                    <a:ext uri="{9D8B030D-6E8A-4147-A177-3AD203B41FA5}">
                      <a16:colId xmlns:a16="http://schemas.microsoft.com/office/drawing/2014/main" val="154351966"/>
                    </a:ext>
                  </a:extLst>
                </a:gridCol>
                <a:gridCol w="658368">
                  <a:extLst>
                    <a:ext uri="{9D8B030D-6E8A-4147-A177-3AD203B41FA5}">
                      <a16:colId xmlns:a16="http://schemas.microsoft.com/office/drawing/2014/main" val="2244823060"/>
                    </a:ext>
                  </a:extLst>
                </a:gridCol>
                <a:gridCol w="658368">
                  <a:extLst>
                    <a:ext uri="{9D8B030D-6E8A-4147-A177-3AD203B41FA5}">
                      <a16:colId xmlns:a16="http://schemas.microsoft.com/office/drawing/2014/main" val="3576412699"/>
                    </a:ext>
                  </a:extLst>
                </a:gridCol>
                <a:gridCol w="658368">
                  <a:extLst>
                    <a:ext uri="{9D8B030D-6E8A-4147-A177-3AD203B41FA5}">
                      <a16:colId xmlns:a16="http://schemas.microsoft.com/office/drawing/2014/main" val="277231514"/>
                    </a:ext>
                  </a:extLst>
                </a:gridCol>
                <a:gridCol w="658368">
                  <a:extLst>
                    <a:ext uri="{9D8B030D-6E8A-4147-A177-3AD203B41FA5}">
                      <a16:colId xmlns:a16="http://schemas.microsoft.com/office/drawing/2014/main" val="1904812942"/>
                    </a:ext>
                  </a:extLst>
                </a:gridCol>
                <a:gridCol w="658368">
                  <a:extLst>
                    <a:ext uri="{9D8B030D-6E8A-4147-A177-3AD203B41FA5}">
                      <a16:colId xmlns:a16="http://schemas.microsoft.com/office/drawing/2014/main" val="3810087256"/>
                    </a:ext>
                  </a:extLst>
                </a:gridCol>
                <a:gridCol w="658368">
                  <a:extLst>
                    <a:ext uri="{9D8B030D-6E8A-4147-A177-3AD203B41FA5}">
                      <a16:colId xmlns:a16="http://schemas.microsoft.com/office/drawing/2014/main" val="32645388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2672497"/>
                  </a:ext>
                </a:extLst>
              </a:tr>
              <a:tr h="370840">
                <a:tc>
                  <a:txBody>
                    <a:bodyPr/>
                    <a:lstStyle/>
                    <a:p>
                      <a:r>
                        <a:rPr lang="en-US" sz="1000"/>
                        <a:t>hondamotosargentina</a:t>
                      </a:r>
                    </a:p>
                  </a:txBody>
                  <a:tcPr/>
                </a:tc>
                <a:tc>
                  <a:txBody>
                    <a:bodyPr/>
                    <a:lstStyle/>
                    <a:p>
                      <a:r>
                        <a:rPr lang="en-US" sz="1000"/>
                        <a:t>168494</a:t>
                      </a:r>
                    </a:p>
                  </a:txBody>
                  <a:tcPr/>
                </a:tc>
                <a:tc>
                  <a:txBody>
                    <a:bodyPr/>
                    <a:lstStyle/>
                    <a:p>
                      <a:r>
                        <a:rPr lang="en-US" sz="1000"/>
                        <a:t>1660</a:t>
                      </a:r>
                    </a:p>
                  </a:txBody>
                  <a:tcPr/>
                </a:tc>
                <a:tc>
                  <a:txBody>
                    <a:bodyPr/>
                    <a:lstStyle/>
                    <a:p>
                      <a:r>
                        <a:rPr lang="en-US" sz="1000"/>
                        <a:t>5</a:t>
                      </a:r>
                    </a:p>
                  </a:txBody>
                  <a:tcPr/>
                </a:tc>
                <a:tc>
                  <a:txBody>
                    <a:bodyPr/>
                    <a:lstStyle/>
                    <a:p>
                      <a:r>
                        <a:rPr lang="en-US" sz="1000"/>
                        <a:t>2</a:t>
                      </a:r>
                    </a:p>
                  </a:txBody>
                  <a:tcPr/>
                </a:tc>
                <a:tc>
                  <a:txBody>
                    <a:bodyPr/>
                    <a:lstStyle/>
                    <a:p>
                      <a:r>
                        <a:rPr lang="en-US" sz="1000"/>
                        <a:t>5</a:t>
                      </a:r>
                    </a:p>
                  </a:txBody>
                  <a:tcPr/>
                </a:tc>
                <a:tc>
                  <a:txBody>
                    <a:bodyPr/>
                    <a:lstStyle/>
                    <a:p>
                      <a:r>
                        <a:rPr lang="en-US" sz="1000"/>
                        <a:t>12</a:t>
                      </a:r>
                    </a:p>
                  </a:txBody>
                  <a:tcPr/>
                </a:tc>
                <a:tc>
                  <a:txBody>
                    <a:bodyPr/>
                    <a:lstStyle/>
                    <a:p>
                      <a:r>
                        <a:rPr lang="en-US" sz="1000"/>
                        <a:t>3804</a:t>
                      </a:r>
                    </a:p>
                  </a:txBody>
                  <a:tcPr/>
                </a:tc>
                <a:tc>
                  <a:txBody>
                    <a:bodyPr/>
                    <a:lstStyle/>
                    <a:p>
                      <a:r>
                        <a:rPr lang="en-US" sz="1000"/>
                        <a:t>114</a:t>
                      </a:r>
                    </a:p>
                  </a:txBody>
                  <a:tcPr/>
                </a:tc>
                <a:tc>
                  <a:txBody>
                    <a:bodyPr/>
                    <a:lstStyle/>
                    <a:p>
                      <a:r>
                        <a:rPr lang="en-US" sz="1000"/>
                        <a:t>0.1947 %</a:t>
                      </a:r>
                    </a:p>
                  </a:txBody>
                  <a:tcPr/>
                </a:tc>
                <a:extLst>
                  <a:ext uri="{0D108BD9-81ED-4DB2-BD59-A6C34878D82A}">
                    <a16:rowId xmlns:a16="http://schemas.microsoft.com/office/drawing/2014/main" val="1277255630"/>
                  </a:ext>
                </a:extLst>
              </a:tr>
              <a:tr h="370840">
                <a:tc>
                  <a:txBody>
                    <a:bodyPr/>
                    <a:lstStyle/>
                    <a:p>
                      <a:r>
                        <a:rPr lang="en-US" sz="1000"/>
                        <a:t>yamahamotorarg</a:t>
                      </a:r>
                    </a:p>
                  </a:txBody>
                  <a:tcPr/>
                </a:tc>
                <a:tc>
                  <a:txBody>
                    <a:bodyPr/>
                    <a:lstStyle/>
                    <a:p>
                      <a:r>
                        <a:rPr lang="en-US" sz="1000"/>
                        <a:t>166922</a:t>
                      </a:r>
                    </a:p>
                  </a:txBody>
                  <a:tcPr/>
                </a:tc>
                <a:tc>
                  <a:txBody>
                    <a:bodyPr/>
                    <a:lstStyle/>
                    <a:p>
                      <a:r>
                        <a:rPr lang="en-US" sz="1000"/>
                        <a:t>2526</a:t>
                      </a:r>
                    </a:p>
                  </a:txBody>
                  <a:tcPr/>
                </a:tc>
                <a:tc>
                  <a:txBody>
                    <a:bodyPr/>
                    <a:lstStyle/>
                    <a:p>
                      <a:r>
                        <a:rPr lang="en-US" sz="1000"/>
                        <a:t>28</a:t>
                      </a:r>
                    </a:p>
                  </a:txBody>
                  <a:tcPr/>
                </a:tc>
                <a:tc>
                  <a:txBody>
                    <a:bodyPr/>
                    <a:lstStyle/>
                    <a:p>
                      <a:r>
                        <a:rPr lang="en-US" sz="1000"/>
                        <a:t>30</a:t>
                      </a:r>
                    </a:p>
                  </a:txBody>
                  <a:tcPr/>
                </a:tc>
                <a:tc>
                  <a:txBody>
                    <a:bodyPr/>
                    <a:lstStyle/>
                    <a:p>
                      <a:r>
                        <a:rPr lang="en-US" sz="1000"/>
                        <a:t>22</a:t>
                      </a:r>
                    </a:p>
                  </a:txBody>
                  <a:tcPr/>
                </a:tc>
                <a:tc>
                  <a:txBody>
                    <a:bodyPr/>
                    <a:lstStyle/>
                    <a:p>
                      <a:r>
                        <a:rPr lang="en-US" sz="1000"/>
                        <a:t>80</a:t>
                      </a:r>
                    </a:p>
                  </a:txBody>
                  <a:tcPr/>
                </a:tc>
                <a:tc>
                  <a:txBody>
                    <a:bodyPr/>
                    <a:lstStyle/>
                    <a:p>
                      <a:r>
                        <a:rPr lang="en-US" sz="1000"/>
                        <a:t>30935</a:t>
                      </a:r>
                    </a:p>
                  </a:txBody>
                  <a:tcPr/>
                </a:tc>
                <a:tc>
                  <a:txBody>
                    <a:bodyPr/>
                    <a:lstStyle/>
                    <a:p>
                      <a:r>
                        <a:rPr lang="en-US" sz="1000"/>
                        <a:t>784</a:t>
                      </a:r>
                    </a:p>
                  </a:txBody>
                  <a:tcPr/>
                </a:tc>
                <a:tc>
                  <a:txBody>
                    <a:bodyPr/>
                    <a:lstStyle/>
                    <a:p>
                      <a:r>
                        <a:rPr lang="en-US" sz="1000"/>
                        <a:t>0.2393 %</a:t>
                      </a:r>
                    </a:p>
                  </a:txBody>
                  <a:tcPr/>
                </a:tc>
                <a:extLst>
                  <a:ext uri="{0D108BD9-81ED-4DB2-BD59-A6C34878D82A}">
                    <a16:rowId xmlns:a16="http://schemas.microsoft.com/office/drawing/2014/main" val="547377251"/>
                  </a:ext>
                </a:extLst>
              </a:tr>
              <a:tr h="370840">
                <a:tc>
                  <a:txBody>
                    <a:bodyPr/>
                    <a:lstStyle/>
                    <a:p>
                      <a:r>
                        <a:rPr lang="en-US" sz="1000"/>
                        <a:t>benelliarg</a:t>
                      </a:r>
                    </a:p>
                  </a:txBody>
                  <a:tcPr/>
                </a:tc>
                <a:tc>
                  <a:txBody>
                    <a:bodyPr/>
                    <a:lstStyle/>
                    <a:p>
                      <a:r>
                        <a:rPr lang="en-US" sz="1000"/>
                        <a:t>58853</a:t>
                      </a:r>
                    </a:p>
                  </a:txBody>
                  <a:tcPr/>
                </a:tc>
                <a:tc>
                  <a:txBody>
                    <a:bodyPr/>
                    <a:lstStyle/>
                    <a:p>
                      <a:r>
                        <a:rPr lang="en-US" sz="1000"/>
                        <a:t>1114</a:t>
                      </a:r>
                    </a:p>
                  </a:txBody>
                  <a:tcPr/>
                </a:tc>
                <a:tc>
                  <a:txBody>
                    <a:bodyPr/>
                    <a:lstStyle/>
                    <a:p>
                      <a:r>
                        <a:rPr lang="en-US" sz="1000"/>
                        <a:t>19</a:t>
                      </a:r>
                    </a:p>
                  </a:txBody>
                  <a:tcPr/>
                </a:tc>
                <a:tc>
                  <a:txBody>
                    <a:bodyPr/>
                    <a:lstStyle/>
                    <a:p>
                      <a:r>
                        <a:rPr lang="en-US" sz="1000"/>
                        <a:t>2</a:t>
                      </a:r>
                    </a:p>
                  </a:txBody>
                  <a:tcPr/>
                </a:tc>
                <a:tc>
                  <a:txBody>
                    <a:bodyPr/>
                    <a:lstStyle/>
                    <a:p>
                      <a:r>
                        <a:rPr lang="en-US" sz="1000"/>
                        <a:t>4</a:t>
                      </a:r>
                    </a:p>
                  </a:txBody>
                  <a:tcPr/>
                </a:tc>
                <a:tc>
                  <a:txBody>
                    <a:bodyPr/>
                    <a:lstStyle/>
                    <a:p>
                      <a:r>
                        <a:rPr lang="en-US" sz="1000"/>
                        <a:t>25</a:t>
                      </a:r>
                    </a:p>
                  </a:txBody>
                  <a:tcPr/>
                </a:tc>
                <a:tc>
                  <a:txBody>
                    <a:bodyPr/>
                    <a:lstStyle/>
                    <a:p>
                      <a:r>
                        <a:rPr lang="en-US" sz="1000"/>
                        <a:t>8716</a:t>
                      </a:r>
                    </a:p>
                  </a:txBody>
                  <a:tcPr/>
                </a:tc>
                <a:tc>
                  <a:txBody>
                    <a:bodyPr/>
                    <a:lstStyle/>
                    <a:p>
                      <a:r>
                        <a:rPr lang="en-US" sz="1000"/>
                        <a:t>227</a:t>
                      </a:r>
                    </a:p>
                  </a:txBody>
                  <a:tcPr/>
                </a:tc>
                <a:tc>
                  <a:txBody>
                    <a:bodyPr/>
                    <a:lstStyle/>
                    <a:p>
                      <a:r>
                        <a:rPr lang="en-US" sz="1000"/>
                        <a:t>0.6136 %</a:t>
                      </a:r>
                    </a:p>
                  </a:txBody>
                  <a:tcPr/>
                </a:tc>
                <a:extLst>
                  <a:ext uri="{0D108BD9-81ED-4DB2-BD59-A6C34878D82A}">
                    <a16:rowId xmlns:a16="http://schemas.microsoft.com/office/drawing/2014/main" val="1587999925"/>
                  </a:ext>
                </a:extLst>
              </a:tr>
              <a:tr h="370840">
                <a:tc>
                  <a:txBody>
                    <a:bodyPr/>
                    <a:lstStyle/>
                    <a:p>
                      <a:r>
                        <a:rPr lang="en-US" sz="1000"/>
                        <a:t>bajajarg</a:t>
                      </a:r>
                    </a:p>
                  </a:txBody>
                  <a:tcPr/>
                </a:tc>
                <a:tc>
                  <a:txBody>
                    <a:bodyPr/>
                    <a:lstStyle/>
                    <a:p>
                      <a:r>
                        <a:rPr lang="en-US" sz="1000"/>
                        <a:t>42652</a:t>
                      </a:r>
                    </a:p>
                  </a:txBody>
                  <a:tcPr/>
                </a:tc>
                <a:tc>
                  <a:txBody>
                    <a:bodyPr/>
                    <a:lstStyle/>
                    <a:p>
                      <a:r>
                        <a:rPr lang="en-US" sz="1000"/>
                        <a:t>518</a:t>
                      </a:r>
                    </a:p>
                  </a:txBody>
                  <a:tcPr/>
                </a:tc>
                <a:tc>
                  <a:txBody>
                    <a:bodyPr/>
                    <a:lstStyle/>
                    <a:p>
                      <a:r>
                        <a:rPr lang="en-US" sz="1000"/>
                        <a:t>3</a:t>
                      </a:r>
                    </a:p>
                  </a:txBody>
                  <a:tcPr/>
                </a:tc>
                <a:tc>
                  <a:txBody>
                    <a:bodyPr/>
                    <a:lstStyle/>
                    <a:p>
                      <a:r>
                        <a:rPr lang="en-US" sz="1000"/>
                        <a:t>7</a:t>
                      </a:r>
                    </a:p>
                  </a:txBody>
                  <a:tcPr/>
                </a:tc>
                <a:tc>
                  <a:txBody>
                    <a:bodyPr/>
                    <a:lstStyle/>
                    <a:p>
                      <a:r>
                        <a:rPr lang="en-US" sz="1000"/>
                        <a:t>1</a:t>
                      </a:r>
                    </a:p>
                  </a:txBody>
                  <a:tcPr/>
                </a:tc>
                <a:tc>
                  <a:txBody>
                    <a:bodyPr/>
                    <a:lstStyle/>
                    <a:p>
                      <a:r>
                        <a:rPr lang="en-US" sz="1000"/>
                        <a:t>11</a:t>
                      </a:r>
                    </a:p>
                  </a:txBody>
                  <a:tcPr/>
                </a:tc>
                <a:tc>
                  <a:txBody>
                    <a:bodyPr/>
                    <a:lstStyle/>
                    <a:p>
                      <a:r>
                        <a:rPr lang="en-US" sz="1000"/>
                        <a:t>3040</a:t>
                      </a:r>
                    </a:p>
                  </a:txBody>
                  <a:tcPr/>
                </a:tc>
                <a:tc>
                  <a:txBody>
                    <a:bodyPr/>
                    <a:lstStyle/>
                    <a:p>
                      <a:r>
                        <a:rPr lang="en-US" sz="1000"/>
                        <a:t>132</a:t>
                      </a:r>
                    </a:p>
                  </a:txBody>
                  <a:tcPr/>
                </a:tc>
                <a:tc>
                  <a:txBody>
                    <a:bodyPr/>
                    <a:lstStyle/>
                    <a:p>
                      <a:r>
                        <a:rPr lang="en-US" sz="1000"/>
                        <a:t>0.6802 %</a:t>
                      </a:r>
                    </a:p>
                  </a:txBody>
                  <a:tcPr/>
                </a:tc>
                <a:extLst>
                  <a:ext uri="{0D108BD9-81ED-4DB2-BD59-A6C34878D82A}">
                    <a16:rowId xmlns:a16="http://schemas.microsoft.com/office/drawing/2014/main" val="3106343475"/>
                  </a:ext>
                </a:extLst>
              </a:tr>
            </a:tbl>
          </a:graphicData>
        </a:graphic>
      </p:graphicFrame>
      <p:sp>
        <p:nvSpPr>
          <p:cNvPr id="4" name="Text Placeholder 3">
            <a:extLst>
              <a:ext uri="{FF2B5EF4-FFF2-40B4-BE49-F238E27FC236}">
                <a16:creationId xmlns:a16="http://schemas.microsoft.com/office/drawing/2014/main" id="{53E09BC2-2E0C-4534-BAE3-605C99E1A5B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72075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4128B-2365-4AFD-A54E-38B46344F650}"/>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5D4C3194-4B51-41D7-9619-28C27F246781}"/>
              </a:ext>
            </a:extLst>
          </p:cNvPr>
          <p:cNvGraphicFramePr>
            <a:graphicFrameLocks noGrp="1"/>
          </p:cNvGraphicFramePr>
          <p:nvPr>
            <p:ph type="chart" sz="quarter" idx="13"/>
            <p:extLst>
              <p:ext uri="{D42A27DB-BD31-4B8C-83A1-F6EECF244321}">
                <p14:modId xmlns:p14="http://schemas.microsoft.com/office/powerpoint/2010/main" val="351058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0A89A-C302-4E2C-8C77-4E571397498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2700CBF-B7A6-4CA8-8A4E-1874029EF0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9368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EDB1A-637D-44B9-986C-1DAFADF8B364}"/>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3AB3C921-56EB-41B7-BE72-E081A2E0B030}"/>
              </a:ext>
            </a:extLst>
          </p:cNvPr>
          <p:cNvGraphicFramePr>
            <a:graphicFrameLocks noGrp="1"/>
          </p:cNvGraphicFramePr>
          <p:nvPr>
            <p:ph type="chart" sz="quarter" idx="13"/>
            <p:extLst>
              <p:ext uri="{D42A27DB-BD31-4B8C-83A1-F6EECF244321}">
                <p14:modId xmlns:p14="http://schemas.microsoft.com/office/powerpoint/2010/main" val="4067931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4EEF01-A75D-4C53-9B03-C956A4D2E7E8}"/>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02220C9-7E08-47BC-A272-9BA9EA1C2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09359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3E782-3A59-4A46-A93F-30491CD7E2BF}"/>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BE831D1F-56AF-49DC-A9BC-91FBFAEC0418}"/>
              </a:ext>
            </a:extLst>
          </p:cNvPr>
          <p:cNvGraphicFramePr>
            <a:graphicFrameLocks noGrp="1"/>
          </p:cNvGraphicFramePr>
          <p:nvPr>
            <p:ph type="chart" sz="quarter" idx="13"/>
            <p:extLst>
              <p:ext uri="{D42A27DB-BD31-4B8C-83A1-F6EECF244321}">
                <p14:modId xmlns:p14="http://schemas.microsoft.com/office/powerpoint/2010/main" val="3128582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F76AE-A6ED-4E0E-886A-B34B2934DE6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BD66469-1313-4529-81A2-2444BC22AA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275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105EB-97A7-4318-8C59-9FFE8839217F}"/>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7BC5A210-BC55-46E7-876C-E40443F78743}"/>
              </a:ext>
            </a:extLst>
          </p:cNvPr>
          <p:cNvGraphicFramePr>
            <a:graphicFrameLocks noGrp="1"/>
          </p:cNvGraphicFramePr>
          <p:nvPr>
            <p:ph type="chart" sz="quarter" idx="13"/>
            <p:extLst>
              <p:ext uri="{D42A27DB-BD31-4B8C-83A1-F6EECF244321}">
                <p14:modId xmlns:p14="http://schemas.microsoft.com/office/powerpoint/2010/main" val="172620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B369B-931A-41F1-AB2A-59C3ADBE0E5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6409CD2-3FFE-41C0-A1B7-2C62985D5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7151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D12A9-1491-4E76-863E-C86A0FB42D83}"/>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63F5D946-982E-46D1-A9A9-46D1B54D0D14}"/>
              </a:ext>
            </a:extLst>
          </p:cNvPr>
          <p:cNvGraphicFramePr>
            <a:graphicFrameLocks noGrp="1"/>
          </p:cNvGraphicFramePr>
          <p:nvPr>
            <p:ph type="chart" sz="quarter" idx="13"/>
            <p:extLst>
              <p:ext uri="{D42A27DB-BD31-4B8C-83A1-F6EECF244321}">
                <p14:modId xmlns:p14="http://schemas.microsoft.com/office/powerpoint/2010/main" val="2214353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C8CF9-6817-4275-B1D8-D4075526478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667FD06-92FD-4D4B-8A84-223D19E8C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424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B61FA-C46C-45AB-AC5B-E695ADEFA81C}"/>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7E85EB8D-AB18-49E3-B15F-5431C2F239CC}"/>
              </a:ext>
            </a:extLst>
          </p:cNvPr>
          <p:cNvGraphicFramePr>
            <a:graphicFrameLocks noGrp="1"/>
          </p:cNvGraphicFramePr>
          <p:nvPr>
            <p:ph type="chart" sz="quarter" idx="13"/>
            <p:extLst>
              <p:ext uri="{D42A27DB-BD31-4B8C-83A1-F6EECF244321}">
                <p14:modId xmlns:p14="http://schemas.microsoft.com/office/powerpoint/2010/main" val="349270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543315-E2C2-44C4-9B2B-CE7E35D4885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E251CF2-832F-4CED-A674-0BE62613A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0384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2C03-7C32-40E8-B6AB-B5303D5FDC04}"/>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6CE880EA-BDBA-43B4-9882-84FED2DCE2EE}"/>
              </a:ext>
            </a:extLst>
          </p:cNvPr>
          <p:cNvGraphicFramePr>
            <a:graphicFrameLocks noGrp="1"/>
          </p:cNvGraphicFramePr>
          <p:nvPr>
            <p:ph type="chart" sz="quarter" idx="13"/>
            <p:extLst>
              <p:ext uri="{D42A27DB-BD31-4B8C-83A1-F6EECF244321}">
                <p14:modId xmlns:p14="http://schemas.microsoft.com/office/powerpoint/2010/main" val="1956316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3CE54D-787F-42A5-86E0-E5DF03DB4D5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4229D284-7A05-49E8-A117-ECAB51BF71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5865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02D5B-EADD-48D7-8D94-030A24A316AD}"/>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E051542D-EDFC-47AA-96E2-502F5C04E029}"/>
              </a:ext>
            </a:extLst>
          </p:cNvPr>
          <p:cNvGraphicFramePr>
            <a:graphicFrameLocks noGrp="1"/>
          </p:cNvGraphicFramePr>
          <p:nvPr>
            <p:ph type="chart" sz="quarter" idx="13"/>
            <p:extLst>
              <p:ext uri="{D42A27DB-BD31-4B8C-83A1-F6EECF244321}">
                <p14:modId xmlns:p14="http://schemas.microsoft.com/office/powerpoint/2010/main" val="3013751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D03D9-07A3-41EC-A95E-FB8F09C1563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85A8C1A-D858-4A9E-A719-EDC6AE130D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364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21AE9-23B8-48E0-B76D-270891259020}"/>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83A75407-E008-4F3C-B68D-AE7DA693B43E}"/>
              </a:ext>
            </a:extLst>
          </p:cNvPr>
          <p:cNvGraphicFramePr>
            <a:graphicFrameLocks noGrp="1"/>
          </p:cNvGraphicFramePr>
          <p:nvPr>
            <p:ph type="chart" sz="quarter" idx="13"/>
            <p:extLst>
              <p:ext uri="{D42A27DB-BD31-4B8C-83A1-F6EECF244321}">
                <p14:modId xmlns:p14="http://schemas.microsoft.com/office/powerpoint/2010/main" val="2325142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F347B4-1E14-4BE2-B46C-ABA8CADE39D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D951D7A-6993-42FB-98D4-B36A29830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9363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A136-FBFD-44DD-8D72-B09C37BF0EA6}"/>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512CAC4C-8DFB-4600-8CD5-EA9CF2F0BDC4}"/>
              </a:ext>
            </a:extLst>
          </p:cNvPr>
          <p:cNvGraphicFramePr>
            <a:graphicFrameLocks noGrp="1"/>
          </p:cNvGraphicFramePr>
          <p:nvPr>
            <p:ph type="chart" sz="quarter" idx="13"/>
            <p:extLst>
              <p:ext uri="{D42A27DB-BD31-4B8C-83A1-F6EECF244321}">
                <p14:modId xmlns:p14="http://schemas.microsoft.com/office/powerpoint/2010/main" val="3557517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47D1DF-C8C2-454D-9A30-14B606EC48B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3DB2DE7-6B83-47CF-BE67-400314068F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647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8CC4B-347B-417C-822B-DF716C523967}"/>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C673E4C8-9725-4071-A77E-9610E1A8DD07}"/>
              </a:ext>
            </a:extLst>
          </p:cNvPr>
          <p:cNvGraphicFramePr>
            <a:graphicFrameLocks noGrp="1"/>
          </p:cNvGraphicFramePr>
          <p:nvPr>
            <p:ph type="chart" sz="quarter" idx="13"/>
            <p:extLst>
              <p:ext uri="{D42A27DB-BD31-4B8C-83A1-F6EECF244321}">
                <p14:modId xmlns:p14="http://schemas.microsoft.com/office/powerpoint/2010/main" val="6725475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615F33-2E67-4D30-8098-DBE9F42C40A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961ADB7-0F45-4A59-9078-EFAD30CF19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201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CEE6C-8F34-4BA8-9E6C-A7ABEE55E9AE}"/>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28414746-12EC-42C4-BE47-C8BC122D3A0D}"/>
              </a:ext>
            </a:extLst>
          </p:cNvPr>
          <p:cNvGraphicFramePr>
            <a:graphicFrameLocks noGrp="1"/>
          </p:cNvGraphicFramePr>
          <p:nvPr>
            <p:ph type="chart" sz="quarter" idx="13"/>
            <p:extLst>
              <p:ext uri="{D42A27DB-BD31-4B8C-83A1-F6EECF244321}">
                <p14:modId xmlns:p14="http://schemas.microsoft.com/office/powerpoint/2010/main" val="197864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CC03F3-00C3-4D95-A0A8-C1D88E64C78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EB15DD4-0541-4FA7-956F-8F319F8F50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22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41A9B-996A-4FEA-80D1-42F8D3B37544}"/>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10E5E295-E22D-4666-8F42-BB07A364AFE7}"/>
              </a:ext>
            </a:extLst>
          </p:cNvPr>
          <p:cNvGraphicFramePr>
            <a:graphicFrameLocks noGrp="1"/>
          </p:cNvGraphicFramePr>
          <p:nvPr>
            <p:ph type="chart" sz="quarter" idx="13"/>
            <p:extLst>
              <p:ext uri="{D42A27DB-BD31-4B8C-83A1-F6EECF244321}">
                <p14:modId xmlns:p14="http://schemas.microsoft.com/office/powerpoint/2010/main" val="1803384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078419-650A-460D-B18E-D57A3FD5583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CD62B2D-442B-443E-8293-B8AF424A28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464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717CE-B8B5-4B2F-916E-F363C82A737D}"/>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2000F7B8-6CD6-4B65-B171-50DC970CC6D9}"/>
              </a:ext>
            </a:extLst>
          </p:cNvPr>
          <p:cNvGraphicFramePr>
            <a:graphicFrameLocks noGrp="1"/>
          </p:cNvGraphicFramePr>
          <p:nvPr>
            <p:ph type="tbl" sz="quarter" idx="13"/>
            <p:extLst>
              <p:ext uri="{D42A27DB-BD31-4B8C-83A1-F6EECF244321}">
                <p14:modId xmlns:p14="http://schemas.microsoft.com/office/powerpoint/2010/main" val="1964543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8220747"/>
                    </a:ext>
                  </a:extLst>
                </a:gridCol>
                <a:gridCol w="1399032">
                  <a:extLst>
                    <a:ext uri="{9D8B030D-6E8A-4147-A177-3AD203B41FA5}">
                      <a16:colId xmlns:a16="http://schemas.microsoft.com/office/drawing/2014/main" val="2266167482"/>
                    </a:ext>
                  </a:extLst>
                </a:gridCol>
                <a:gridCol w="1399032">
                  <a:extLst>
                    <a:ext uri="{9D8B030D-6E8A-4147-A177-3AD203B41FA5}">
                      <a16:colId xmlns:a16="http://schemas.microsoft.com/office/drawing/2014/main" val="1348796424"/>
                    </a:ext>
                  </a:extLst>
                </a:gridCol>
                <a:gridCol w="1399032">
                  <a:extLst>
                    <a:ext uri="{9D8B030D-6E8A-4147-A177-3AD203B41FA5}">
                      <a16:colId xmlns:a16="http://schemas.microsoft.com/office/drawing/2014/main" val="3249335523"/>
                    </a:ext>
                  </a:extLst>
                </a:gridCol>
                <a:gridCol w="1399032">
                  <a:extLst>
                    <a:ext uri="{9D8B030D-6E8A-4147-A177-3AD203B41FA5}">
                      <a16:colId xmlns:a16="http://schemas.microsoft.com/office/drawing/2014/main" val="1280846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9895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683.56666666667</a:t>
                      </a:r>
                    </a:p>
                  </a:txBody>
                  <a:tcPr/>
                </a:tc>
                <a:extLst>
                  <a:ext uri="{0D108BD9-81ED-4DB2-BD59-A6C34878D82A}">
                    <a16:rowId xmlns:a16="http://schemas.microsoft.com/office/drawing/2014/main" val="229184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683.56666666667</a:t>
                      </a:r>
                    </a:p>
                  </a:txBody>
                  <a:tcPr/>
                </a:tc>
                <a:extLst>
                  <a:ext uri="{0D108BD9-81ED-4DB2-BD59-A6C34878D82A}">
                    <a16:rowId xmlns:a16="http://schemas.microsoft.com/office/drawing/2014/main" val="3888829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683.56666666667</a:t>
                      </a:r>
                    </a:p>
                  </a:txBody>
                  <a:tcPr/>
                </a:tc>
                <a:extLst>
                  <a:ext uri="{0D108BD9-81ED-4DB2-BD59-A6C34878D82A}">
                    <a16:rowId xmlns:a16="http://schemas.microsoft.com/office/drawing/2014/main" val="372221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364.375</a:t>
                      </a:r>
                    </a:p>
                  </a:txBody>
                  <a:tcPr/>
                </a:tc>
                <a:extLst>
                  <a:ext uri="{0D108BD9-81ED-4DB2-BD59-A6C34878D82A}">
                    <a16:rowId xmlns:a16="http://schemas.microsoft.com/office/drawing/2014/main" val="236999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extLst>
                  <a:ext uri="{0D108BD9-81ED-4DB2-BD59-A6C34878D82A}">
                    <a16:rowId xmlns:a16="http://schemas.microsoft.com/office/drawing/2014/main" val="1193106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272.61538461538</a:t>
                      </a:r>
                    </a:p>
                  </a:txBody>
                  <a:tcPr/>
                </a:tc>
                <a:extLst>
                  <a:ext uri="{0D108BD9-81ED-4DB2-BD59-A6C34878D82A}">
                    <a16:rowId xmlns:a16="http://schemas.microsoft.com/office/drawing/2014/main" val="60602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161.83333333333</a:t>
                      </a:r>
                    </a:p>
                  </a:txBody>
                  <a:tcPr/>
                </a:tc>
                <a:extLst>
                  <a:ext uri="{0D108BD9-81ED-4DB2-BD59-A6C34878D82A}">
                    <a16:rowId xmlns:a16="http://schemas.microsoft.com/office/drawing/2014/main" val="427163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844.90909090909</a:t>
                      </a:r>
                    </a:p>
                  </a:txBody>
                  <a:tcPr/>
                </a:tc>
                <a:extLst>
                  <a:ext uri="{0D108BD9-81ED-4DB2-BD59-A6C34878D82A}">
                    <a16:rowId xmlns:a16="http://schemas.microsoft.com/office/drawing/2014/main" val="411399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extLst>
                  <a:ext uri="{0D108BD9-81ED-4DB2-BD59-A6C34878D82A}">
                    <a16:rowId xmlns:a16="http://schemas.microsoft.com/office/drawing/2014/main" val="426852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extLst>
                  <a:ext uri="{0D108BD9-81ED-4DB2-BD59-A6C34878D82A}">
                    <a16:rowId xmlns:a16="http://schemas.microsoft.com/office/drawing/2014/main" val="671597977"/>
                  </a:ext>
                </a:extLst>
              </a:tr>
            </a:tbl>
          </a:graphicData>
        </a:graphic>
      </p:graphicFrame>
      <p:sp>
        <p:nvSpPr>
          <p:cNvPr id="4" name="Text Placeholder 3">
            <a:extLst>
              <a:ext uri="{FF2B5EF4-FFF2-40B4-BE49-F238E27FC236}">
                <a16:creationId xmlns:a16="http://schemas.microsoft.com/office/drawing/2014/main" id="{90AF6CD9-A748-4AE6-9EC7-B1E639165DD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40709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C60B-C209-4C9F-BB02-19B6973902AF}"/>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921D2F07-DB33-48CA-8A75-4B4F36821394}"/>
              </a:ext>
            </a:extLst>
          </p:cNvPr>
          <p:cNvGraphicFramePr>
            <a:graphicFrameLocks noGrp="1"/>
          </p:cNvGraphicFramePr>
          <p:nvPr>
            <p:ph type="tbl" sz="quarter" idx="13"/>
            <p:extLst>
              <p:ext uri="{D42A27DB-BD31-4B8C-83A1-F6EECF244321}">
                <p14:modId xmlns:p14="http://schemas.microsoft.com/office/powerpoint/2010/main" val="313580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2501366"/>
                    </a:ext>
                  </a:extLst>
                </a:gridCol>
                <a:gridCol w="1399032">
                  <a:extLst>
                    <a:ext uri="{9D8B030D-6E8A-4147-A177-3AD203B41FA5}">
                      <a16:colId xmlns:a16="http://schemas.microsoft.com/office/drawing/2014/main" val="2595962356"/>
                    </a:ext>
                  </a:extLst>
                </a:gridCol>
                <a:gridCol w="1399032">
                  <a:extLst>
                    <a:ext uri="{9D8B030D-6E8A-4147-A177-3AD203B41FA5}">
                      <a16:colId xmlns:a16="http://schemas.microsoft.com/office/drawing/2014/main" val="2339886844"/>
                    </a:ext>
                  </a:extLst>
                </a:gridCol>
                <a:gridCol w="1399032">
                  <a:extLst>
                    <a:ext uri="{9D8B030D-6E8A-4147-A177-3AD203B41FA5}">
                      <a16:colId xmlns:a16="http://schemas.microsoft.com/office/drawing/2014/main" val="3847988845"/>
                    </a:ext>
                  </a:extLst>
                </a:gridCol>
                <a:gridCol w="1399032">
                  <a:extLst>
                    <a:ext uri="{9D8B030D-6E8A-4147-A177-3AD203B41FA5}">
                      <a16:colId xmlns:a16="http://schemas.microsoft.com/office/drawing/2014/main" val="794080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21069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extLst>
                  <a:ext uri="{0D108BD9-81ED-4DB2-BD59-A6C34878D82A}">
                    <a16:rowId xmlns:a16="http://schemas.microsoft.com/office/drawing/2014/main" val="246242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extLst>
                  <a:ext uri="{0D108BD9-81ED-4DB2-BD59-A6C34878D82A}">
                    <a16:rowId xmlns:a16="http://schemas.microsoft.com/office/drawing/2014/main" val="839693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177.66666666667</a:t>
                      </a:r>
                    </a:p>
                  </a:txBody>
                  <a:tcPr/>
                </a:tc>
                <a:extLst>
                  <a:ext uri="{0D108BD9-81ED-4DB2-BD59-A6C34878D82A}">
                    <a16:rowId xmlns:a16="http://schemas.microsoft.com/office/drawing/2014/main" val="47144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177.66666666667</a:t>
                      </a:r>
                    </a:p>
                  </a:txBody>
                  <a:tcPr/>
                </a:tc>
                <a:extLst>
                  <a:ext uri="{0D108BD9-81ED-4DB2-BD59-A6C34878D82A}">
                    <a16:rowId xmlns:a16="http://schemas.microsoft.com/office/drawing/2014/main" val="1860638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a:t>
                      </a:r>
                    </a:p>
                  </a:txBody>
                  <a:tcPr/>
                </a:tc>
                <a:extLst>
                  <a:ext uri="{0D108BD9-81ED-4DB2-BD59-A6C34878D82A}">
                    <a16:rowId xmlns:a16="http://schemas.microsoft.com/office/drawing/2014/main" val="411272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#bluCru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a:t>
                      </a:r>
                    </a:p>
                  </a:txBody>
                  <a:tcPr/>
                </a:tc>
                <a:extLst>
                  <a:ext uri="{0D108BD9-81ED-4DB2-BD59-A6C34878D82A}">
                    <a16:rowId xmlns:a16="http://schemas.microsoft.com/office/drawing/2014/main" val="393214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387.85714285714</a:t>
                      </a:r>
                    </a:p>
                  </a:txBody>
                  <a:tcPr/>
                </a:tc>
                <a:extLst>
                  <a:ext uri="{0D108BD9-81ED-4DB2-BD59-A6C34878D82A}">
                    <a16:rowId xmlns:a16="http://schemas.microsoft.com/office/drawing/2014/main" val="146548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#R3Cup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extLst>
                  <a:ext uri="{0D108BD9-81ED-4DB2-BD59-A6C34878D82A}">
                    <a16:rowId xmlns:a16="http://schemas.microsoft.com/office/drawing/2014/main" val="178138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184.75</a:t>
                      </a:r>
                    </a:p>
                  </a:txBody>
                  <a:tcPr/>
                </a:tc>
                <a:extLst>
                  <a:ext uri="{0D108BD9-81ED-4DB2-BD59-A6C34878D82A}">
                    <a16:rowId xmlns:a16="http://schemas.microsoft.com/office/drawing/2014/main" val="353032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514.33333333333</a:t>
                      </a:r>
                    </a:p>
                  </a:txBody>
                  <a:tcPr/>
                </a:tc>
                <a:extLst>
                  <a:ext uri="{0D108BD9-81ED-4DB2-BD59-A6C34878D82A}">
                    <a16:rowId xmlns:a16="http://schemas.microsoft.com/office/drawing/2014/main" val="4229916753"/>
                  </a:ext>
                </a:extLst>
              </a:tr>
            </a:tbl>
          </a:graphicData>
        </a:graphic>
      </p:graphicFrame>
      <p:sp>
        <p:nvSpPr>
          <p:cNvPr id="4" name="Text Placeholder 3">
            <a:extLst>
              <a:ext uri="{FF2B5EF4-FFF2-40B4-BE49-F238E27FC236}">
                <a16:creationId xmlns:a16="http://schemas.microsoft.com/office/drawing/2014/main" id="{60648A66-FFF6-4F4F-ADE5-20F67CED9E5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8921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4BC83-BBEA-470F-90A7-950FEB983E48}"/>
              </a:ext>
            </a:extLst>
          </p:cNvPr>
          <p:cNvSpPr>
            <a:spLocks noGrp="1"/>
          </p:cNvSpPr>
          <p:nvPr>
            <p:ph type="title"/>
          </p:nvPr>
        </p:nvSpPr>
        <p:spPr/>
        <p:txBody>
          <a:bodyPr/>
          <a:lstStyle/>
          <a:p>
            <a:r>
              <a:rPr lang="en-US"/>
              <a:t>Instagram Posts Table | La Emilia - 1 of 8</a:t>
            </a:r>
          </a:p>
        </p:txBody>
      </p:sp>
      <p:graphicFrame>
        <p:nvGraphicFramePr>
          <p:cNvPr id="5" name="Table Placeholder 4">
            <a:extLst>
              <a:ext uri="{FF2B5EF4-FFF2-40B4-BE49-F238E27FC236}">
                <a16:creationId xmlns:a16="http://schemas.microsoft.com/office/drawing/2014/main" id="{55A64BCC-5222-47C5-9281-EA9B6E309208}"/>
              </a:ext>
            </a:extLst>
          </p:cNvPr>
          <p:cNvGraphicFramePr>
            <a:graphicFrameLocks noGrp="1"/>
          </p:cNvGraphicFramePr>
          <p:nvPr>
            <p:ph type="tbl" sz="quarter" idx="13"/>
            <p:extLst>
              <p:ext uri="{D42A27DB-BD31-4B8C-83A1-F6EECF244321}">
                <p14:modId xmlns:p14="http://schemas.microsoft.com/office/powerpoint/2010/main" val="125763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62368530"/>
                    </a:ext>
                  </a:extLst>
                </a:gridCol>
                <a:gridCol w="987552">
                  <a:extLst>
                    <a:ext uri="{9D8B030D-6E8A-4147-A177-3AD203B41FA5}">
                      <a16:colId xmlns:a16="http://schemas.microsoft.com/office/drawing/2014/main" val="1897807075"/>
                    </a:ext>
                  </a:extLst>
                </a:gridCol>
                <a:gridCol w="987552">
                  <a:extLst>
                    <a:ext uri="{9D8B030D-6E8A-4147-A177-3AD203B41FA5}">
                      <a16:colId xmlns:a16="http://schemas.microsoft.com/office/drawing/2014/main" val="2403626467"/>
                    </a:ext>
                  </a:extLst>
                </a:gridCol>
                <a:gridCol w="987552">
                  <a:extLst>
                    <a:ext uri="{9D8B030D-6E8A-4147-A177-3AD203B41FA5}">
                      <a16:colId xmlns:a16="http://schemas.microsoft.com/office/drawing/2014/main" val="2966969696"/>
                    </a:ext>
                  </a:extLst>
                </a:gridCol>
                <a:gridCol w="987552">
                  <a:extLst>
                    <a:ext uri="{9D8B030D-6E8A-4147-A177-3AD203B41FA5}">
                      <a16:colId xmlns:a16="http://schemas.microsoft.com/office/drawing/2014/main" val="2452359314"/>
                    </a:ext>
                  </a:extLst>
                </a:gridCol>
                <a:gridCol w="987552">
                  <a:extLst>
                    <a:ext uri="{9D8B030D-6E8A-4147-A177-3AD203B41FA5}">
                      <a16:colId xmlns:a16="http://schemas.microsoft.com/office/drawing/2014/main" val="314404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681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- 2021-06-01 13:16:48</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357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- 2021-06-22 16:00:05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el link de nuestra bio.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816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- 2021-06-24 12:00:32</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(link en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53813899"/>
                  </a:ext>
                </a:extLst>
              </a:tr>
            </a:tbl>
          </a:graphicData>
        </a:graphic>
      </p:graphicFrame>
      <p:sp>
        <p:nvSpPr>
          <p:cNvPr id="4" name="Text Placeholder 3">
            <a:extLst>
              <a:ext uri="{FF2B5EF4-FFF2-40B4-BE49-F238E27FC236}">
                <a16:creationId xmlns:a16="http://schemas.microsoft.com/office/drawing/2014/main" id="{3B3A285C-9A69-4DB6-839C-C814A4791F4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85715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F4A20-4C11-4F65-B29A-2118147E1516}"/>
              </a:ext>
            </a:extLst>
          </p:cNvPr>
          <p:cNvSpPr>
            <a:spLocks noGrp="1"/>
          </p:cNvSpPr>
          <p:nvPr>
            <p:ph type="title"/>
          </p:nvPr>
        </p:nvSpPr>
        <p:spPr/>
        <p:txBody>
          <a:bodyPr/>
          <a:lstStyle/>
          <a:p>
            <a:r>
              <a:rPr lang="en-US"/>
              <a:t>Instagram Posts Table | La Emilia - 2 of 8</a:t>
            </a:r>
          </a:p>
        </p:txBody>
      </p:sp>
      <p:graphicFrame>
        <p:nvGraphicFramePr>
          <p:cNvPr id="5" name="Table Placeholder 4">
            <a:extLst>
              <a:ext uri="{FF2B5EF4-FFF2-40B4-BE49-F238E27FC236}">
                <a16:creationId xmlns:a16="http://schemas.microsoft.com/office/drawing/2014/main" id="{D155B427-7347-46F5-AF73-1896EDFF92D9}"/>
              </a:ext>
            </a:extLst>
          </p:cNvPr>
          <p:cNvGraphicFramePr>
            <a:graphicFrameLocks noGrp="1"/>
          </p:cNvGraphicFramePr>
          <p:nvPr>
            <p:ph type="tbl" sz="quarter" idx="13"/>
            <p:extLst>
              <p:ext uri="{D42A27DB-BD31-4B8C-83A1-F6EECF244321}">
                <p14:modId xmlns:p14="http://schemas.microsoft.com/office/powerpoint/2010/main" val="3542686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48962554"/>
                    </a:ext>
                  </a:extLst>
                </a:gridCol>
                <a:gridCol w="987552">
                  <a:extLst>
                    <a:ext uri="{9D8B030D-6E8A-4147-A177-3AD203B41FA5}">
                      <a16:colId xmlns:a16="http://schemas.microsoft.com/office/drawing/2014/main" val="1197468324"/>
                    </a:ext>
                  </a:extLst>
                </a:gridCol>
                <a:gridCol w="987552">
                  <a:extLst>
                    <a:ext uri="{9D8B030D-6E8A-4147-A177-3AD203B41FA5}">
                      <a16:colId xmlns:a16="http://schemas.microsoft.com/office/drawing/2014/main" val="2286690068"/>
                    </a:ext>
                  </a:extLst>
                </a:gridCol>
                <a:gridCol w="987552">
                  <a:extLst>
                    <a:ext uri="{9D8B030D-6E8A-4147-A177-3AD203B41FA5}">
                      <a16:colId xmlns:a16="http://schemas.microsoft.com/office/drawing/2014/main" val="2416724995"/>
                    </a:ext>
                  </a:extLst>
                </a:gridCol>
                <a:gridCol w="987552">
                  <a:extLst>
                    <a:ext uri="{9D8B030D-6E8A-4147-A177-3AD203B41FA5}">
                      <a16:colId xmlns:a16="http://schemas.microsoft.com/office/drawing/2014/main" val="351203386"/>
                    </a:ext>
                  </a:extLst>
                </a:gridCol>
                <a:gridCol w="987552">
                  <a:extLst>
                    <a:ext uri="{9D8B030D-6E8A-4147-A177-3AD203B41FA5}">
                      <a16:colId xmlns:a16="http://schemas.microsoft.com/office/drawing/2014/main" val="560312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432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- 2021-06-23 18:00:37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4900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- 2021-06-03 10:17:35</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59931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- 2021-06-29 09:54:40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7413465"/>
                  </a:ext>
                </a:extLst>
              </a:tr>
            </a:tbl>
          </a:graphicData>
        </a:graphic>
      </p:graphicFrame>
      <p:sp>
        <p:nvSpPr>
          <p:cNvPr id="4" name="Text Placeholder 3">
            <a:extLst>
              <a:ext uri="{FF2B5EF4-FFF2-40B4-BE49-F238E27FC236}">
                <a16:creationId xmlns:a16="http://schemas.microsoft.com/office/drawing/2014/main" id="{8BAACEBF-72B0-4697-AF6F-632CF5F4545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330171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9EF7C-8854-440A-AC48-578223DA89DA}"/>
              </a:ext>
            </a:extLst>
          </p:cNvPr>
          <p:cNvSpPr>
            <a:spLocks noGrp="1"/>
          </p:cNvSpPr>
          <p:nvPr>
            <p:ph type="title"/>
          </p:nvPr>
        </p:nvSpPr>
        <p:spPr/>
        <p:txBody>
          <a:bodyPr/>
          <a:lstStyle/>
          <a:p>
            <a:r>
              <a:rPr lang="en-US"/>
              <a:t>Instagram Posts Table | La Emilia - 3 of 8</a:t>
            </a:r>
          </a:p>
        </p:txBody>
      </p:sp>
      <p:graphicFrame>
        <p:nvGraphicFramePr>
          <p:cNvPr id="5" name="Table Placeholder 4">
            <a:extLst>
              <a:ext uri="{FF2B5EF4-FFF2-40B4-BE49-F238E27FC236}">
                <a16:creationId xmlns:a16="http://schemas.microsoft.com/office/drawing/2014/main" id="{9E29B86E-CE9B-4026-8D48-9F94033FEA17}"/>
              </a:ext>
            </a:extLst>
          </p:cNvPr>
          <p:cNvGraphicFramePr>
            <a:graphicFrameLocks noGrp="1"/>
          </p:cNvGraphicFramePr>
          <p:nvPr>
            <p:ph type="tbl" sz="quarter" idx="13"/>
            <p:extLst>
              <p:ext uri="{D42A27DB-BD31-4B8C-83A1-F6EECF244321}">
                <p14:modId xmlns:p14="http://schemas.microsoft.com/office/powerpoint/2010/main" val="970127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80026419"/>
                    </a:ext>
                  </a:extLst>
                </a:gridCol>
                <a:gridCol w="987552">
                  <a:extLst>
                    <a:ext uri="{9D8B030D-6E8A-4147-A177-3AD203B41FA5}">
                      <a16:colId xmlns:a16="http://schemas.microsoft.com/office/drawing/2014/main" val="1437340927"/>
                    </a:ext>
                  </a:extLst>
                </a:gridCol>
                <a:gridCol w="987552">
                  <a:extLst>
                    <a:ext uri="{9D8B030D-6E8A-4147-A177-3AD203B41FA5}">
                      <a16:colId xmlns:a16="http://schemas.microsoft.com/office/drawing/2014/main" val="957946665"/>
                    </a:ext>
                  </a:extLst>
                </a:gridCol>
                <a:gridCol w="987552">
                  <a:extLst>
                    <a:ext uri="{9D8B030D-6E8A-4147-A177-3AD203B41FA5}">
                      <a16:colId xmlns:a16="http://schemas.microsoft.com/office/drawing/2014/main" val="518601196"/>
                    </a:ext>
                  </a:extLst>
                </a:gridCol>
                <a:gridCol w="987552">
                  <a:extLst>
                    <a:ext uri="{9D8B030D-6E8A-4147-A177-3AD203B41FA5}">
                      <a16:colId xmlns:a16="http://schemas.microsoft.com/office/drawing/2014/main" val="3359752119"/>
                    </a:ext>
                  </a:extLst>
                </a:gridCol>
                <a:gridCol w="987552">
                  <a:extLst>
                    <a:ext uri="{9D8B030D-6E8A-4147-A177-3AD203B41FA5}">
                      <a16:colId xmlns:a16="http://schemas.microsoft.com/office/drawing/2014/main" val="3685914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30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- 2021-06-02 13:02:21</a:t>
                      </a:r>
                      <a:r>
                        <a:rPr kumimoji="0" lang="es-E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el link de nuestra bio.
#yamaha #supertenere #aventura #xt1200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040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- 2021-06-20 10:58:41</a:t>
                      </a:r>
                      <a:r>
                        <a:rPr kumimoji="0" lang="es-ES" sz="1000" b="0" i="0" u="none" strike="noStrike" kern="1200" cap="none" spc="0" normalizeH="0" baseline="0" noProof="0">
                          <a:ln>
                            <a:noFill/>
                          </a:ln>
                          <a:solidFill>
                            <a:prstClr val="black"/>
                          </a:solidFill>
                          <a:effectLst/>
                          <a:uLnTx/>
                          <a:uFillTx/>
                          <a:latin typeface="+mn-lt"/>
                          <a:ea typeface="+mn-ea"/>
                          <a:cs typeface="+mn-cs"/>
                        </a:rPr>
                        <a:t>
 El regreso más esperado 👏👏👏 marcmarquez93 se reencontró con el triunfo en la categoría reina🏆 y todo volvió a la normalidad.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498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yamahamotorarg - 2021-06-18 11:17:15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06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- 2021-06-02 21:05:06</a:t>
                      </a:r>
                      <a:r>
                        <a:rPr kumimoji="0" lang="es-ES" sz="1000" b="0" i="0" u="none" strike="noStrike" kern="1200" cap="none" spc="0" normalizeH="0" baseline="0" noProof="0">
                          <a:ln>
                            <a:noFill/>
                          </a:ln>
                          <a:solidFill>
                            <a:prstClr val="black"/>
                          </a:solidFill>
                          <a:effectLst/>
                          <a:uLnTx/>
                          <a:uFillTx/>
                          <a:latin typeface="+mn-lt"/>
                          <a:ea typeface="+mn-ea"/>
                          <a:cs typeface="+mn-cs"/>
                        </a:rPr>
                        <a:t>
 ﻿﻿Les presentamos la nueva #TRK502X color amarillo. Perfecta para viajar sin límites y conquistar todo tipo de terrenos.⁣
⁣
Un nuevo camino comienza.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864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- 2021-06-29 21:30:08</a:t>
                      </a:r>
                      <a:r>
                        <a:rPr kumimoji="0" lang="es-ES" sz="1000" b="0" i="0" u="none" strike="noStrike" kern="1200" cap="none" spc="0" normalizeH="0" baseline="0" noProof="0">
                          <a:ln>
                            <a:noFill/>
                          </a:ln>
                          <a:solidFill>
                            <a:prstClr val="black"/>
                          </a:solidFill>
                          <a:effectLst/>
                          <a:uLnTx/>
                          <a:uFillTx/>
                          <a:latin typeface="+mn-lt"/>
                          <a:ea typeface="+mn-ea"/>
                          <a:cs typeface="+mn-cs"/>
                        </a:rPr>
                        <a:t>
 Reencontrate con la potencia de la #TRK502 ahora en un nuevo color 𝐚𝐳𝐮𝐥. Potencia, calidad. Un nuevo camino comienza,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8857502"/>
                  </a:ext>
                </a:extLst>
              </a:tr>
            </a:tbl>
          </a:graphicData>
        </a:graphic>
      </p:graphicFrame>
      <p:sp>
        <p:nvSpPr>
          <p:cNvPr id="4" name="Text Placeholder 3">
            <a:extLst>
              <a:ext uri="{FF2B5EF4-FFF2-40B4-BE49-F238E27FC236}">
                <a16:creationId xmlns:a16="http://schemas.microsoft.com/office/drawing/2014/main" id="{19D9AB60-1FCB-4EB7-AA04-0A43CFE792E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48976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EEA69-4E20-4FE5-86B1-533E67E381C3}"/>
              </a:ext>
            </a:extLst>
          </p:cNvPr>
          <p:cNvSpPr>
            <a:spLocks noGrp="1"/>
          </p:cNvSpPr>
          <p:nvPr>
            <p:ph type="title"/>
          </p:nvPr>
        </p:nvSpPr>
        <p:spPr/>
        <p:txBody>
          <a:bodyPr/>
          <a:lstStyle/>
          <a:p>
            <a:r>
              <a:rPr lang="en-US"/>
              <a:t>Instagram Posts Table | La Emilia - 4 of 8</a:t>
            </a:r>
          </a:p>
        </p:txBody>
      </p:sp>
      <p:graphicFrame>
        <p:nvGraphicFramePr>
          <p:cNvPr id="5" name="Table Placeholder 4">
            <a:extLst>
              <a:ext uri="{FF2B5EF4-FFF2-40B4-BE49-F238E27FC236}">
                <a16:creationId xmlns:a16="http://schemas.microsoft.com/office/drawing/2014/main" id="{4D29A085-0C3D-4B8E-A1C3-243ACFE2BB91}"/>
              </a:ext>
            </a:extLst>
          </p:cNvPr>
          <p:cNvGraphicFramePr>
            <a:graphicFrameLocks noGrp="1"/>
          </p:cNvGraphicFramePr>
          <p:nvPr>
            <p:ph type="tbl" sz="quarter" idx="13"/>
            <p:extLst>
              <p:ext uri="{D42A27DB-BD31-4B8C-83A1-F6EECF244321}">
                <p14:modId xmlns:p14="http://schemas.microsoft.com/office/powerpoint/2010/main" val="1533788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37372706"/>
                    </a:ext>
                  </a:extLst>
                </a:gridCol>
                <a:gridCol w="987552">
                  <a:extLst>
                    <a:ext uri="{9D8B030D-6E8A-4147-A177-3AD203B41FA5}">
                      <a16:colId xmlns:a16="http://schemas.microsoft.com/office/drawing/2014/main" val="3502667504"/>
                    </a:ext>
                  </a:extLst>
                </a:gridCol>
                <a:gridCol w="987552">
                  <a:extLst>
                    <a:ext uri="{9D8B030D-6E8A-4147-A177-3AD203B41FA5}">
                      <a16:colId xmlns:a16="http://schemas.microsoft.com/office/drawing/2014/main" val="2398950438"/>
                    </a:ext>
                  </a:extLst>
                </a:gridCol>
                <a:gridCol w="987552">
                  <a:extLst>
                    <a:ext uri="{9D8B030D-6E8A-4147-A177-3AD203B41FA5}">
                      <a16:colId xmlns:a16="http://schemas.microsoft.com/office/drawing/2014/main" val="2277855766"/>
                    </a:ext>
                  </a:extLst>
                </a:gridCol>
                <a:gridCol w="987552">
                  <a:extLst>
                    <a:ext uri="{9D8B030D-6E8A-4147-A177-3AD203B41FA5}">
                      <a16:colId xmlns:a16="http://schemas.microsoft.com/office/drawing/2014/main" val="644318950"/>
                    </a:ext>
                  </a:extLst>
                </a:gridCol>
                <a:gridCol w="987552">
                  <a:extLst>
                    <a:ext uri="{9D8B030D-6E8A-4147-A177-3AD203B41FA5}">
                      <a16:colId xmlns:a16="http://schemas.microsoft.com/office/drawing/2014/main" val="3029373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644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- 2021-06-26 16:20:08</a:t>
                      </a:r>
                      <a:r>
                        <a:rPr kumimoji="0" lang="es-ES" sz="1000" b="0" i="0" u="none" strike="noStrike" kern="1200" cap="none" spc="0" normalizeH="0" baseline="0" noProof="0">
                          <a:ln>
                            <a:noFill/>
                          </a:ln>
                          <a:solidFill>
                            <a:prstClr val="black"/>
                          </a:solidFill>
                          <a:effectLst/>
                          <a:uLnTx/>
                          <a:uFillTx/>
                          <a:latin typeface="+mn-lt"/>
                          <a:ea typeface="+mn-ea"/>
                          <a:cs typeface="+mn-cs"/>
                        </a:rPr>
                        <a:t>
 Viví la aventura con la #TRK502 ahora el color 𝐚𝐳𝐮𝐥. La compañera ideal para las almas turísticas y largas travesías.⁣
⁣
Un nuevo camino comienza. Descubrilo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876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- 2021-06-21 10:00:27</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14261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- 2021-06-05 13:00:46</a:t>
                      </a:r>
                      <a:r>
                        <a:rPr kumimoji="0" lang="es-ES" sz="1000" b="0" i="0" u="none" strike="noStrike" kern="1200" cap="none" spc="0" normalizeH="0" baseline="0" noProof="0">
                          <a:ln>
                            <a:noFill/>
                          </a:ln>
                          <a:solidFill>
                            <a:prstClr val="black"/>
                          </a:solidFill>
                          <a:effectLst/>
                          <a:uLnTx/>
                          <a:uFillTx/>
                          <a:latin typeface="+mn-lt"/>
                          <a:ea typeface="+mn-ea"/>
                          <a:cs typeface="+mn-cs"/>
                        </a:rPr>
                        <a:t>
 El modelo y el color de la moto dicen mucho de la persona que la lleva. La #TRK502X vienen en diversos colores: blanco, amarillo, rojo o gris. ¿Con cuál te familiarizás vos?⁣
⁣
⁣
Con #Benelli un nuevo camino comienza. Elgí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46755515"/>
                  </a:ext>
                </a:extLst>
              </a:tr>
            </a:tbl>
          </a:graphicData>
        </a:graphic>
      </p:graphicFrame>
      <p:sp>
        <p:nvSpPr>
          <p:cNvPr id="4" name="Text Placeholder 3">
            <a:extLst>
              <a:ext uri="{FF2B5EF4-FFF2-40B4-BE49-F238E27FC236}">
                <a16:creationId xmlns:a16="http://schemas.microsoft.com/office/drawing/2014/main" id="{FC237032-B134-496C-B6C6-82060DE9EC6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42437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BD806-9939-4900-96CE-FE682F342FCE}"/>
              </a:ext>
            </a:extLst>
          </p:cNvPr>
          <p:cNvSpPr>
            <a:spLocks noGrp="1"/>
          </p:cNvSpPr>
          <p:nvPr>
            <p:ph type="title"/>
          </p:nvPr>
        </p:nvSpPr>
        <p:spPr/>
        <p:txBody>
          <a:bodyPr/>
          <a:lstStyle/>
          <a:p>
            <a:r>
              <a:rPr lang="en-US"/>
              <a:t>Instagram Posts Table | La Emilia - 5 of 8</a:t>
            </a:r>
          </a:p>
        </p:txBody>
      </p:sp>
      <p:graphicFrame>
        <p:nvGraphicFramePr>
          <p:cNvPr id="5" name="Table Placeholder 4">
            <a:extLst>
              <a:ext uri="{FF2B5EF4-FFF2-40B4-BE49-F238E27FC236}">
                <a16:creationId xmlns:a16="http://schemas.microsoft.com/office/drawing/2014/main" id="{91406A95-A207-4DE4-B9D8-A2B915746C05}"/>
              </a:ext>
            </a:extLst>
          </p:cNvPr>
          <p:cNvGraphicFramePr>
            <a:graphicFrameLocks noGrp="1"/>
          </p:cNvGraphicFramePr>
          <p:nvPr>
            <p:ph type="tbl" sz="quarter" idx="13"/>
            <p:extLst>
              <p:ext uri="{D42A27DB-BD31-4B8C-83A1-F6EECF244321}">
                <p14:modId xmlns:p14="http://schemas.microsoft.com/office/powerpoint/2010/main" val="1325208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52767400"/>
                    </a:ext>
                  </a:extLst>
                </a:gridCol>
                <a:gridCol w="987552">
                  <a:extLst>
                    <a:ext uri="{9D8B030D-6E8A-4147-A177-3AD203B41FA5}">
                      <a16:colId xmlns:a16="http://schemas.microsoft.com/office/drawing/2014/main" val="2154862793"/>
                    </a:ext>
                  </a:extLst>
                </a:gridCol>
                <a:gridCol w="987552">
                  <a:extLst>
                    <a:ext uri="{9D8B030D-6E8A-4147-A177-3AD203B41FA5}">
                      <a16:colId xmlns:a16="http://schemas.microsoft.com/office/drawing/2014/main" val="1459973222"/>
                    </a:ext>
                  </a:extLst>
                </a:gridCol>
                <a:gridCol w="987552">
                  <a:extLst>
                    <a:ext uri="{9D8B030D-6E8A-4147-A177-3AD203B41FA5}">
                      <a16:colId xmlns:a16="http://schemas.microsoft.com/office/drawing/2014/main" val="1188628075"/>
                    </a:ext>
                  </a:extLst>
                </a:gridCol>
                <a:gridCol w="987552">
                  <a:extLst>
                    <a:ext uri="{9D8B030D-6E8A-4147-A177-3AD203B41FA5}">
                      <a16:colId xmlns:a16="http://schemas.microsoft.com/office/drawing/2014/main" val="2371132156"/>
                    </a:ext>
                  </a:extLst>
                </a:gridCol>
                <a:gridCol w="987552">
                  <a:extLst>
                    <a:ext uri="{9D8B030D-6E8A-4147-A177-3AD203B41FA5}">
                      <a16:colId xmlns:a16="http://schemas.microsoft.com/office/drawing/2014/main" val="2190570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561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- 2021-06-01 15:01:28</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804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- 2021-06-27 17:45:59</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Rouser NS 200 de Bajaj, tu próximo desafío. 
Comprala en 18 cuotas sin interés. 
Bajaj, sabia decisión. 
Consultá precios y planes de financiación en el link de la bio. 
#BajajArgentina #Motos #RouserNS200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5702405"/>
                  </a:ext>
                </a:extLst>
              </a:tr>
            </a:tbl>
          </a:graphicData>
        </a:graphic>
      </p:graphicFrame>
      <p:sp>
        <p:nvSpPr>
          <p:cNvPr id="4" name="Text Placeholder 3">
            <a:extLst>
              <a:ext uri="{FF2B5EF4-FFF2-40B4-BE49-F238E27FC236}">
                <a16:creationId xmlns:a16="http://schemas.microsoft.com/office/drawing/2014/main" id="{096C2BF5-EDA1-4B4E-BE5A-4985D5AB824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90389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C2696-B193-44EA-BF0F-B8CEC90BEDA7}"/>
              </a:ext>
            </a:extLst>
          </p:cNvPr>
          <p:cNvSpPr>
            <a:spLocks noGrp="1"/>
          </p:cNvSpPr>
          <p:nvPr>
            <p:ph type="title"/>
          </p:nvPr>
        </p:nvSpPr>
        <p:spPr/>
        <p:txBody>
          <a:bodyPr/>
          <a:lstStyle/>
          <a:p>
            <a:r>
              <a:rPr lang="en-US"/>
              <a:t>Instagram Posts Table | La Emilia - 6 of 8</a:t>
            </a:r>
          </a:p>
        </p:txBody>
      </p:sp>
      <p:graphicFrame>
        <p:nvGraphicFramePr>
          <p:cNvPr id="5" name="Table Placeholder 4">
            <a:extLst>
              <a:ext uri="{FF2B5EF4-FFF2-40B4-BE49-F238E27FC236}">
                <a16:creationId xmlns:a16="http://schemas.microsoft.com/office/drawing/2014/main" id="{2299AE0A-37C2-4E14-BF5E-6E276D5B55DD}"/>
              </a:ext>
            </a:extLst>
          </p:cNvPr>
          <p:cNvGraphicFramePr>
            <a:graphicFrameLocks noGrp="1"/>
          </p:cNvGraphicFramePr>
          <p:nvPr>
            <p:ph type="tbl" sz="quarter" idx="13"/>
            <p:extLst>
              <p:ext uri="{D42A27DB-BD31-4B8C-83A1-F6EECF244321}">
                <p14:modId xmlns:p14="http://schemas.microsoft.com/office/powerpoint/2010/main" val="1943941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52441606"/>
                    </a:ext>
                  </a:extLst>
                </a:gridCol>
                <a:gridCol w="987552">
                  <a:extLst>
                    <a:ext uri="{9D8B030D-6E8A-4147-A177-3AD203B41FA5}">
                      <a16:colId xmlns:a16="http://schemas.microsoft.com/office/drawing/2014/main" val="2524325965"/>
                    </a:ext>
                  </a:extLst>
                </a:gridCol>
                <a:gridCol w="987552">
                  <a:extLst>
                    <a:ext uri="{9D8B030D-6E8A-4147-A177-3AD203B41FA5}">
                      <a16:colId xmlns:a16="http://schemas.microsoft.com/office/drawing/2014/main" val="861029190"/>
                    </a:ext>
                  </a:extLst>
                </a:gridCol>
                <a:gridCol w="987552">
                  <a:extLst>
                    <a:ext uri="{9D8B030D-6E8A-4147-A177-3AD203B41FA5}">
                      <a16:colId xmlns:a16="http://schemas.microsoft.com/office/drawing/2014/main" val="3982817826"/>
                    </a:ext>
                  </a:extLst>
                </a:gridCol>
                <a:gridCol w="987552">
                  <a:extLst>
                    <a:ext uri="{9D8B030D-6E8A-4147-A177-3AD203B41FA5}">
                      <a16:colId xmlns:a16="http://schemas.microsoft.com/office/drawing/2014/main" val="2774448034"/>
                    </a:ext>
                  </a:extLst>
                </a:gridCol>
                <a:gridCol w="987552">
                  <a:extLst>
                    <a:ext uri="{9D8B030D-6E8A-4147-A177-3AD203B41FA5}">
                      <a16:colId xmlns:a16="http://schemas.microsoft.com/office/drawing/2014/main" val="3883368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223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- 2021-06-25 18:01:06</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635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- 2021-06-03 17:26:17</a:t>
                      </a:r>
                      <a:r>
                        <a:rPr kumimoji="0" lang="es-ES" sz="1000" b="0" i="0" u="none" strike="noStrike" kern="1200" cap="none" spc="0" normalizeH="0" baseline="0" noProof="0">
                          <a:ln>
                            <a:noFill/>
                          </a:ln>
                          <a:solidFill>
                            <a:prstClr val="black"/>
                          </a:solidFill>
                          <a:effectLst/>
                          <a:uLnTx/>
                          <a:uFillTx/>
                          <a:latin typeface="+mn-lt"/>
                          <a:ea typeface="+mn-ea"/>
                          <a:cs typeface="+mn-cs"/>
                        </a:rPr>
                        <a:t>
 Con una óptica completamente rediseñada y actualizada que utiliza tecnología LED y función DRL de encendido automático y un tablero digital, mas fácil de leer, gracias al sensor crepuscular que cambia el diseño para mejorar la visibilidad.
﻿
﻿Con #Benelli un nuevo camino comienza. ¿Estás listo?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28130545"/>
                  </a:ext>
                </a:extLst>
              </a:tr>
            </a:tbl>
          </a:graphicData>
        </a:graphic>
      </p:graphicFrame>
      <p:sp>
        <p:nvSpPr>
          <p:cNvPr id="4" name="Text Placeholder 3">
            <a:extLst>
              <a:ext uri="{FF2B5EF4-FFF2-40B4-BE49-F238E27FC236}">
                <a16:creationId xmlns:a16="http://schemas.microsoft.com/office/drawing/2014/main" id="{C5AFA756-4CB3-4385-A8F4-C6EB90BE08E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7659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F0E2-E8F9-4143-8306-87A58D141312}"/>
              </a:ext>
            </a:extLst>
          </p:cNvPr>
          <p:cNvSpPr>
            <a:spLocks noGrp="1"/>
          </p:cNvSpPr>
          <p:nvPr>
            <p:ph type="title"/>
          </p:nvPr>
        </p:nvSpPr>
        <p:spPr/>
        <p:txBody>
          <a:bodyPr/>
          <a:lstStyle/>
          <a:p>
            <a:r>
              <a:rPr lang="en-US"/>
              <a:t>Instagram Posts Table | La Emilia - 7 of 8</a:t>
            </a:r>
          </a:p>
        </p:txBody>
      </p:sp>
      <p:graphicFrame>
        <p:nvGraphicFramePr>
          <p:cNvPr id="5" name="Table Placeholder 4">
            <a:extLst>
              <a:ext uri="{FF2B5EF4-FFF2-40B4-BE49-F238E27FC236}">
                <a16:creationId xmlns:a16="http://schemas.microsoft.com/office/drawing/2014/main" id="{E664652B-3C0D-4198-AE80-05865141B86A}"/>
              </a:ext>
            </a:extLst>
          </p:cNvPr>
          <p:cNvGraphicFramePr>
            <a:graphicFrameLocks noGrp="1"/>
          </p:cNvGraphicFramePr>
          <p:nvPr>
            <p:ph type="tbl" sz="quarter" idx="13"/>
            <p:extLst>
              <p:ext uri="{D42A27DB-BD31-4B8C-83A1-F6EECF244321}">
                <p14:modId xmlns:p14="http://schemas.microsoft.com/office/powerpoint/2010/main" val="1987122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7641141"/>
                    </a:ext>
                  </a:extLst>
                </a:gridCol>
                <a:gridCol w="987552">
                  <a:extLst>
                    <a:ext uri="{9D8B030D-6E8A-4147-A177-3AD203B41FA5}">
                      <a16:colId xmlns:a16="http://schemas.microsoft.com/office/drawing/2014/main" val="1152554879"/>
                    </a:ext>
                  </a:extLst>
                </a:gridCol>
                <a:gridCol w="987552">
                  <a:extLst>
                    <a:ext uri="{9D8B030D-6E8A-4147-A177-3AD203B41FA5}">
                      <a16:colId xmlns:a16="http://schemas.microsoft.com/office/drawing/2014/main" val="919088057"/>
                    </a:ext>
                  </a:extLst>
                </a:gridCol>
                <a:gridCol w="987552">
                  <a:extLst>
                    <a:ext uri="{9D8B030D-6E8A-4147-A177-3AD203B41FA5}">
                      <a16:colId xmlns:a16="http://schemas.microsoft.com/office/drawing/2014/main" val="4156146735"/>
                    </a:ext>
                  </a:extLst>
                </a:gridCol>
                <a:gridCol w="987552">
                  <a:extLst>
                    <a:ext uri="{9D8B030D-6E8A-4147-A177-3AD203B41FA5}">
                      <a16:colId xmlns:a16="http://schemas.microsoft.com/office/drawing/2014/main" val="3876866174"/>
                    </a:ext>
                  </a:extLst>
                </a:gridCol>
                <a:gridCol w="987552">
                  <a:extLst>
                    <a:ext uri="{9D8B030D-6E8A-4147-A177-3AD203B41FA5}">
                      <a16:colId xmlns:a16="http://schemas.microsoft.com/office/drawing/2014/main" val="1730261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761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- 2021-06-15 14:00:23</a:t>
                      </a:r>
                      <a:r>
                        <a:rPr kumimoji="0" lang="es-ES" sz="1000" b="0" i="0" u="none" strike="noStrike" kern="1200" cap="none" spc="0" normalizeH="0" baseline="0" noProof="0">
                          <a:ln>
                            <a:noFill/>
                          </a:ln>
                          <a:solidFill>
                            <a:prstClr val="black"/>
                          </a:solidFill>
                          <a:effectLst/>
                          <a:uLnTx/>
                          <a:uFillTx/>
                          <a:latin typeface="+mn-lt"/>
                          <a:ea typeface="+mn-ea"/>
                          <a:cs typeface="+mn-cs"/>
                        </a:rPr>
                        <a:t>
 ¿Todavía no tenés tu remera Honda? Te invitamos a que te vistas con la indumentaria oficial de Honda.
Conoce más en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9117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- 2021-06-18 14:00:38</a:t>
                      </a:r>
                      <a:r>
                        <a:rPr kumimoji="0" lang="es-ES" sz="1000" b="0" i="0" u="none" strike="noStrike" kern="1200" cap="none" spc="0" normalizeH="0" baseline="0" noProof="0">
                          <a:ln>
                            <a:noFill/>
                          </a:ln>
                          <a:solidFill>
                            <a:prstClr val="black"/>
                          </a:solidFill>
                          <a:effectLst/>
                          <a:uLnTx/>
                          <a:uFillTx/>
                          <a:latin typeface="+mn-lt"/>
                          <a:ea typeface="+mn-ea"/>
                          <a:cs typeface="+mn-cs"/>
                        </a:rPr>
                        <a:t>
 Los pilotos de Yamaha ya se encuentran en Alemania para el Gran Premio Liqui Moly Motorrad, que se celebra este fin de semana en Sachsenring después de un año de ausencia. Dejanos en los comentarios como creés que les va a ir 👇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1422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- 2021-06-09 18:00:45</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#Yamaha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8780503"/>
                  </a:ext>
                </a:extLst>
              </a:tr>
            </a:tbl>
          </a:graphicData>
        </a:graphic>
      </p:graphicFrame>
      <p:sp>
        <p:nvSpPr>
          <p:cNvPr id="4" name="Text Placeholder 3">
            <a:extLst>
              <a:ext uri="{FF2B5EF4-FFF2-40B4-BE49-F238E27FC236}">
                <a16:creationId xmlns:a16="http://schemas.microsoft.com/office/drawing/2014/main" id="{44D637B1-9FFB-4069-8167-3EBBE1B0ACC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258257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4F075-A8D7-4A81-BAAB-391693CA8A6A}"/>
              </a:ext>
            </a:extLst>
          </p:cNvPr>
          <p:cNvSpPr>
            <a:spLocks noGrp="1"/>
          </p:cNvSpPr>
          <p:nvPr>
            <p:ph type="title"/>
          </p:nvPr>
        </p:nvSpPr>
        <p:spPr/>
        <p:txBody>
          <a:bodyPr/>
          <a:lstStyle/>
          <a:p>
            <a:r>
              <a:rPr lang="en-US"/>
              <a:t>Instagram Posts Table | La Emilia - 8 of 8</a:t>
            </a:r>
          </a:p>
        </p:txBody>
      </p:sp>
      <p:graphicFrame>
        <p:nvGraphicFramePr>
          <p:cNvPr id="5" name="Table Placeholder 4">
            <a:extLst>
              <a:ext uri="{FF2B5EF4-FFF2-40B4-BE49-F238E27FC236}">
                <a16:creationId xmlns:a16="http://schemas.microsoft.com/office/drawing/2014/main" id="{D6E5C33B-0202-402D-8FE7-7153C6C866B8}"/>
              </a:ext>
            </a:extLst>
          </p:cNvPr>
          <p:cNvGraphicFramePr>
            <a:graphicFrameLocks noGrp="1"/>
          </p:cNvGraphicFramePr>
          <p:nvPr>
            <p:ph type="tbl" sz="quarter" idx="13"/>
            <p:extLst>
              <p:ext uri="{D42A27DB-BD31-4B8C-83A1-F6EECF244321}">
                <p14:modId xmlns:p14="http://schemas.microsoft.com/office/powerpoint/2010/main" val="3837339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09047771"/>
                    </a:ext>
                  </a:extLst>
                </a:gridCol>
                <a:gridCol w="987552">
                  <a:extLst>
                    <a:ext uri="{9D8B030D-6E8A-4147-A177-3AD203B41FA5}">
                      <a16:colId xmlns:a16="http://schemas.microsoft.com/office/drawing/2014/main" val="1004228570"/>
                    </a:ext>
                  </a:extLst>
                </a:gridCol>
                <a:gridCol w="987552">
                  <a:extLst>
                    <a:ext uri="{9D8B030D-6E8A-4147-A177-3AD203B41FA5}">
                      <a16:colId xmlns:a16="http://schemas.microsoft.com/office/drawing/2014/main" val="645490916"/>
                    </a:ext>
                  </a:extLst>
                </a:gridCol>
                <a:gridCol w="987552">
                  <a:extLst>
                    <a:ext uri="{9D8B030D-6E8A-4147-A177-3AD203B41FA5}">
                      <a16:colId xmlns:a16="http://schemas.microsoft.com/office/drawing/2014/main" val="1071383382"/>
                    </a:ext>
                  </a:extLst>
                </a:gridCol>
                <a:gridCol w="987552">
                  <a:extLst>
                    <a:ext uri="{9D8B030D-6E8A-4147-A177-3AD203B41FA5}">
                      <a16:colId xmlns:a16="http://schemas.microsoft.com/office/drawing/2014/main" val="1695177801"/>
                    </a:ext>
                  </a:extLst>
                </a:gridCol>
                <a:gridCol w="987552">
                  <a:extLst>
                    <a:ext uri="{9D8B030D-6E8A-4147-A177-3AD203B41FA5}">
                      <a16:colId xmlns:a16="http://schemas.microsoft.com/office/drawing/2014/main" val="1920752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576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- 2021-06-04 11:30:43</a:t>
                      </a:r>
                      <a:r>
                        <a:rPr kumimoji="0" lang="es-ES" sz="1000" b="0" i="0" u="none" strike="noStrike" kern="1200" cap="none" spc="0" normalizeH="0" baseline="0" noProof="0">
                          <a:ln>
                            <a:noFill/>
                          </a:ln>
                          <a:solidFill>
                            <a:prstClr val="black"/>
                          </a:solidFill>
                          <a:effectLst/>
                          <a:uLnTx/>
                          <a:uFillTx/>
                          <a:latin typeface="+mn-lt"/>
                          <a:ea typeface="+mn-ea"/>
                          <a:cs typeface="+mn-cs"/>
                        </a:rPr>
                        <a:t>
 Después de una increíble victoria en Mugello, los pilotos de Yamaha se dirigen a Barcelona para el Gran Premio Monster Energy de Catalunya de este fin de semana. El team yamahamotogp está más motivado para esta ronda, ya que comparten el patrocinador principal.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1971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- 2021-06-20 10:02:13</a:t>
                      </a:r>
                      <a:r>
                        <a:rPr kumimoji="0" lang="es-ES" sz="1000" b="0" i="0" u="none" strike="noStrike" kern="1200" cap="none" spc="0" normalizeH="0" baseline="0" noProof="0">
                          <a:ln>
                            <a:noFill/>
                          </a:ln>
                          <a:solidFill>
                            <a:prstClr val="black"/>
                          </a:solidFill>
                          <a:effectLst/>
                          <a:uLnTx/>
                          <a:uFillTx/>
                          <a:latin typeface="+mn-lt"/>
                          <a:ea typeface="+mn-ea"/>
                          <a:cs typeface="+mn-cs"/>
                        </a:rPr>
                        <a:t>
 Les queremos desear un muy feliz día a todos los padres que comparten esta pasión sobre ruedas 🙋‍♂️🙋‍♂️
#diadelpadre #fathersday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041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- 2021-06-17 18:19:53</a:t>
                      </a:r>
                      <a:r>
                        <a:rPr kumimoji="0" lang="es-ES" sz="1000" b="0" i="0" u="none" strike="noStrike" kern="1200" cap="none" spc="0" normalizeH="0" baseline="0" noProof="0">
                          <a:ln>
                            <a:noFill/>
                          </a:ln>
                          <a:solidFill>
                            <a:prstClr val="black"/>
                          </a:solidFill>
                          <a:effectLst/>
                          <a:uLnTx/>
                          <a:uFillTx/>
                          <a:latin typeface="+mn-lt"/>
                          <a:ea typeface="+mn-ea"/>
                          <a:cs typeface="+mn-cs"/>
                        </a:rPr>
                        <a:t>
 Un nuevo camino comienza y queremos conocer el tuyo. Contanos, ¿qué aventura te gustaría vivir arriba de la #𝐓𝐑𝐊𝟓𝟎𝟐𝐗?</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1144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- 2021-06-20 10:32:08</a:t>
                      </a:r>
                      <a:r>
                        <a:rPr kumimoji="0" lang="es-ES" sz="1000" b="0" i="0" u="none" strike="noStrike" kern="1200" cap="none" spc="0" normalizeH="0" baseline="0" noProof="0">
                          <a:ln>
                            <a:noFill/>
                          </a:ln>
                          <a:solidFill>
                            <a:prstClr val="black"/>
                          </a:solidFill>
                          <a:effectLst/>
                          <a:uLnTx/>
                          <a:uFillTx/>
                          <a:latin typeface="+mn-lt"/>
                          <a:ea typeface="+mn-ea"/>
                          <a:cs typeface="+mn-cs"/>
                        </a:rPr>
                        <a:t>
 Nada más lindo que poder compartir la pasión con tu viejo. ¡Feliz día del padre, riders!
#DiaDelPadre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4503293"/>
                  </a:ext>
                </a:extLst>
              </a:tr>
            </a:tbl>
          </a:graphicData>
        </a:graphic>
      </p:graphicFrame>
      <p:sp>
        <p:nvSpPr>
          <p:cNvPr id="4" name="Text Placeholder 3">
            <a:extLst>
              <a:ext uri="{FF2B5EF4-FFF2-40B4-BE49-F238E27FC236}">
                <a16:creationId xmlns:a16="http://schemas.microsoft.com/office/drawing/2014/main" id="{6BA87433-1A08-41F7-99D5-6F43B07C488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89378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918</Words>
  <Application>Microsoft Office PowerPoint</Application>
  <PresentationFormat>On-screen Show (4:3)</PresentationFormat>
  <Paragraphs>421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8</vt:lpstr>
      <vt:lpstr>Instagram Posts Table | La Emilia - 2 of 8</vt:lpstr>
      <vt:lpstr>Instagram Posts Table | La Emilia - 3 of 8</vt:lpstr>
      <vt:lpstr>Instagram Posts Table | La Emilia - 4 of 8</vt:lpstr>
      <vt:lpstr>Instagram Posts Table | La Emilia - 5 of 8</vt:lpstr>
      <vt:lpstr>Instagram Posts Table | La Emilia - 6 of 8</vt:lpstr>
      <vt:lpstr>Instagram Posts Table | La Emilia - 7 of 8</vt:lpstr>
      <vt:lpstr>Instagram Posts Table | La Emilia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2021-07-01T07:40:39Z</dcterms:created>
  <dcterms:modified xsi:type="dcterms:W3CDTF">2021-07-01T07:41:32Z</dcterms:modified>
</cp:coreProperties>
</file>