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32129</c:v>
                </c:pt>
                <c:pt idx="1">
                  <c:v>22000</c:v>
                </c:pt>
                <c:pt idx="2">
                  <c:v>18936</c:v>
                </c:pt>
                <c:pt idx="3">
                  <c:v>13586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DC-4667-BDED-7A0D24A3F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26.240200000000002</c:v>
                </c:pt>
                <c:pt idx="7">
                  <c:v>83.988399999999999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9-49A3-B51E-6EF5540930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58.937399999999997</c:v>
                </c:pt>
                <c:pt idx="1">
                  <c:v>44.444400000000002</c:v>
                </c:pt>
                <c:pt idx="2">
                  <c:v>14.2857</c:v>
                </c:pt>
                <c:pt idx="3">
                  <c:v>33.333300000000001</c:v>
                </c:pt>
                <c:pt idx="4">
                  <c:v>31.578900000000001</c:v>
                </c:pt>
                <c:pt idx="5">
                  <c:v>37.516399999999997</c:v>
                </c:pt>
                <c:pt idx="6">
                  <c:v>28.144400000000001</c:v>
                </c:pt>
                <c:pt idx="7">
                  <c:v>15.1395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99-49A3-B51E-6EF5540930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68.474000000000004</c:v>
                </c:pt>
                <c:pt idx="1">
                  <c:v>66.666700000000006</c:v>
                </c:pt>
                <c:pt idx="2">
                  <c:v>42.857100000000003</c:v>
                </c:pt>
                <c:pt idx="3">
                  <c:v>33.333300000000001</c:v>
                </c:pt>
                <c:pt idx="4">
                  <c:v>52.631599999999999</c:v>
                </c:pt>
                <c:pt idx="5">
                  <c:v>85.808099999999996</c:v>
                </c:pt>
                <c:pt idx="6">
                  <c:v>62.638500000000001</c:v>
                </c:pt>
                <c:pt idx="7">
                  <c:v>97.805800000000005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99-49A3-B51E-6EF5540930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42.285800000000002</c:v>
                </c:pt>
                <c:pt idx="1">
                  <c:v>77.777799999999999</c:v>
                </c:pt>
                <c:pt idx="2">
                  <c:v>0</c:v>
                </c:pt>
                <c:pt idx="3">
                  <c:v>0</c:v>
                </c:pt>
                <c:pt idx="4">
                  <c:v>36.842100000000002</c:v>
                </c:pt>
                <c:pt idx="5">
                  <c:v>67.542699999999996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99-49A3-B51E-6EF554093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654208"/>
        <c:axId val="293895912"/>
      </c:radarChart>
      <c:catAx>
        <c:axId val="29565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95912"/>
        <c:crosses val="autoZero"/>
        <c:auto val="1"/>
        <c:lblAlgn val="ctr"/>
        <c:lblOffset val="100"/>
        <c:noMultiLvlLbl val="0"/>
      </c:catAx>
      <c:valAx>
        <c:axId val="29389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5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31489</c:v>
                </c:pt>
                <c:pt idx="1">
                  <c:v>31495</c:v>
                </c:pt>
                <c:pt idx="2">
                  <c:v>31490</c:v>
                </c:pt>
                <c:pt idx="3">
                  <c:v>31510</c:v>
                </c:pt>
                <c:pt idx="4">
                  <c:v>31517</c:v>
                </c:pt>
                <c:pt idx="5">
                  <c:v>31539</c:v>
                </c:pt>
                <c:pt idx="6">
                  <c:v>31557</c:v>
                </c:pt>
                <c:pt idx="7">
                  <c:v>31592</c:v>
                </c:pt>
                <c:pt idx="8">
                  <c:v>31621</c:v>
                </c:pt>
                <c:pt idx="9">
                  <c:v>31657</c:v>
                </c:pt>
                <c:pt idx="10">
                  <c:v>31684</c:v>
                </c:pt>
                <c:pt idx="11">
                  <c:v>31719</c:v>
                </c:pt>
                <c:pt idx="12">
                  <c:v>31748</c:v>
                </c:pt>
                <c:pt idx="13">
                  <c:v>31758</c:v>
                </c:pt>
                <c:pt idx="14">
                  <c:v>31777</c:v>
                </c:pt>
                <c:pt idx="15">
                  <c:v>31808</c:v>
                </c:pt>
                <c:pt idx="16">
                  <c:v>31823</c:v>
                </c:pt>
                <c:pt idx="17">
                  <c:v>31860</c:v>
                </c:pt>
                <c:pt idx="18">
                  <c:v>31886</c:v>
                </c:pt>
                <c:pt idx="19">
                  <c:v>31900</c:v>
                </c:pt>
                <c:pt idx="20">
                  <c:v>31913</c:v>
                </c:pt>
                <c:pt idx="21">
                  <c:v>31947</c:v>
                </c:pt>
                <c:pt idx="22">
                  <c:v>31976</c:v>
                </c:pt>
                <c:pt idx="23">
                  <c:v>31995</c:v>
                </c:pt>
                <c:pt idx="24">
                  <c:v>32023</c:v>
                </c:pt>
                <c:pt idx="25">
                  <c:v>32044</c:v>
                </c:pt>
                <c:pt idx="26">
                  <c:v>32064</c:v>
                </c:pt>
                <c:pt idx="27">
                  <c:v>32085</c:v>
                </c:pt>
                <c:pt idx="28">
                  <c:v>32106</c:v>
                </c:pt>
                <c:pt idx="29">
                  <c:v>32129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78-4806-A7E2-A35FB4D400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18873</c:v>
                </c:pt>
                <c:pt idx="1">
                  <c:v>18871</c:v>
                </c:pt>
                <c:pt idx="2">
                  <c:v>18869</c:v>
                </c:pt>
                <c:pt idx="3">
                  <c:v>18873</c:v>
                </c:pt>
                <c:pt idx="4">
                  <c:v>18875</c:v>
                </c:pt>
                <c:pt idx="5">
                  <c:v>18872</c:v>
                </c:pt>
                <c:pt idx="6">
                  <c:v>18876</c:v>
                </c:pt>
                <c:pt idx="7">
                  <c:v>18881</c:v>
                </c:pt>
                <c:pt idx="8">
                  <c:v>18880</c:v>
                </c:pt>
                <c:pt idx="9">
                  <c:v>18886</c:v>
                </c:pt>
                <c:pt idx="10">
                  <c:v>18894</c:v>
                </c:pt>
                <c:pt idx="11">
                  <c:v>18903</c:v>
                </c:pt>
                <c:pt idx="12">
                  <c:v>18915</c:v>
                </c:pt>
                <c:pt idx="13">
                  <c:v>18901</c:v>
                </c:pt>
                <c:pt idx="14">
                  <c:v>18898</c:v>
                </c:pt>
                <c:pt idx="15">
                  <c:v>18904</c:v>
                </c:pt>
                <c:pt idx="16">
                  <c:v>18906</c:v>
                </c:pt>
                <c:pt idx="17">
                  <c:v>18907</c:v>
                </c:pt>
                <c:pt idx="18">
                  <c:v>18907</c:v>
                </c:pt>
                <c:pt idx="19">
                  <c:v>18910</c:v>
                </c:pt>
                <c:pt idx="20">
                  <c:v>18907</c:v>
                </c:pt>
                <c:pt idx="21">
                  <c:v>18911</c:v>
                </c:pt>
                <c:pt idx="22">
                  <c:v>18922</c:v>
                </c:pt>
                <c:pt idx="23">
                  <c:v>18927</c:v>
                </c:pt>
                <c:pt idx="24">
                  <c:v>18928</c:v>
                </c:pt>
                <c:pt idx="25">
                  <c:v>18932</c:v>
                </c:pt>
                <c:pt idx="26">
                  <c:v>18936</c:v>
                </c:pt>
                <c:pt idx="27">
                  <c:v>18932</c:v>
                </c:pt>
                <c:pt idx="28">
                  <c:v>18933</c:v>
                </c:pt>
                <c:pt idx="29">
                  <c:v>18936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78-4806-A7E2-A35FB4D400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21494</c:v>
                </c:pt>
                <c:pt idx="1">
                  <c:v>21500</c:v>
                </c:pt>
                <c:pt idx="2">
                  <c:v>21501</c:v>
                </c:pt>
                <c:pt idx="3">
                  <c:v>21527</c:v>
                </c:pt>
                <c:pt idx="4">
                  <c:v>21569</c:v>
                </c:pt>
                <c:pt idx="5">
                  <c:v>21584</c:v>
                </c:pt>
                <c:pt idx="6">
                  <c:v>21584</c:v>
                </c:pt>
                <c:pt idx="7">
                  <c:v>21586</c:v>
                </c:pt>
                <c:pt idx="8">
                  <c:v>21600</c:v>
                </c:pt>
                <c:pt idx="9">
                  <c:v>21614</c:v>
                </c:pt>
                <c:pt idx="10">
                  <c:v>21622</c:v>
                </c:pt>
                <c:pt idx="11">
                  <c:v>21631</c:v>
                </c:pt>
                <c:pt idx="12">
                  <c:v>21636</c:v>
                </c:pt>
                <c:pt idx="13">
                  <c:v>21658</c:v>
                </c:pt>
                <c:pt idx="14">
                  <c:v>21680</c:v>
                </c:pt>
                <c:pt idx="15">
                  <c:v>21709</c:v>
                </c:pt>
                <c:pt idx="16">
                  <c:v>21723</c:v>
                </c:pt>
                <c:pt idx="17">
                  <c:v>21748</c:v>
                </c:pt>
                <c:pt idx="18">
                  <c:v>21767</c:v>
                </c:pt>
                <c:pt idx="19">
                  <c:v>21793</c:v>
                </c:pt>
                <c:pt idx="20">
                  <c:v>21817</c:v>
                </c:pt>
                <c:pt idx="21">
                  <c:v>21835</c:v>
                </c:pt>
                <c:pt idx="22">
                  <c:v>21850</c:v>
                </c:pt>
                <c:pt idx="23">
                  <c:v>21859</c:v>
                </c:pt>
                <c:pt idx="24">
                  <c:v>21868</c:v>
                </c:pt>
                <c:pt idx="25">
                  <c:v>21886</c:v>
                </c:pt>
                <c:pt idx="26">
                  <c:v>21897</c:v>
                </c:pt>
                <c:pt idx="27">
                  <c:v>21916</c:v>
                </c:pt>
                <c:pt idx="28">
                  <c:v>21981</c:v>
                </c:pt>
                <c:pt idx="29">
                  <c:v>22000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78-4806-A7E2-A35FB4D400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13278</c:v>
                </c:pt>
                <c:pt idx="1">
                  <c:v>13291</c:v>
                </c:pt>
                <c:pt idx="2">
                  <c:v>13294</c:v>
                </c:pt>
                <c:pt idx="3">
                  <c:v>13310</c:v>
                </c:pt>
                <c:pt idx="4">
                  <c:v>13320</c:v>
                </c:pt>
                <c:pt idx="5">
                  <c:v>13332</c:v>
                </c:pt>
                <c:pt idx="6">
                  <c:v>13336</c:v>
                </c:pt>
                <c:pt idx="7">
                  <c:v>13345</c:v>
                </c:pt>
                <c:pt idx="8">
                  <c:v>13348</c:v>
                </c:pt>
                <c:pt idx="9">
                  <c:v>13359</c:v>
                </c:pt>
                <c:pt idx="10">
                  <c:v>13376</c:v>
                </c:pt>
                <c:pt idx="11">
                  <c:v>13390</c:v>
                </c:pt>
                <c:pt idx="12">
                  <c:v>13397</c:v>
                </c:pt>
                <c:pt idx="13">
                  <c:v>13405</c:v>
                </c:pt>
                <c:pt idx="14">
                  <c:v>13421</c:v>
                </c:pt>
                <c:pt idx="15">
                  <c:v>13426</c:v>
                </c:pt>
                <c:pt idx="16">
                  <c:v>13436</c:v>
                </c:pt>
                <c:pt idx="17">
                  <c:v>13454</c:v>
                </c:pt>
                <c:pt idx="18">
                  <c:v>13456</c:v>
                </c:pt>
                <c:pt idx="19">
                  <c:v>13464</c:v>
                </c:pt>
                <c:pt idx="20">
                  <c:v>13485</c:v>
                </c:pt>
                <c:pt idx="21">
                  <c:v>13497</c:v>
                </c:pt>
                <c:pt idx="22">
                  <c:v>13506</c:v>
                </c:pt>
                <c:pt idx="23">
                  <c:v>13520</c:v>
                </c:pt>
                <c:pt idx="24">
                  <c:v>13535</c:v>
                </c:pt>
                <c:pt idx="25">
                  <c:v>13543</c:v>
                </c:pt>
                <c:pt idx="26">
                  <c:v>13550</c:v>
                </c:pt>
                <c:pt idx="27">
                  <c:v>13561</c:v>
                </c:pt>
                <c:pt idx="28">
                  <c:v>13571</c:v>
                </c:pt>
                <c:pt idx="29">
                  <c:v>13586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78-4806-A7E2-A35FB4D40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724760"/>
        <c:axId val="329729680"/>
      </c:lineChart>
      <c:dateAx>
        <c:axId val="329724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29680"/>
        <c:crosses val="autoZero"/>
        <c:auto val="1"/>
        <c:lblOffset val="100"/>
        <c:baseTimeUnit val="days"/>
      </c:dateAx>
      <c:valAx>
        <c:axId val="32972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2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6</c:v>
                </c:pt>
                <c:pt idx="2">
                  <c:v>-5</c:v>
                </c:pt>
                <c:pt idx="3">
                  <c:v>20</c:v>
                </c:pt>
                <c:pt idx="4">
                  <c:v>7</c:v>
                </c:pt>
                <c:pt idx="5">
                  <c:v>22</c:v>
                </c:pt>
                <c:pt idx="6">
                  <c:v>18</c:v>
                </c:pt>
                <c:pt idx="7">
                  <c:v>35</c:v>
                </c:pt>
                <c:pt idx="8">
                  <c:v>29</c:v>
                </c:pt>
                <c:pt idx="9">
                  <c:v>36</c:v>
                </c:pt>
                <c:pt idx="10">
                  <c:v>27</c:v>
                </c:pt>
                <c:pt idx="11">
                  <c:v>35</c:v>
                </c:pt>
                <c:pt idx="12">
                  <c:v>29</c:v>
                </c:pt>
                <c:pt idx="13">
                  <c:v>10</c:v>
                </c:pt>
                <c:pt idx="14">
                  <c:v>19</c:v>
                </c:pt>
                <c:pt idx="15">
                  <c:v>31</c:v>
                </c:pt>
                <c:pt idx="16">
                  <c:v>15</c:v>
                </c:pt>
                <c:pt idx="17">
                  <c:v>37</c:v>
                </c:pt>
                <c:pt idx="18">
                  <c:v>26</c:v>
                </c:pt>
                <c:pt idx="19">
                  <c:v>14</c:v>
                </c:pt>
                <c:pt idx="20">
                  <c:v>13</c:v>
                </c:pt>
                <c:pt idx="21">
                  <c:v>34</c:v>
                </c:pt>
                <c:pt idx="22">
                  <c:v>29</c:v>
                </c:pt>
                <c:pt idx="23">
                  <c:v>19</c:v>
                </c:pt>
                <c:pt idx="24">
                  <c:v>28</c:v>
                </c:pt>
                <c:pt idx="25">
                  <c:v>21</c:v>
                </c:pt>
                <c:pt idx="26">
                  <c:v>20</c:v>
                </c:pt>
                <c:pt idx="27">
                  <c:v>21</c:v>
                </c:pt>
                <c:pt idx="28">
                  <c:v>21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C9-44E4-BE76-F4B1FEDF1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</c:v>
                </c:pt>
                <c:pt idx="1">
                  <c:v>-2</c:v>
                </c:pt>
                <c:pt idx="2">
                  <c:v>-2</c:v>
                </c:pt>
                <c:pt idx="3">
                  <c:v>4</c:v>
                </c:pt>
                <c:pt idx="4">
                  <c:v>2</c:v>
                </c:pt>
                <c:pt idx="5">
                  <c:v>-3</c:v>
                </c:pt>
                <c:pt idx="6">
                  <c:v>4</c:v>
                </c:pt>
                <c:pt idx="7">
                  <c:v>5</c:v>
                </c:pt>
                <c:pt idx="8">
                  <c:v>-1</c:v>
                </c:pt>
                <c:pt idx="9">
                  <c:v>6</c:v>
                </c:pt>
                <c:pt idx="10">
                  <c:v>8</c:v>
                </c:pt>
                <c:pt idx="11">
                  <c:v>9</c:v>
                </c:pt>
                <c:pt idx="12">
                  <c:v>12</c:v>
                </c:pt>
                <c:pt idx="13">
                  <c:v>-14</c:v>
                </c:pt>
                <c:pt idx="14">
                  <c:v>-3</c:v>
                </c:pt>
                <c:pt idx="15">
                  <c:v>6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-3</c:v>
                </c:pt>
                <c:pt idx="21">
                  <c:v>4</c:v>
                </c:pt>
                <c:pt idx="22">
                  <c:v>11</c:v>
                </c:pt>
                <c:pt idx="23">
                  <c:v>5</c:v>
                </c:pt>
                <c:pt idx="24">
                  <c:v>1</c:v>
                </c:pt>
                <c:pt idx="25">
                  <c:v>4</c:v>
                </c:pt>
                <c:pt idx="26">
                  <c:v>4</c:v>
                </c:pt>
                <c:pt idx="27">
                  <c:v>-4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C9-44E4-BE76-F4B1FEDF1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</c:v>
                </c:pt>
                <c:pt idx="1">
                  <c:v>6</c:v>
                </c:pt>
                <c:pt idx="2">
                  <c:v>1</c:v>
                </c:pt>
                <c:pt idx="3">
                  <c:v>26</c:v>
                </c:pt>
                <c:pt idx="4">
                  <c:v>42</c:v>
                </c:pt>
                <c:pt idx="5">
                  <c:v>15</c:v>
                </c:pt>
                <c:pt idx="6">
                  <c:v>0</c:v>
                </c:pt>
                <c:pt idx="7">
                  <c:v>2</c:v>
                </c:pt>
                <c:pt idx="8">
                  <c:v>14</c:v>
                </c:pt>
                <c:pt idx="9">
                  <c:v>14</c:v>
                </c:pt>
                <c:pt idx="10">
                  <c:v>8</c:v>
                </c:pt>
                <c:pt idx="11">
                  <c:v>9</c:v>
                </c:pt>
                <c:pt idx="12">
                  <c:v>5</c:v>
                </c:pt>
                <c:pt idx="13">
                  <c:v>22</c:v>
                </c:pt>
                <c:pt idx="14">
                  <c:v>22</c:v>
                </c:pt>
                <c:pt idx="15">
                  <c:v>29</c:v>
                </c:pt>
                <c:pt idx="16">
                  <c:v>14</c:v>
                </c:pt>
                <c:pt idx="17">
                  <c:v>25</c:v>
                </c:pt>
                <c:pt idx="18">
                  <c:v>19</c:v>
                </c:pt>
                <c:pt idx="19">
                  <c:v>26</c:v>
                </c:pt>
                <c:pt idx="20">
                  <c:v>24</c:v>
                </c:pt>
                <c:pt idx="21">
                  <c:v>18</c:v>
                </c:pt>
                <c:pt idx="22">
                  <c:v>15</c:v>
                </c:pt>
                <c:pt idx="23">
                  <c:v>9</c:v>
                </c:pt>
                <c:pt idx="24">
                  <c:v>9</c:v>
                </c:pt>
                <c:pt idx="25">
                  <c:v>18</c:v>
                </c:pt>
                <c:pt idx="26">
                  <c:v>11</c:v>
                </c:pt>
                <c:pt idx="27">
                  <c:v>19</c:v>
                </c:pt>
                <c:pt idx="28">
                  <c:v>65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C9-44E4-BE76-F4B1FEDF15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17</c:v>
                </c:pt>
                <c:pt idx="1">
                  <c:v>13</c:v>
                </c:pt>
                <c:pt idx="2">
                  <c:v>3</c:v>
                </c:pt>
                <c:pt idx="3">
                  <c:v>16</c:v>
                </c:pt>
                <c:pt idx="4">
                  <c:v>10</c:v>
                </c:pt>
                <c:pt idx="5">
                  <c:v>12</c:v>
                </c:pt>
                <c:pt idx="6">
                  <c:v>4</c:v>
                </c:pt>
                <c:pt idx="7">
                  <c:v>9</c:v>
                </c:pt>
                <c:pt idx="8">
                  <c:v>3</c:v>
                </c:pt>
                <c:pt idx="9">
                  <c:v>11</c:v>
                </c:pt>
                <c:pt idx="10">
                  <c:v>17</c:v>
                </c:pt>
                <c:pt idx="11">
                  <c:v>14</c:v>
                </c:pt>
                <c:pt idx="12">
                  <c:v>7</c:v>
                </c:pt>
                <c:pt idx="13">
                  <c:v>8</c:v>
                </c:pt>
                <c:pt idx="14">
                  <c:v>16</c:v>
                </c:pt>
                <c:pt idx="15">
                  <c:v>5</c:v>
                </c:pt>
                <c:pt idx="16">
                  <c:v>10</c:v>
                </c:pt>
                <c:pt idx="17">
                  <c:v>18</c:v>
                </c:pt>
                <c:pt idx="18">
                  <c:v>2</c:v>
                </c:pt>
                <c:pt idx="19">
                  <c:v>8</c:v>
                </c:pt>
                <c:pt idx="20">
                  <c:v>21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15</c:v>
                </c:pt>
                <c:pt idx="25">
                  <c:v>8</c:v>
                </c:pt>
                <c:pt idx="26">
                  <c:v>7</c:v>
                </c:pt>
                <c:pt idx="27">
                  <c:v>11</c:v>
                </c:pt>
                <c:pt idx="28">
                  <c:v>10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C9-44E4-BE76-F4B1FEDF1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325336"/>
        <c:axId val="332320088"/>
      </c:lineChart>
      <c:dateAx>
        <c:axId val="33232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20088"/>
        <c:crosses val="autoZero"/>
        <c:auto val="1"/>
        <c:lblOffset val="100"/>
        <c:baseTimeUnit val="days"/>
      </c:dateAx>
      <c:valAx>
        <c:axId val="33232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2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B-481A-8599-3538440612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B-481A-8599-3538440612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B-481A-8599-3538440612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8B-481A-8599-353844061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956304"/>
        <c:axId val="335956632"/>
      </c:barChart>
      <c:catAx>
        <c:axId val="33595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56632"/>
        <c:crosses val="autoZero"/>
        <c:auto val="1"/>
        <c:lblAlgn val="ctr"/>
        <c:lblOffset val="100"/>
        <c:noMultiLvlLbl val="0"/>
      </c:catAx>
      <c:valAx>
        <c:axId val="33595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5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23</c:v>
                </c:pt>
                <c:pt idx="2">
                  <c:v>24</c:v>
                </c:pt>
                <c:pt idx="3">
                  <c:v>16</c:v>
                </c:pt>
                <c:pt idx="4">
                  <c:v>28</c:v>
                </c:pt>
                <c:pt idx="5">
                  <c:v>22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3-4D99-B359-1CDF580CA4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-4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33-4D99-B359-1CDF580CA4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23</c:v>
                </c:pt>
                <c:pt idx="2">
                  <c:v>17</c:v>
                </c:pt>
                <c:pt idx="3">
                  <c:v>10</c:v>
                </c:pt>
                <c:pt idx="4">
                  <c:v>17</c:v>
                </c:pt>
                <c:pt idx="5">
                  <c:v>22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33-4D99-B359-1CDF580CA4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9</c:v>
                </c:pt>
                <c:pt idx="3">
                  <c:v>10</c:v>
                </c:pt>
                <c:pt idx="4">
                  <c:v>17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33-4D99-B359-1CDF580CA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955648"/>
        <c:axId val="335958272"/>
      </c:barChart>
      <c:catAx>
        <c:axId val="33595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58272"/>
        <c:crosses val="autoZero"/>
        <c:auto val="1"/>
        <c:lblAlgn val="ctr"/>
        <c:lblOffset val="100"/>
        <c:noMultiLvlLbl val="0"/>
      </c:catAx>
      <c:valAx>
        <c:axId val="33595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5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5B-4202-ABD7-3F0C58156B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5B-4202-ABD7-3F0C58156B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5B-4202-ABD7-3F0C58156B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5B-4202-ABD7-3F0C58156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69424"/>
        <c:axId val="335966472"/>
      </c:lineChart>
      <c:catAx>
        <c:axId val="33596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66472"/>
        <c:crosses val="autoZero"/>
        <c:auto val="1"/>
        <c:lblAlgn val="ctr"/>
        <c:lblOffset val="100"/>
        <c:noMultiLvlLbl val="0"/>
      </c:catAx>
      <c:valAx>
        <c:axId val="33596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6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0.36939231035241599</c:v>
                </c:pt>
                <c:pt idx="2">
                  <c:v>0.27350749787795903</c:v>
                </c:pt>
                <c:pt idx="3">
                  <c:v>0.146185041969254</c:v>
                </c:pt>
                <c:pt idx="4">
                  <c:v>0.17919456757521501</c:v>
                </c:pt>
                <c:pt idx="5">
                  <c:v>0.30808890565563202</c:v>
                </c:pt>
                <c:pt idx="6">
                  <c:v>0.24206985444371101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F2-451F-8AB4-1FC58A75C1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0.26449428692340199</c:v>
                </c:pt>
                <c:pt idx="2">
                  <c:v>0.22217520101565799</c:v>
                </c:pt>
                <c:pt idx="4">
                  <c:v>0.86225137537029195</c:v>
                </c:pt>
                <c:pt idx="6">
                  <c:v>0.40467625899280601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F2-451F-8AB4-1FC58A75C1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0.194662865376067</c:v>
                </c:pt>
                <c:pt idx="2">
                  <c:v>0.17703591299949401</c:v>
                </c:pt>
                <c:pt idx="3">
                  <c:v>0.75412700602381899</c:v>
                </c:pt>
                <c:pt idx="4">
                  <c:v>0.96565043454269595</c:v>
                </c:pt>
                <c:pt idx="6">
                  <c:v>1.1909688692693201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F2-451F-8AB4-1FC58A75C1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1.3475282906492001</c:v>
                </c:pt>
                <c:pt idx="1">
                  <c:v>1.1167361524717101</c:v>
                </c:pt>
                <c:pt idx="2">
                  <c:v>1.1427933293627199</c:v>
                </c:pt>
                <c:pt idx="4">
                  <c:v>1.03484216795712</c:v>
                </c:pt>
                <c:pt idx="5">
                  <c:v>0.83382966051220997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F2-451F-8AB4-1FC58A75C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965488"/>
        <c:axId val="335965816"/>
      </c:barChart>
      <c:catAx>
        <c:axId val="33596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65816"/>
        <c:crosses val="autoZero"/>
        <c:auto val="1"/>
        <c:lblAlgn val="ctr"/>
        <c:lblOffset val="100"/>
        <c:noMultiLvlLbl val="0"/>
      </c:catAx>
      <c:valAx>
        <c:axId val="33596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6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0.225579275002358</c:v>
                </c:pt>
                <c:pt idx="11">
                  <c:v>8.8030936586285996E-2</c:v>
                </c:pt>
                <c:pt idx="12">
                  <c:v>0</c:v>
                </c:pt>
                <c:pt idx="13">
                  <c:v>0</c:v>
                </c:pt>
                <c:pt idx="14">
                  <c:v>0.14540824346841899</c:v>
                </c:pt>
                <c:pt idx="15">
                  <c:v>0</c:v>
                </c:pt>
                <c:pt idx="16">
                  <c:v>0.25151696167510301</c:v>
                </c:pt>
                <c:pt idx="17">
                  <c:v>0.354010123557707</c:v>
                </c:pt>
                <c:pt idx="18">
                  <c:v>0.26409280975885802</c:v>
                </c:pt>
                <c:pt idx="19">
                  <c:v>0</c:v>
                </c:pt>
                <c:pt idx="20">
                  <c:v>0</c:v>
                </c:pt>
                <c:pt idx="21">
                  <c:v>0.24837299965416401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F-45C0-B63F-D43CBD35B9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0.38091207279653</c:v>
                </c:pt>
                <c:pt idx="11">
                  <c:v>0</c:v>
                </c:pt>
                <c:pt idx="12">
                  <c:v>0.26981271823087499</c:v>
                </c:pt>
                <c:pt idx="13">
                  <c:v>0</c:v>
                </c:pt>
                <c:pt idx="14">
                  <c:v>1.48132472754206</c:v>
                </c:pt>
                <c:pt idx="15">
                  <c:v>0</c:v>
                </c:pt>
                <c:pt idx="16">
                  <c:v>0</c:v>
                </c:pt>
                <c:pt idx="17">
                  <c:v>0.243360490953338</c:v>
                </c:pt>
                <c:pt idx="18">
                  <c:v>0.26452227277536799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1F-45C0-B63F-D43CBD35B9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0.13337625902589301</c:v>
                </c:pt>
                <c:pt idx="14">
                  <c:v>0</c:v>
                </c:pt>
                <c:pt idx="15">
                  <c:v>0.754265740698156</c:v>
                </c:pt>
                <c:pt idx="16">
                  <c:v>0.220760704594582</c:v>
                </c:pt>
                <c:pt idx="17">
                  <c:v>1.1911879685416</c:v>
                </c:pt>
                <c:pt idx="18">
                  <c:v>0</c:v>
                </c:pt>
                <c:pt idx="19">
                  <c:v>0.32194269420043198</c:v>
                </c:pt>
                <c:pt idx="20">
                  <c:v>0</c:v>
                </c:pt>
                <c:pt idx="21">
                  <c:v>0.85774732097686601</c:v>
                </c:pt>
                <c:pt idx="22">
                  <c:v>0.229959067286023</c:v>
                </c:pt>
                <c:pt idx="23">
                  <c:v>0.24835579266890501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1F-45C0-B63F-D43CBD35B9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0.83438873575206696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1.13735131242395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1F-45C0-B63F-D43CBD35B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05520"/>
        <c:axId val="326807816"/>
      </c:lineChart>
      <c:catAx>
        <c:axId val="3268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07816"/>
        <c:crosses val="autoZero"/>
        <c:auto val="1"/>
        <c:lblAlgn val="ctr"/>
        <c:lblOffset val="100"/>
        <c:noMultiLvlLbl val="0"/>
      </c:catAx>
      <c:valAx>
        <c:axId val="32680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0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A-41B0-B5E7-A091A02D6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FA-41B0-B5E7-A091A02D61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FA-41B0-B5E7-A091A02D6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806504"/>
        <c:axId val="326809456"/>
      </c:barChart>
      <c:catAx>
        <c:axId val="32680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09456"/>
        <c:crosses val="autoZero"/>
        <c:auto val="1"/>
        <c:lblAlgn val="ctr"/>
        <c:lblOffset val="100"/>
        <c:noMultiLvlLbl val="0"/>
      </c:catAx>
      <c:valAx>
        <c:axId val="32680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0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888</c:v>
                </c:pt>
                <c:pt idx="1">
                  <c:v>249</c:v>
                </c:pt>
                <c:pt idx="2">
                  <c:v>693</c:v>
                </c:pt>
                <c:pt idx="3">
                  <c:v>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0-478E-829A-9AF87525B8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299</c:v>
                </c:pt>
                <c:pt idx="1">
                  <c:v>42</c:v>
                </c:pt>
                <c:pt idx="2">
                  <c:v>350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0-478E-829A-9AF87525B8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363</c:v>
                </c:pt>
                <c:pt idx="1">
                  <c:v>280</c:v>
                </c:pt>
                <c:pt idx="2">
                  <c:v>263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0-478E-829A-9AF87525B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014024"/>
        <c:axId val="326011072"/>
      </c:barChart>
      <c:catAx>
        <c:axId val="32601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1072"/>
        <c:crosses val="autoZero"/>
        <c:auto val="1"/>
        <c:lblAlgn val="ctr"/>
        <c:lblOffset val="100"/>
        <c:noMultiLvlLbl val="0"/>
      </c:catAx>
      <c:valAx>
        <c:axId val="32601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0.16389525643927999</c:v>
                </c:pt>
                <c:pt idx="1">
                  <c:v>0.31006379902925302</c:v>
                </c:pt>
                <c:pt idx="2">
                  <c:v>0.28291468690108301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D-4A5D-9816-FE69D65CED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1.4792899408283999</c:v>
                </c:pt>
                <c:pt idx="1">
                  <c:v>0.32905737384769301</c:v>
                </c:pt>
                <c:pt idx="2">
                  <c:v>0.22179974651458001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BD-4A5D-9816-FE69D65CED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0.40584188435264001</c:v>
                </c:pt>
                <c:pt idx="1">
                  <c:v>0.52805469141618699</c:v>
                </c:pt>
                <c:pt idx="2">
                  <c:v>1.6005121638924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BD-4A5D-9816-FE69D65CED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1.0911781777331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BD-4A5D-9816-FE69D65CE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009104"/>
        <c:axId val="326004512"/>
      </c:barChart>
      <c:catAx>
        <c:axId val="32600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04512"/>
        <c:crosses val="autoZero"/>
        <c:auto val="1"/>
        <c:lblAlgn val="ctr"/>
        <c:lblOffset val="100"/>
        <c:noMultiLvlLbl val="0"/>
      </c:catAx>
      <c:valAx>
        <c:axId val="3260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0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1322</c:v>
                </c:pt>
                <c:pt idx="1">
                  <c:v>493</c:v>
                </c:pt>
                <c:pt idx="2">
                  <c:v>1203</c:v>
                </c:pt>
                <c:pt idx="3">
                  <c:v>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AE-4CA9-9DEF-E114BF019C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228</c:v>
                </c:pt>
                <c:pt idx="1">
                  <c:v>78</c:v>
                </c:pt>
                <c:pt idx="2">
                  <c:v>103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AE-4CA9-9DEF-E114BF019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003528"/>
        <c:axId val="326006480"/>
      </c:barChart>
      <c:catAx>
        <c:axId val="32600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06480"/>
        <c:crosses val="autoZero"/>
        <c:auto val="1"/>
        <c:lblAlgn val="ctr"/>
        <c:lblOffset val="100"/>
        <c:noMultiLvlLbl val="0"/>
      </c:catAx>
      <c:valAx>
        <c:axId val="32600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0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52E34-6EC2-4444-A0EA-271D32905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FF24C1-FDBA-4819-BEA7-4BE795B58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86904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79E9-CD50-42EE-BC6F-60F30713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C43FC-6EB9-45E2-96EB-15F8736E6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178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5763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22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5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72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37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636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352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381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361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45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7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7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7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2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5DC30-A233-4EF3-8491-F2E294AD5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2217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037A3-019A-4BA9-A9D4-3F9560FE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8D6DCC-B58F-4DA8-BC0B-D0FD93A5E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830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1D5A6-B837-4493-96B3-B945C6763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227B2-856D-461B-B0F1-E9567596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79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76D4F-7E1A-48D9-8911-3971BA7D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91BFC-3DA8-4A8A-B9EA-03DA4D03C1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517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52B28-426A-4842-AC2D-34A2649CF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2E52D-719B-44F7-9B0F-1C6DE69E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497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4F49-DDFE-4EA5-9929-FC8FEC06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7E6AF-7881-4EF9-8471-D3C000C44B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2024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76020-1B4E-4A44-9F61-66C607AD3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55CBE-CB77-401B-8EDD-E8AC7A21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C92D-03E5-43B8-9D04-E07F63FA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2733A-AE51-4808-BC19-282BA168C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6383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3FFA4-2BF5-404B-B1CC-E75642AAA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AEDED-BF7D-4BA3-BDC5-18A891CD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97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AE9F0-7452-4217-B61F-57713329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A2FA9C-8693-4D4A-963E-2CF85CB432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32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041F3-AEA1-4343-B843-03590C7B0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C453-6626-4098-85BA-7177C28B8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72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8D0F-16A2-4972-9222-BF9096B6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D712B-03AD-4529-9810-FD072C24EF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447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F0EC8-6014-450E-A79B-7DAFC279B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93236-8060-47D1-A313-D16A43C7C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13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BD1B-436B-433C-9AD0-ECAEF553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07E2CB-B2A7-43EE-9EAD-C566A8BA05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4944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E97CF-8190-4C1D-AEA3-FB9C81B22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BBC68-B350-46F8-8FE4-E5964B995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56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55BE-0E56-4F4D-B6CD-8300231C1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B0925-5857-4C45-90FC-33891C028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573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12C3A-7AC3-457A-B928-07D503B74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4887-5B32-47F0-8542-4591DCDCF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21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87841-3C7C-49D1-B515-4F633EF7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FA8F2-F96D-438C-ABC1-D658ABB2A3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9648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48EEB-D7B1-4E71-B16F-14CDC3AE8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11BD2-F3B5-40DA-ABE0-6E5571883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092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7C880-E854-46C7-9E9E-F3A971DD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1F6722-5FDA-4BD9-980A-65E727D0E3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3531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B530F-6256-41EC-A1CD-3885AB77B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ACC9B-2028-4E39-9F32-58B1317B5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63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3EA6F-6DE7-465A-B645-DC6158B9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CE5AF-E2AF-4CDA-83B7-F6D3634A4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14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30304-9FE5-4DCF-99D0-28E4DE136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85105-9C41-4047-B520-9CBC7B999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54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DCD5-B17B-4FCE-8E15-EAC076E6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F6601A-328B-4960-AA72-085CFCAB29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498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BF28E-0712-45FD-9566-50C8C5DFE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34AE1-6193-4518-B84F-D3FF642A2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85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1B492-6147-45FA-9839-CAAD1EDF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03656F-089D-46F7-814C-2677F9E9F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048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484A4-E02F-40FB-B692-F30020020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C458F-0D32-4742-92FB-DE59BD24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404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C170-87D6-411A-B9CF-0A1A34E2A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47F46-C108-4933-BB09-8E650985F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657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974238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772953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49345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390176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93423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1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1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5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3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4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22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5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1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39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9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2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7881D-9383-43C2-BCA7-16935FD24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95746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9C0A3-863E-40FE-9C9A-333C9A95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F3927-1E22-4050-8440-450AA0D65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760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03056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37723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95864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068226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1291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75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90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94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54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0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9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8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8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790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FD471-7CBD-4E7C-98BA-F5D0657B7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79231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94E1-5DE9-4A16-BBE5-C51F8470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65A39-9506-48CC-A755-BC53097A3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700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40062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33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6430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0297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3670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7659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0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- 2021-06-25 21:17:57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 
Subite a una Corven. Dale play y activá tu propia aventura.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2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0CBB3-5A39-41C6-BAF6-255B6F003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57807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2611-086B-46B9-BB7C-0DF225B0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C19CD-ADBE-469A-AC85-F28C7D05E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351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85913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0997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9054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0165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643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2345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4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- 2021-06-27 17:25:38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150 R3. 
Atractivo diseño de faros delanteros y traseros, guiños de LED, sistema de luces siempre encendidas, tablero con medidor de combustible, nuevo cubre escape y portaequipaje trasero en aluminio. 
Viajá seguro en todo tipo de camino. Con la TRIAX R3 la ruta la hacés vos.
#YaSabésADóndeIr
Tenela en 48 cuotas con tasa preferencial.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5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- 2021-06-25 14:08:09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Zanella Exclusive Edizione, la mejor compañera para recorrer la ciudad con estilo 🏍.⁣
No te vas a querer bajar 💥⁣
⁣
#Zanella #ExclusiveEdizione150 #NosImpulsaNuestraHistoria⁣
#TuMejorVersión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62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DCFCF-4DC2-4008-B24A-EE065B909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76139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65C3-330C-42FF-A936-A3FDF89B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F34F8-4CA5-4EE6-A917-ED6B6DC4C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32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07999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5103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448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4451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29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5161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- 2021-06-15 17:05:07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Mayo ¡Podés ganarte una #BiciMotomel para vos y otra para el jugador elegido! ⁣⁣
⠀⠀⠀⠀⠀⠀⠀⠀⠀⠀⠀⠀⠀⠀⠀⠀⠀⠀⠀⠀⠀⠀⠀⠀⠀⠀⠀⠀⠀⠀⠀⠀⠀⠀⠀⠀⁣⁣⁣⁣⁣⁣
Cada voto cuenta. Sólo tenés que:⁣⁣⁣⁣⁣
✅ Seguirnos⁣⁣⁣⁣
✅Darle like a la publicación⁣⁣⁣⁣⁣
✅Elegir el #JugadorMotomel del mes⁣⁣⁣⁣⁣
⁣⁣⁣⁣⁣
Participan usuarios de: Facebook, Twitter o Instagram.⁣⁣⁣⁣⁣⁣
⁣⁣⁣⁣⁣⁣
Elegí entre los siguientes jugadores:⁣⁣⁣⁣⁣⁣
👉 Marco Ruben⁣
👉 Javier Toledo⁣
👉 Carlos Tevez ⁣
👉 Pulga Rodriguez ⁣
👉Rodrigo Aliendro⁣
⁣⁣⁣⁣⁣⁣
¿Cuál tiene que ser el #JugadorMotomel del mes? ¡Comentá y ayudanos a elegirlo!⁣⁣⁣⁣⁣⁣
⁣⁣⁣⁣⁣⁣
Tenés tiempo hasta el 22/06. Bases y condiciones en el link de nuestra bio.⁣⁣
⁣⁣⁣⁣⁣⁣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20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910F-875E-414E-930E-D70756032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834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DE1D-718E-487B-9F72-4395D0BC1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D0941-9DA4-418D-9C60-CE5D0C01E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949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77122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1855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1512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3767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860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8209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3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- 2021-06-11 16:00:45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
✅Motor 4 tiempos, refrigerado por aire
✅Potencia 6.6hp/8500rpm
✅Transmisión Automática
✅ Neumáticos Delantero 60/100-17 / Trasero 80/100-14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4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53129-2B8A-46A4-9EB4-709EC7D20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42114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DDADF-30B1-477E-8760-3CC4C232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74684E-7E9A-479B-AE74-94EE32A1D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89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10479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5604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922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8710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4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863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0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- 2021-06-14 16:00:56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FULL 😎🏁
✅Motor 4 tiempos, refrigerado por aire
✅Potencia 7.2hp/7000rpm
✅Transmisión 4 marchas
✅Frenos delanteros de disco
✅ Neumáticos Delantero 60/100-17 / Trasero 80/100-14
✅ Encendido Electrónico y patada
💻Conocé más en nuestra web: https://www.gilera.com.ar/modelo/smash-full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91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690EE-E766-4658-B542-000B596A7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08276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47CF-E005-47E3-8D15-947E22580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D4FD2E-26CB-4D17-AEFC-ED5444BF4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850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07750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1972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4410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0643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5283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554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71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- 2021-06-27 17:24:35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2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- 2021-06-16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clásico de #Gilera en su versión más completa 💥
SMASH X125, Descubrila! Te vas a enamorar 😉
💻Más información en nuestra web: https://www.gilera.com.ar/modelo/smash-x-125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79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AA5D3-F72D-4D53-92D1-4EB97FFCC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3001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9474-5BB7-467E-B442-B2F0F484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CDD47-4DC9-4FB2-A670-E46EBDB5B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58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49285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626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9052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3208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6008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7411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00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- 2021-06-29 16:01:21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 😎🙌🏻
Arrancas, aceleras y te vas…
💻Conocé más detalles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4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- 2021-06-10 15:42:01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017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A268F-DF3A-4BC1-A3A3-CDE479C45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42695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73E32-3A66-4B0D-8586-B8DD98F25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00D69-2983-42E0-8F30-161789E75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715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5826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325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703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19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1813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5626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- 2021-06-16 16:24:14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presenta un estilo joven y urbano; con divertidas y variadas gráficas para el hombre y la mujer de hoy en día. Equipada con un nuevo sistema de balizas, asiento biplaza de doble costura y material antideslizante, un espacioso baúl guarda objetos, tablero completo y una amplia gama de colores combinados. ⁣
⁣
Para trabajar, pasear o para ir donde quieras ¿ A dónde te acompaña tu Blitz?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01B1B-E5B1-4898-AFA4-919CCA012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32960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68C5-0C65-441C-9268-8873BA5A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E2044-8D0B-43AF-9A12-D47A48366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847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3700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7179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5456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9648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564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6935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22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- 2021-06-23 16:01:13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AUTOMATICA
Estás buscando tu primera moto? La Smash automática es la más fácil de manejar!
Sumate a la familia. Arrancas, aceleras y te vas…
💻 Te invitamos a conocer más detalles en nuestra web: https://www.gilera.com.ar/modelo/smash-automatica
#Gilera #GileraMotors #GileraArgentina #InfinitosCaminosTeEsperan #motos #0km #LaMarcadeSiempre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87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38F36-E547-4625-90A0-5E028FB92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98615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5A511-5A65-4013-8C9E-45EC7A28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567FD-FC8E-4F24-9DD2-87337C8B7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355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93313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9312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6670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3676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775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9143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4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- 2021-06-26 12:54:09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
🏁 Motor 4 tiempos, refrigerado por aire
🏁Potencia 7,5hp/ 7500rp
🏁Transmisión 4 marchas
🏁Frenos delantero a disco
🏁Llantas de aleación
🏁Encendido Electrónico y patada
🏁 Tablero full digital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77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- 2021-06-09 18:03:29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﻿﻿Te acompaña en tus rutinas y aventuras, siempre lista para vos. Contanos en que te banca tu #𝐌𝐨𝐭𝐨𝐦𝐞𝐥 #𝐒𝟐.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64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A45E3-1012-4AAF-8E2A-2B31AEB9B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98586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9273-1C08-4573-88CB-3FB31F086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B59F6-2147-40CD-AC38-A1FE065B84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76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71305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898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2797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1569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3136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520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5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- 2021-06-30 17:54:24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experiencia Motomel, movete fácil. La #S2 te da todo lo que necesitás: motor de bajo mantenimiento y consumo reducido, arranque eléctrico y por patada y un asiento con agarre trasero, tapizado antideslizante y mucho más.
⁣¿Qué esperás para tener la tuya?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- 2021-06-27 10:00:31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Zanella Cruiser X, la favorita para conquistar la ciudad.⁣
🙏 ¿Listos para tomar el control? 🙏⁣
#Zanella #CruiserX #NosImpulsaNuestraHistoria⁣
#TomandoElControl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66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AC2BB-6557-4949-9C54-D3E50C1AC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90838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7B35-E61E-4591-A909-F1F1F9D61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C5CB1D-0C7F-40E3-BA50-9DC206964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25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47641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8429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531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7882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9182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54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- 2021-06-05 10:01:48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﻿﻿La 𝐒𝐭𝐫𝐚𝐭𝐨 𝐄𝐮𝐫𝐨 tiene todos los beneficios para recorrer la ciudad de forma cómoda, segura y con un diseño inspirado en las clásicas motocicletas estilo italiano.⁣
⁣
Elegí #StratoEuro, un scooter con diseño retro adaptado a la nueva generación.⁣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15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- 2021-06-20 10:00:19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cada rincón de nuestra querida Argentina, ahí estamos, representando a cada uno de ustedes, acompañándolos, hoy celebramos lo que nos representa, nuestros colores, nuestra bandera. 🇦🇷⁣
⁣
Orgullosos de ser la moto de todos los argentinos, llevemos nuestros colores a todos lados.⁣
⁣
��¡Feliz día de la bandera!
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174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68C64-799F-4BBC-BB1A-5F946BA21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79974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332DA-DCF0-457C-A355-00543DF1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029CC-CA79-4CA8-AB3D-060BBDABDA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955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65304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1989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8921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50649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2801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83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- 2021-06-18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Enamorate de cada detalle de la PICCOLA 😍
✅ Motor Monocilíndrico
✅4 tiempos, refrigerado por aire
✅ Frenos delanteros a disco
✅ Encendido electrónico por CDI
Más detalles en nuestra nueva web 💻www.gilera.com.ar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7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C377D-A1B3-4174-88AC-5B92F95B7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42121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C432E-48FD-419B-93F1-1C355B50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7EF19-E6E4-4C4F-AFA5-3566B1562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5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82781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92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296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2215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8615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3191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5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- 2021-06-24 21:00:14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S2 es una opción más que óptima a la hora de buscar una alternativa de medio de transporte o trabajo, y te acompaña también en los fines de semana.
¿A dónde te acompaña tu #S2?⁣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3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- 2021-06-20 10:05:08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Seguirte, hacer historia juntos, de eso se trata. Feliz día a todos los padres, los que con amor le ponen le pecho día a día. #diadelpadre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93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D2418-692A-49BF-8917-9FA162243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85106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B188-C35D-4402-84FA-38E51682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B1C5E-33BE-408B-8A26-6CFC1D8CF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549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91283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285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3257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6162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284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4857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3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- 2021-06-04 19:59:42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DX 70 es nuestro clásico moderno.
Práctica, divertida y siempre vigente para hacer tuya la ciudad.
#YaSabésADóndeIr
Consultá precios y planes de financiación en el link de la bio.
#Corven #Motos #dx70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1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- 2021-06-25 14:00:38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#StratoEuro es un #scooter de calidad y práctico, ideal para trasladarte por la ciudad. Conocé las cualidades y elegí la mejor opción precio calidad del mercado.⁣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95C2D-5ADE-4142-B987-401C4524B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81447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743B-CB34-4489-8583-81F8EA98B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600855-DC19-4ED5-9EFD-317902D89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413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12497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7032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2186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1311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9033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755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- 2021-06-29 16:37:33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moverte en tu #Blitz⁣
✅Más rápido, porque tu tiempo vale.⁣
✅Más ahorro: gastá menos en seguro y nafta.⁣
✅Más seguro: evitá el trasporte público, te cuidás a vos y a los tuyos.⁣
⁣
¿A dónde te lleva tu Blitz hoy?⁣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4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- 2021-06-20 12:00:40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nada más lindo que compartir pasiones 💖⁣
Feliz día a todos los padres que se subieron a esta aventura 🛵💥⁣
#NosImpulsaNuestraHistoria #DiaDelPadre #Zanella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62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D772A-C546-4537-ACFF-9541EE10E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71202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1134</Words>
  <Application>Microsoft Office PowerPoint</Application>
  <PresentationFormat>On-screen Show (4:3)</PresentationFormat>
  <Paragraphs>485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16</vt:lpstr>
      <vt:lpstr>Instagram Posts Table | Motomel - 2 of 16</vt:lpstr>
      <vt:lpstr>Instagram Posts Table | Motomel - 3 of 16</vt:lpstr>
      <vt:lpstr>Instagram Posts Table | Motomel - 4 of 16</vt:lpstr>
      <vt:lpstr>Instagram Posts Table | Motomel - 5 of 16</vt:lpstr>
      <vt:lpstr>Instagram Posts Table | Motomel - 6 of 16</vt:lpstr>
      <vt:lpstr>Instagram Posts Table | Motomel - 7 of 16</vt:lpstr>
      <vt:lpstr>Instagram Posts Table | Motomel - 8 of 16</vt:lpstr>
      <vt:lpstr>Instagram Posts Table | Motomel - 9 of 16</vt:lpstr>
      <vt:lpstr>Instagram Posts Table | Motomel - 10 of 16</vt:lpstr>
      <vt:lpstr>Instagram Posts Table | Motomel - 11 of 16</vt:lpstr>
      <vt:lpstr>Instagram Posts Table | Motomel - 12 of 16</vt:lpstr>
      <vt:lpstr>Instagram Posts Table | Motomel - 13 of 16</vt:lpstr>
      <vt:lpstr>Instagram Posts Table | Motomel - 14 of 16</vt:lpstr>
      <vt:lpstr>Instagram Posts Table | Motomel - 15 of 16</vt:lpstr>
      <vt:lpstr>Instagram Posts Table | Motomel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2021-07-01T07:34:59Z</dcterms:created>
  <dcterms:modified xsi:type="dcterms:W3CDTF">2021-07-01T07:35:59Z</dcterms:modified>
</cp:coreProperties>
</file>