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olmobikes</c:v>
                </c:pt>
                <c:pt idx="1">
                  <c:v>venzoarg</c:v>
                </c:pt>
                <c:pt idx="2">
                  <c:v>topmega_oficial</c:v>
                </c:pt>
                <c:pt idx="3">
                  <c:v>teknialbikes</c:v>
                </c:pt>
                <c:pt idx="4">
                  <c:v>motomelbicicletas</c:v>
                </c:pt>
              </c:strCache>
            </c:strRef>
          </c:cat>
          <c:val>
            <c:numRef>
              <c:f>Sheet1!$A$2:$E$2</c:f>
              <c:numCache>
                <c:formatCode>General</c:formatCode>
                <c:ptCount val="5"/>
                <c:pt idx="0">
                  <c:v>162728</c:v>
                </c:pt>
                <c:pt idx="1">
                  <c:v>68515</c:v>
                </c:pt>
                <c:pt idx="2">
                  <c:v>63233</c:v>
                </c:pt>
                <c:pt idx="3">
                  <c:v>8292</c:v>
                </c:pt>
                <c:pt idx="4">
                  <c:v>4392</c:v>
                </c:pt>
              </c:numCache>
            </c:numRef>
          </c:val>
          <c:extLst>
            <c:ext xmlns:c16="http://schemas.microsoft.com/office/drawing/2014/chart" uri="{C3380CC4-5D6E-409C-BE32-E72D297353CC}">
              <c16:uniqueId val="{00000000-14E1-4E7D-8C28-A33E702E04A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5.0956000000000001</c:v>
                </c:pt>
                <c:pt idx="1">
                  <c:v>41.176499999999997</c:v>
                </c:pt>
                <c:pt idx="2">
                  <c:v>0</c:v>
                </c:pt>
                <c:pt idx="3">
                  <c:v>75</c:v>
                </c:pt>
                <c:pt idx="4">
                  <c:v>52.631599999999999</c:v>
                </c:pt>
                <c:pt idx="5">
                  <c:v>0.53069999999999995</c:v>
                </c:pt>
                <c:pt idx="6">
                  <c:v>5.1176000000000004</c:v>
                </c:pt>
                <c:pt idx="7">
                  <c:v>0.79820000000000002</c:v>
                </c:pt>
              </c:numCache>
            </c:numRef>
          </c:val>
          <c:extLst>
            <c:ext xmlns:c16="http://schemas.microsoft.com/office/drawing/2014/chart" uri="{C3380CC4-5D6E-409C-BE32-E72D297353CC}">
              <c16:uniqueId val="{00000000-78C8-4C90-B4E1-3FC9CE6D7460}"/>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2.6989999999999998</c:v>
                </c:pt>
                <c:pt idx="1">
                  <c:v>41.176499999999997</c:v>
                </c:pt>
                <c:pt idx="2">
                  <c:v>0</c:v>
                </c:pt>
                <c:pt idx="3">
                  <c:v>100</c:v>
                </c:pt>
                <c:pt idx="4">
                  <c:v>57.8947</c:v>
                </c:pt>
                <c:pt idx="5">
                  <c:v>0.92220000000000002</c:v>
                </c:pt>
                <c:pt idx="6">
                  <c:v>15.657400000000001</c:v>
                </c:pt>
                <c:pt idx="7">
                  <c:v>44.627699999999997</c:v>
                </c:pt>
              </c:numCache>
            </c:numRef>
          </c:val>
          <c:extLst>
            <c:ext xmlns:c16="http://schemas.microsoft.com/office/drawing/2014/chart" uri="{C3380CC4-5D6E-409C-BE32-E72D297353CC}">
              <c16:uniqueId val="{00000001-78C8-4C90-B4E1-3FC9CE6D7460}"/>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38.8581</c:v>
                </c:pt>
                <c:pt idx="1">
                  <c:v>100</c:v>
                </c:pt>
                <c:pt idx="2">
                  <c:v>28.571400000000001</c:v>
                </c:pt>
                <c:pt idx="3">
                  <c:v>0</c:v>
                </c:pt>
                <c:pt idx="4">
                  <c:v>100</c:v>
                </c:pt>
                <c:pt idx="5">
                  <c:v>9.5459999999999994</c:v>
                </c:pt>
                <c:pt idx="6">
                  <c:v>5.7455999999999996</c:v>
                </c:pt>
                <c:pt idx="7">
                  <c:v>9.5460999999999991</c:v>
                </c:pt>
              </c:numCache>
            </c:numRef>
          </c:val>
          <c:extLst>
            <c:ext xmlns:c16="http://schemas.microsoft.com/office/drawing/2014/chart" uri="{C3380CC4-5D6E-409C-BE32-E72D297353CC}">
              <c16:uniqueId val="{00000002-78C8-4C90-B4E1-3FC9CE6D7460}"/>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42.103999999999999</c:v>
                </c:pt>
                <c:pt idx="1">
                  <c:v>0</c:v>
                </c:pt>
                <c:pt idx="2">
                  <c:v>100</c:v>
                </c:pt>
                <c:pt idx="3">
                  <c:v>0</c:v>
                </c:pt>
                <c:pt idx="4">
                  <c:v>36.842100000000002</c:v>
                </c:pt>
                <c:pt idx="5">
                  <c:v>13.700100000000001</c:v>
                </c:pt>
                <c:pt idx="6">
                  <c:v>0</c:v>
                </c:pt>
                <c:pt idx="7">
                  <c:v>100</c:v>
                </c:pt>
              </c:numCache>
            </c:numRef>
          </c:val>
          <c:extLst>
            <c:ext xmlns:c16="http://schemas.microsoft.com/office/drawing/2014/chart" uri="{C3380CC4-5D6E-409C-BE32-E72D297353CC}">
              <c16:uniqueId val="{00000003-78C8-4C90-B4E1-3FC9CE6D7460}"/>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29.411799999999999</c:v>
                </c:pt>
                <c:pt idx="2">
                  <c:v>0</c:v>
                </c:pt>
                <c:pt idx="3">
                  <c:v>0</c:v>
                </c:pt>
                <c:pt idx="4">
                  <c:v>26.315799999999999</c:v>
                </c:pt>
                <c:pt idx="5">
                  <c:v>100</c:v>
                </c:pt>
                <c:pt idx="6">
                  <c:v>100</c:v>
                </c:pt>
                <c:pt idx="7">
                  <c:v>30.438099999999999</c:v>
                </c:pt>
              </c:numCache>
            </c:numRef>
          </c:val>
          <c:extLst>
            <c:ext xmlns:c16="http://schemas.microsoft.com/office/drawing/2014/chart" uri="{C3380CC4-5D6E-409C-BE32-E72D297353CC}">
              <c16:uniqueId val="{00000004-78C8-4C90-B4E1-3FC9CE6D7460}"/>
            </c:ext>
          </c:extLst>
        </c:ser>
        <c:dLbls>
          <c:showLegendKey val="0"/>
          <c:showVal val="0"/>
          <c:showCatName val="0"/>
          <c:showSerName val="0"/>
          <c:showPercent val="0"/>
          <c:showBubbleSize val="0"/>
        </c:dLbls>
        <c:axId val="319612080"/>
        <c:axId val="319618968"/>
      </c:radarChart>
      <c:catAx>
        <c:axId val="31961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18968"/>
        <c:crosses val="autoZero"/>
        <c:auto val="1"/>
        <c:lblAlgn val="ctr"/>
        <c:lblOffset val="100"/>
        <c:noMultiLvlLbl val="0"/>
      </c:catAx>
      <c:valAx>
        <c:axId val="31961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1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8278</c:v>
                </c:pt>
                <c:pt idx="1">
                  <c:v>8283</c:v>
                </c:pt>
                <c:pt idx="2">
                  <c:v>8289</c:v>
                </c:pt>
                <c:pt idx="3">
                  <c:v>8291</c:v>
                </c:pt>
                <c:pt idx="4">
                  <c:v>8292</c:v>
                </c:pt>
                <c:pt idx="5">
                  <c:v>8290</c:v>
                </c:pt>
                <c:pt idx="6">
                  <c:v>8284</c:v>
                </c:pt>
                <c:pt idx="7">
                  <c:v>8285</c:v>
                </c:pt>
                <c:pt idx="8">
                  <c:v>8283</c:v>
                </c:pt>
                <c:pt idx="9">
                  <c:v>8287</c:v>
                </c:pt>
                <c:pt idx="10">
                  <c:v>8288</c:v>
                </c:pt>
                <c:pt idx="11">
                  <c:v>8287</c:v>
                </c:pt>
                <c:pt idx="12">
                  <c:v>8292</c:v>
                </c:pt>
                <c:pt idx="13">
                  <c:v>8293</c:v>
                </c:pt>
                <c:pt idx="14">
                  <c:v>8294</c:v>
                </c:pt>
                <c:pt idx="15">
                  <c:v>8295</c:v>
                </c:pt>
                <c:pt idx="16">
                  <c:v>8288</c:v>
                </c:pt>
                <c:pt idx="17">
                  <c:v>8287</c:v>
                </c:pt>
                <c:pt idx="18">
                  <c:v>8292</c:v>
                </c:pt>
                <c:pt idx="19">
                  <c:v>8292</c:v>
                </c:pt>
                <c:pt idx="20">
                  <c:v>8292</c:v>
                </c:pt>
                <c:pt idx="21">
                  <c:v>8289</c:v>
                </c:pt>
                <c:pt idx="22">
                  <c:v>8292</c:v>
                </c:pt>
                <c:pt idx="23">
                  <c:v>8293</c:v>
                </c:pt>
                <c:pt idx="24">
                  <c:v>8293</c:v>
                </c:pt>
                <c:pt idx="25">
                  <c:v>8296</c:v>
                </c:pt>
                <c:pt idx="26">
                  <c:v>8293</c:v>
                </c:pt>
                <c:pt idx="27">
                  <c:v>8297</c:v>
                </c:pt>
                <c:pt idx="28">
                  <c:v>8294</c:v>
                </c:pt>
                <c:pt idx="29">
                  <c:v>8292</c:v>
                </c:pt>
              </c:numCache>
            </c:numRef>
          </c:val>
          <c:smooth val="0"/>
          <c:extLst>
            <c:ext xmlns:c16="http://schemas.microsoft.com/office/drawing/2014/chart" uri="{C3380CC4-5D6E-409C-BE32-E72D297353CC}">
              <c16:uniqueId val="{00000000-2A75-49DA-B331-734E43ADAD44}"/>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4188</c:v>
                </c:pt>
                <c:pt idx="1">
                  <c:v>4193</c:v>
                </c:pt>
                <c:pt idx="2">
                  <c:v>4201</c:v>
                </c:pt>
                <c:pt idx="3">
                  <c:v>4207</c:v>
                </c:pt>
                <c:pt idx="4">
                  <c:v>4216</c:v>
                </c:pt>
                <c:pt idx="5">
                  <c:v>4220</c:v>
                </c:pt>
                <c:pt idx="6">
                  <c:v>4231</c:v>
                </c:pt>
                <c:pt idx="7">
                  <c:v>4237</c:v>
                </c:pt>
                <c:pt idx="8">
                  <c:v>4246</c:v>
                </c:pt>
                <c:pt idx="9">
                  <c:v>4246</c:v>
                </c:pt>
                <c:pt idx="10">
                  <c:v>4249</c:v>
                </c:pt>
                <c:pt idx="11">
                  <c:v>4257</c:v>
                </c:pt>
                <c:pt idx="12">
                  <c:v>4264</c:v>
                </c:pt>
                <c:pt idx="13">
                  <c:v>4279</c:v>
                </c:pt>
                <c:pt idx="14">
                  <c:v>4288</c:v>
                </c:pt>
                <c:pt idx="15">
                  <c:v>4285</c:v>
                </c:pt>
                <c:pt idx="16">
                  <c:v>4283</c:v>
                </c:pt>
                <c:pt idx="17">
                  <c:v>4283</c:v>
                </c:pt>
                <c:pt idx="18">
                  <c:v>4284</c:v>
                </c:pt>
                <c:pt idx="19">
                  <c:v>4283</c:v>
                </c:pt>
                <c:pt idx="20">
                  <c:v>4311</c:v>
                </c:pt>
                <c:pt idx="21">
                  <c:v>4338</c:v>
                </c:pt>
                <c:pt idx="22">
                  <c:v>4342</c:v>
                </c:pt>
                <c:pt idx="23">
                  <c:v>4347</c:v>
                </c:pt>
                <c:pt idx="24">
                  <c:v>4352</c:v>
                </c:pt>
                <c:pt idx="25">
                  <c:v>4354</c:v>
                </c:pt>
                <c:pt idx="26">
                  <c:v>4386</c:v>
                </c:pt>
                <c:pt idx="27">
                  <c:v>4386</c:v>
                </c:pt>
                <c:pt idx="28">
                  <c:v>4387</c:v>
                </c:pt>
                <c:pt idx="29">
                  <c:v>4392</c:v>
                </c:pt>
              </c:numCache>
            </c:numRef>
          </c:val>
          <c:smooth val="0"/>
          <c:extLst>
            <c:ext xmlns:c16="http://schemas.microsoft.com/office/drawing/2014/chart" uri="{C3380CC4-5D6E-409C-BE32-E72D297353CC}">
              <c16:uniqueId val="{00000001-2A75-49DA-B331-734E43ADAD44}"/>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62530</c:v>
                </c:pt>
                <c:pt idx="1">
                  <c:v>62550</c:v>
                </c:pt>
                <c:pt idx="2">
                  <c:v>62603</c:v>
                </c:pt>
                <c:pt idx="3">
                  <c:v>62643</c:v>
                </c:pt>
                <c:pt idx="4">
                  <c:v>62649</c:v>
                </c:pt>
                <c:pt idx="5">
                  <c:v>62678</c:v>
                </c:pt>
                <c:pt idx="6">
                  <c:v>62719</c:v>
                </c:pt>
                <c:pt idx="7">
                  <c:v>62754</c:v>
                </c:pt>
                <c:pt idx="8">
                  <c:v>62779</c:v>
                </c:pt>
                <c:pt idx="9">
                  <c:v>62805</c:v>
                </c:pt>
                <c:pt idx="10">
                  <c:v>62855</c:v>
                </c:pt>
                <c:pt idx="11">
                  <c:v>62876</c:v>
                </c:pt>
                <c:pt idx="12">
                  <c:v>62919</c:v>
                </c:pt>
                <c:pt idx="13">
                  <c:v>62981</c:v>
                </c:pt>
                <c:pt idx="14">
                  <c:v>63025</c:v>
                </c:pt>
                <c:pt idx="15">
                  <c:v>63039</c:v>
                </c:pt>
                <c:pt idx="16">
                  <c:v>63054</c:v>
                </c:pt>
                <c:pt idx="17">
                  <c:v>63065</c:v>
                </c:pt>
                <c:pt idx="18">
                  <c:v>63058</c:v>
                </c:pt>
                <c:pt idx="19">
                  <c:v>63043</c:v>
                </c:pt>
                <c:pt idx="20">
                  <c:v>63029</c:v>
                </c:pt>
                <c:pt idx="21">
                  <c:v>63020</c:v>
                </c:pt>
                <c:pt idx="22">
                  <c:v>63046</c:v>
                </c:pt>
                <c:pt idx="23">
                  <c:v>63100</c:v>
                </c:pt>
                <c:pt idx="24">
                  <c:v>63098</c:v>
                </c:pt>
                <c:pt idx="25">
                  <c:v>63109</c:v>
                </c:pt>
                <c:pt idx="26">
                  <c:v>63109</c:v>
                </c:pt>
                <c:pt idx="27">
                  <c:v>63123</c:v>
                </c:pt>
                <c:pt idx="28">
                  <c:v>63208</c:v>
                </c:pt>
                <c:pt idx="29">
                  <c:v>63233</c:v>
                </c:pt>
              </c:numCache>
            </c:numRef>
          </c:val>
          <c:smooth val="0"/>
          <c:extLst>
            <c:ext xmlns:c16="http://schemas.microsoft.com/office/drawing/2014/chart" uri="{C3380CC4-5D6E-409C-BE32-E72D297353CC}">
              <c16:uniqueId val="{00000002-2A75-49DA-B331-734E43ADAD44}"/>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61370</c:v>
                </c:pt>
                <c:pt idx="1">
                  <c:v>61515</c:v>
                </c:pt>
                <c:pt idx="2">
                  <c:v>61603</c:v>
                </c:pt>
                <c:pt idx="3">
                  <c:v>61721</c:v>
                </c:pt>
                <c:pt idx="4">
                  <c:v>61867</c:v>
                </c:pt>
                <c:pt idx="5">
                  <c:v>62120</c:v>
                </c:pt>
                <c:pt idx="6">
                  <c:v>62271</c:v>
                </c:pt>
                <c:pt idx="7">
                  <c:v>62560</c:v>
                </c:pt>
                <c:pt idx="8">
                  <c:v>64026</c:v>
                </c:pt>
                <c:pt idx="9">
                  <c:v>64430</c:v>
                </c:pt>
                <c:pt idx="10">
                  <c:v>65292</c:v>
                </c:pt>
                <c:pt idx="11">
                  <c:v>65924</c:v>
                </c:pt>
                <c:pt idx="12">
                  <c:v>66400</c:v>
                </c:pt>
                <c:pt idx="13">
                  <c:v>66253</c:v>
                </c:pt>
                <c:pt idx="14">
                  <c:v>66256</c:v>
                </c:pt>
                <c:pt idx="15">
                  <c:v>66271</c:v>
                </c:pt>
                <c:pt idx="16">
                  <c:v>66632</c:v>
                </c:pt>
                <c:pt idx="17">
                  <c:v>68028</c:v>
                </c:pt>
                <c:pt idx="18">
                  <c:v>68068</c:v>
                </c:pt>
                <c:pt idx="19">
                  <c:v>68087</c:v>
                </c:pt>
                <c:pt idx="20">
                  <c:v>68100</c:v>
                </c:pt>
                <c:pt idx="21">
                  <c:v>68109</c:v>
                </c:pt>
                <c:pt idx="22">
                  <c:v>68139</c:v>
                </c:pt>
                <c:pt idx="23">
                  <c:v>68173</c:v>
                </c:pt>
                <c:pt idx="24">
                  <c:v>68240</c:v>
                </c:pt>
                <c:pt idx="25">
                  <c:v>68316</c:v>
                </c:pt>
                <c:pt idx="26">
                  <c:v>68369</c:v>
                </c:pt>
                <c:pt idx="27">
                  <c:v>68414</c:v>
                </c:pt>
                <c:pt idx="28">
                  <c:v>68476</c:v>
                </c:pt>
                <c:pt idx="29">
                  <c:v>68515</c:v>
                </c:pt>
              </c:numCache>
            </c:numRef>
          </c:val>
          <c:smooth val="0"/>
          <c:extLst>
            <c:ext xmlns:c16="http://schemas.microsoft.com/office/drawing/2014/chart" uri="{C3380CC4-5D6E-409C-BE32-E72D297353CC}">
              <c16:uniqueId val="{00000003-2A75-49DA-B331-734E43ADAD44}"/>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156910</c:v>
                </c:pt>
                <c:pt idx="1">
                  <c:v>156868</c:v>
                </c:pt>
                <c:pt idx="2">
                  <c:v>156813</c:v>
                </c:pt>
                <c:pt idx="3">
                  <c:v>156761</c:v>
                </c:pt>
                <c:pt idx="4">
                  <c:v>156715</c:v>
                </c:pt>
                <c:pt idx="5">
                  <c:v>156659</c:v>
                </c:pt>
                <c:pt idx="6">
                  <c:v>156615</c:v>
                </c:pt>
                <c:pt idx="7">
                  <c:v>156578</c:v>
                </c:pt>
                <c:pt idx="8">
                  <c:v>156514</c:v>
                </c:pt>
                <c:pt idx="9">
                  <c:v>156469</c:v>
                </c:pt>
                <c:pt idx="10">
                  <c:v>156421</c:v>
                </c:pt>
                <c:pt idx="11">
                  <c:v>156362</c:v>
                </c:pt>
                <c:pt idx="12">
                  <c:v>156311</c:v>
                </c:pt>
                <c:pt idx="13">
                  <c:v>156255</c:v>
                </c:pt>
                <c:pt idx="14">
                  <c:v>156207</c:v>
                </c:pt>
                <c:pt idx="15">
                  <c:v>156173</c:v>
                </c:pt>
                <c:pt idx="16">
                  <c:v>156146</c:v>
                </c:pt>
                <c:pt idx="17">
                  <c:v>156121</c:v>
                </c:pt>
                <c:pt idx="18">
                  <c:v>156079</c:v>
                </c:pt>
                <c:pt idx="19">
                  <c:v>156044</c:v>
                </c:pt>
                <c:pt idx="20">
                  <c:v>155999</c:v>
                </c:pt>
                <c:pt idx="21">
                  <c:v>155967</c:v>
                </c:pt>
                <c:pt idx="22">
                  <c:v>155919</c:v>
                </c:pt>
                <c:pt idx="23">
                  <c:v>155887</c:v>
                </c:pt>
                <c:pt idx="24">
                  <c:v>155858</c:v>
                </c:pt>
                <c:pt idx="25">
                  <c:v>156854</c:v>
                </c:pt>
                <c:pt idx="26">
                  <c:v>158590</c:v>
                </c:pt>
                <c:pt idx="27">
                  <c:v>159127</c:v>
                </c:pt>
                <c:pt idx="28">
                  <c:v>159386</c:v>
                </c:pt>
                <c:pt idx="29">
                  <c:v>162728</c:v>
                </c:pt>
              </c:numCache>
            </c:numRef>
          </c:val>
          <c:smooth val="0"/>
          <c:extLst>
            <c:ext xmlns:c16="http://schemas.microsoft.com/office/drawing/2014/chart" uri="{C3380CC4-5D6E-409C-BE32-E72D297353CC}">
              <c16:uniqueId val="{00000004-2A75-49DA-B331-734E43ADAD44}"/>
            </c:ext>
          </c:extLst>
        </c:ser>
        <c:dLbls>
          <c:showLegendKey val="0"/>
          <c:showVal val="0"/>
          <c:showCatName val="0"/>
          <c:showSerName val="0"/>
          <c:showPercent val="0"/>
          <c:showBubbleSize val="0"/>
        </c:dLbls>
        <c:smooth val="0"/>
        <c:axId val="326705792"/>
        <c:axId val="326707432"/>
      </c:lineChart>
      <c:dateAx>
        <c:axId val="32670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7432"/>
        <c:crosses val="autoZero"/>
        <c:auto val="1"/>
        <c:lblOffset val="100"/>
        <c:baseTimeUnit val="days"/>
      </c:dateAx>
      <c:valAx>
        <c:axId val="32670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-6</c:v>
                </c:pt>
                <c:pt idx="1">
                  <c:v>5</c:v>
                </c:pt>
                <c:pt idx="2">
                  <c:v>6</c:v>
                </c:pt>
                <c:pt idx="3">
                  <c:v>2</c:v>
                </c:pt>
                <c:pt idx="4">
                  <c:v>1</c:v>
                </c:pt>
                <c:pt idx="5">
                  <c:v>-2</c:v>
                </c:pt>
                <c:pt idx="6">
                  <c:v>-6</c:v>
                </c:pt>
                <c:pt idx="7">
                  <c:v>1</c:v>
                </c:pt>
                <c:pt idx="8">
                  <c:v>-2</c:v>
                </c:pt>
                <c:pt idx="9">
                  <c:v>4</c:v>
                </c:pt>
                <c:pt idx="10">
                  <c:v>1</c:v>
                </c:pt>
                <c:pt idx="11">
                  <c:v>-1</c:v>
                </c:pt>
                <c:pt idx="12">
                  <c:v>5</c:v>
                </c:pt>
                <c:pt idx="13">
                  <c:v>1</c:v>
                </c:pt>
                <c:pt idx="14">
                  <c:v>1</c:v>
                </c:pt>
                <c:pt idx="15">
                  <c:v>1</c:v>
                </c:pt>
                <c:pt idx="16">
                  <c:v>-7</c:v>
                </c:pt>
                <c:pt idx="17">
                  <c:v>-1</c:v>
                </c:pt>
                <c:pt idx="18">
                  <c:v>5</c:v>
                </c:pt>
                <c:pt idx="19">
                  <c:v>0</c:v>
                </c:pt>
                <c:pt idx="20">
                  <c:v>0</c:v>
                </c:pt>
                <c:pt idx="21">
                  <c:v>-3</c:v>
                </c:pt>
                <c:pt idx="22">
                  <c:v>3</c:v>
                </c:pt>
                <c:pt idx="23">
                  <c:v>1</c:v>
                </c:pt>
                <c:pt idx="24">
                  <c:v>0</c:v>
                </c:pt>
                <c:pt idx="25">
                  <c:v>3</c:v>
                </c:pt>
                <c:pt idx="26">
                  <c:v>-3</c:v>
                </c:pt>
                <c:pt idx="27">
                  <c:v>4</c:v>
                </c:pt>
                <c:pt idx="28">
                  <c:v>-3</c:v>
                </c:pt>
                <c:pt idx="29">
                  <c:v>-2</c:v>
                </c:pt>
              </c:numCache>
            </c:numRef>
          </c:val>
          <c:smooth val="0"/>
          <c:extLst>
            <c:ext xmlns:c16="http://schemas.microsoft.com/office/drawing/2014/chart" uri="{C3380CC4-5D6E-409C-BE32-E72D297353CC}">
              <c16:uniqueId val="{00000000-BA01-4D1A-9F32-7C3970EC83BE}"/>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21</c:v>
                </c:pt>
                <c:pt idx="1">
                  <c:v>5</c:v>
                </c:pt>
                <c:pt idx="2">
                  <c:v>8</c:v>
                </c:pt>
                <c:pt idx="3">
                  <c:v>6</c:v>
                </c:pt>
                <c:pt idx="4">
                  <c:v>9</c:v>
                </c:pt>
                <c:pt idx="5">
                  <c:v>4</c:v>
                </c:pt>
                <c:pt idx="6">
                  <c:v>11</c:v>
                </c:pt>
                <c:pt idx="7">
                  <c:v>6</c:v>
                </c:pt>
                <c:pt idx="8">
                  <c:v>9</c:v>
                </c:pt>
                <c:pt idx="9">
                  <c:v>0</c:v>
                </c:pt>
                <c:pt idx="10">
                  <c:v>3</c:v>
                </c:pt>
                <c:pt idx="11">
                  <c:v>8</c:v>
                </c:pt>
                <c:pt idx="12">
                  <c:v>7</c:v>
                </c:pt>
                <c:pt idx="13">
                  <c:v>15</c:v>
                </c:pt>
                <c:pt idx="14">
                  <c:v>9</c:v>
                </c:pt>
                <c:pt idx="15">
                  <c:v>-3</c:v>
                </c:pt>
                <c:pt idx="16">
                  <c:v>-2</c:v>
                </c:pt>
                <c:pt idx="17">
                  <c:v>0</c:v>
                </c:pt>
                <c:pt idx="18">
                  <c:v>1</c:v>
                </c:pt>
                <c:pt idx="19">
                  <c:v>-1</c:v>
                </c:pt>
                <c:pt idx="20">
                  <c:v>28</c:v>
                </c:pt>
                <c:pt idx="21">
                  <c:v>27</c:v>
                </c:pt>
                <c:pt idx="22">
                  <c:v>4</c:v>
                </c:pt>
                <c:pt idx="23">
                  <c:v>5</c:v>
                </c:pt>
                <c:pt idx="24">
                  <c:v>5</c:v>
                </c:pt>
                <c:pt idx="25">
                  <c:v>2</c:v>
                </c:pt>
                <c:pt idx="26">
                  <c:v>32</c:v>
                </c:pt>
                <c:pt idx="27">
                  <c:v>0</c:v>
                </c:pt>
                <c:pt idx="28">
                  <c:v>1</c:v>
                </c:pt>
                <c:pt idx="29">
                  <c:v>5</c:v>
                </c:pt>
              </c:numCache>
            </c:numRef>
          </c:val>
          <c:smooth val="0"/>
          <c:extLst>
            <c:ext xmlns:c16="http://schemas.microsoft.com/office/drawing/2014/chart" uri="{C3380CC4-5D6E-409C-BE32-E72D297353CC}">
              <c16:uniqueId val="{00000001-BA01-4D1A-9F32-7C3970EC83BE}"/>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19</c:v>
                </c:pt>
                <c:pt idx="1">
                  <c:v>20</c:v>
                </c:pt>
                <c:pt idx="2">
                  <c:v>53</c:v>
                </c:pt>
                <c:pt idx="3">
                  <c:v>40</c:v>
                </c:pt>
                <c:pt idx="4">
                  <c:v>6</c:v>
                </c:pt>
                <c:pt idx="5">
                  <c:v>29</c:v>
                </c:pt>
                <c:pt idx="6">
                  <c:v>41</c:v>
                </c:pt>
                <c:pt idx="7">
                  <c:v>35</c:v>
                </c:pt>
                <c:pt idx="8">
                  <c:v>25</c:v>
                </c:pt>
                <c:pt idx="9">
                  <c:v>26</c:v>
                </c:pt>
                <c:pt idx="10">
                  <c:v>50</c:v>
                </c:pt>
                <c:pt idx="11">
                  <c:v>21</c:v>
                </c:pt>
                <c:pt idx="12">
                  <c:v>43</c:v>
                </c:pt>
                <c:pt idx="13">
                  <c:v>62</c:v>
                </c:pt>
                <c:pt idx="14">
                  <c:v>44</c:v>
                </c:pt>
                <c:pt idx="15">
                  <c:v>14</c:v>
                </c:pt>
                <c:pt idx="16">
                  <c:v>15</c:v>
                </c:pt>
                <c:pt idx="17">
                  <c:v>11</c:v>
                </c:pt>
                <c:pt idx="18">
                  <c:v>-7</c:v>
                </c:pt>
                <c:pt idx="19">
                  <c:v>-15</c:v>
                </c:pt>
                <c:pt idx="20">
                  <c:v>-14</c:v>
                </c:pt>
                <c:pt idx="21">
                  <c:v>-9</c:v>
                </c:pt>
                <c:pt idx="22">
                  <c:v>26</c:v>
                </c:pt>
                <c:pt idx="23">
                  <c:v>54</c:v>
                </c:pt>
                <c:pt idx="24">
                  <c:v>-2</c:v>
                </c:pt>
                <c:pt idx="25">
                  <c:v>11</c:v>
                </c:pt>
                <c:pt idx="26">
                  <c:v>0</c:v>
                </c:pt>
                <c:pt idx="27">
                  <c:v>14</c:v>
                </c:pt>
                <c:pt idx="28">
                  <c:v>85</c:v>
                </c:pt>
                <c:pt idx="29">
                  <c:v>25</c:v>
                </c:pt>
              </c:numCache>
            </c:numRef>
          </c:val>
          <c:smooth val="0"/>
          <c:extLst>
            <c:ext xmlns:c16="http://schemas.microsoft.com/office/drawing/2014/chart" uri="{C3380CC4-5D6E-409C-BE32-E72D297353CC}">
              <c16:uniqueId val="{00000002-BA01-4D1A-9F32-7C3970EC83BE}"/>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250</c:v>
                </c:pt>
                <c:pt idx="1">
                  <c:v>145</c:v>
                </c:pt>
                <c:pt idx="2">
                  <c:v>88</c:v>
                </c:pt>
                <c:pt idx="3">
                  <c:v>118</c:v>
                </c:pt>
                <c:pt idx="4">
                  <c:v>146</c:v>
                </c:pt>
                <c:pt idx="5">
                  <c:v>253</c:v>
                </c:pt>
                <c:pt idx="6">
                  <c:v>151</c:v>
                </c:pt>
                <c:pt idx="7">
                  <c:v>289</c:v>
                </c:pt>
                <c:pt idx="8">
                  <c:v>1466</c:v>
                </c:pt>
                <c:pt idx="9">
                  <c:v>404</c:v>
                </c:pt>
                <c:pt idx="10">
                  <c:v>862</c:v>
                </c:pt>
                <c:pt idx="11">
                  <c:v>632</c:v>
                </c:pt>
                <c:pt idx="12">
                  <c:v>476</c:v>
                </c:pt>
                <c:pt idx="13">
                  <c:v>-147</c:v>
                </c:pt>
                <c:pt idx="14">
                  <c:v>3</c:v>
                </c:pt>
                <c:pt idx="15">
                  <c:v>15</c:v>
                </c:pt>
                <c:pt idx="16">
                  <c:v>361</c:v>
                </c:pt>
                <c:pt idx="17">
                  <c:v>1396</c:v>
                </c:pt>
                <c:pt idx="18">
                  <c:v>40</c:v>
                </c:pt>
                <c:pt idx="19">
                  <c:v>19</c:v>
                </c:pt>
                <c:pt idx="20">
                  <c:v>13</c:v>
                </c:pt>
                <c:pt idx="21">
                  <c:v>9</c:v>
                </c:pt>
                <c:pt idx="22">
                  <c:v>30</c:v>
                </c:pt>
                <c:pt idx="23">
                  <c:v>34</c:v>
                </c:pt>
                <c:pt idx="24">
                  <c:v>67</c:v>
                </c:pt>
                <c:pt idx="25">
                  <c:v>76</c:v>
                </c:pt>
                <c:pt idx="26">
                  <c:v>53</c:v>
                </c:pt>
                <c:pt idx="27">
                  <c:v>45</c:v>
                </c:pt>
                <c:pt idx="28">
                  <c:v>62</c:v>
                </c:pt>
                <c:pt idx="29">
                  <c:v>39</c:v>
                </c:pt>
              </c:numCache>
            </c:numRef>
          </c:val>
          <c:smooth val="0"/>
          <c:extLst>
            <c:ext xmlns:c16="http://schemas.microsoft.com/office/drawing/2014/chart" uri="{C3380CC4-5D6E-409C-BE32-E72D297353CC}">
              <c16:uniqueId val="{00000003-BA01-4D1A-9F32-7C3970EC83BE}"/>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-38</c:v>
                </c:pt>
                <c:pt idx="1">
                  <c:v>-42</c:v>
                </c:pt>
                <c:pt idx="2">
                  <c:v>-55</c:v>
                </c:pt>
                <c:pt idx="3">
                  <c:v>-52</c:v>
                </c:pt>
                <c:pt idx="4">
                  <c:v>-46</c:v>
                </c:pt>
                <c:pt idx="5">
                  <c:v>-56</c:v>
                </c:pt>
                <c:pt idx="6">
                  <c:v>-44</c:v>
                </c:pt>
                <c:pt idx="7">
                  <c:v>-37</c:v>
                </c:pt>
                <c:pt idx="8">
                  <c:v>-64</c:v>
                </c:pt>
                <c:pt idx="9">
                  <c:v>-45</c:v>
                </c:pt>
                <c:pt idx="10">
                  <c:v>-48</c:v>
                </c:pt>
                <c:pt idx="11">
                  <c:v>-59</c:v>
                </c:pt>
                <c:pt idx="12">
                  <c:v>-51</c:v>
                </c:pt>
                <c:pt idx="13">
                  <c:v>-56</c:v>
                </c:pt>
                <c:pt idx="14">
                  <c:v>-48</c:v>
                </c:pt>
                <c:pt idx="15">
                  <c:v>-34</c:v>
                </c:pt>
                <c:pt idx="16">
                  <c:v>-27</c:v>
                </c:pt>
                <c:pt idx="17">
                  <c:v>-25</c:v>
                </c:pt>
                <c:pt idx="18">
                  <c:v>-42</c:v>
                </c:pt>
                <c:pt idx="19">
                  <c:v>-35</c:v>
                </c:pt>
                <c:pt idx="20">
                  <c:v>-45</c:v>
                </c:pt>
                <c:pt idx="21">
                  <c:v>-32</c:v>
                </c:pt>
                <c:pt idx="22">
                  <c:v>-48</c:v>
                </c:pt>
                <c:pt idx="23">
                  <c:v>-32</c:v>
                </c:pt>
                <c:pt idx="24">
                  <c:v>-29</c:v>
                </c:pt>
                <c:pt idx="25">
                  <c:v>996</c:v>
                </c:pt>
                <c:pt idx="26">
                  <c:v>1736</c:v>
                </c:pt>
                <c:pt idx="27">
                  <c:v>537</c:v>
                </c:pt>
                <c:pt idx="28">
                  <c:v>259</c:v>
                </c:pt>
                <c:pt idx="29">
                  <c:v>3342</c:v>
                </c:pt>
              </c:numCache>
            </c:numRef>
          </c:val>
          <c:smooth val="0"/>
          <c:extLst>
            <c:ext xmlns:c16="http://schemas.microsoft.com/office/drawing/2014/chart" uri="{C3380CC4-5D6E-409C-BE32-E72D297353CC}">
              <c16:uniqueId val="{00000004-BA01-4D1A-9F32-7C3970EC83BE}"/>
            </c:ext>
          </c:extLst>
        </c:ser>
        <c:dLbls>
          <c:showLegendKey val="0"/>
          <c:showVal val="0"/>
          <c:showCatName val="0"/>
          <c:showSerName val="0"/>
          <c:showPercent val="0"/>
          <c:showBubbleSize val="0"/>
        </c:dLbls>
        <c:smooth val="0"/>
        <c:axId val="326708088"/>
        <c:axId val="326704152"/>
      </c:lineChart>
      <c:dateAx>
        <c:axId val="32670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4152"/>
        <c:crosses val="autoZero"/>
        <c:auto val="1"/>
        <c:lblOffset val="100"/>
        <c:baseTimeUnit val="days"/>
      </c:dateAx>
      <c:valAx>
        <c:axId val="32670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4</c:v>
                </c:pt>
                <c:pt idx="2">
                  <c:v>0</c:v>
                </c:pt>
                <c:pt idx="3">
                  <c:v>4</c:v>
                </c:pt>
                <c:pt idx="4">
                  <c:v>0</c:v>
                </c:pt>
                <c:pt idx="5">
                  <c:v>2</c:v>
                </c:pt>
                <c:pt idx="6">
                  <c:v>0</c:v>
                </c:pt>
              </c:numCache>
            </c:numRef>
          </c:val>
          <c:extLst>
            <c:ext xmlns:c16="http://schemas.microsoft.com/office/drawing/2014/chart" uri="{C3380CC4-5D6E-409C-BE32-E72D297353CC}">
              <c16:uniqueId val="{00000000-7E9D-43A6-A0B2-323AA7255BB9}"/>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2</c:v>
                </c:pt>
                <c:pt idx="3">
                  <c:v>2</c:v>
                </c:pt>
                <c:pt idx="4">
                  <c:v>2</c:v>
                </c:pt>
                <c:pt idx="5">
                  <c:v>2</c:v>
                </c:pt>
                <c:pt idx="6">
                  <c:v>0</c:v>
                </c:pt>
              </c:numCache>
            </c:numRef>
          </c:val>
          <c:extLst>
            <c:ext xmlns:c16="http://schemas.microsoft.com/office/drawing/2014/chart" uri="{C3380CC4-5D6E-409C-BE32-E72D297353CC}">
              <c16:uniqueId val="{00000001-7E9D-43A6-A0B2-323AA7255BB9}"/>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2</c:v>
                </c:pt>
                <c:pt idx="3">
                  <c:v>4</c:v>
                </c:pt>
                <c:pt idx="4">
                  <c:v>1</c:v>
                </c:pt>
                <c:pt idx="5">
                  <c:v>4</c:v>
                </c:pt>
                <c:pt idx="6">
                  <c:v>0</c:v>
                </c:pt>
              </c:numCache>
            </c:numRef>
          </c:val>
          <c:extLst>
            <c:ext xmlns:c16="http://schemas.microsoft.com/office/drawing/2014/chart" uri="{C3380CC4-5D6E-409C-BE32-E72D297353CC}">
              <c16:uniqueId val="{00000002-7E9D-43A6-A0B2-323AA7255BB9}"/>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1</c:v>
                </c:pt>
                <c:pt idx="3">
                  <c:v>1</c:v>
                </c:pt>
                <c:pt idx="4">
                  <c:v>1</c:v>
                </c:pt>
                <c:pt idx="5">
                  <c:v>0</c:v>
                </c:pt>
                <c:pt idx="6">
                  <c:v>1</c:v>
                </c:pt>
              </c:numCache>
            </c:numRef>
          </c:val>
          <c:extLst>
            <c:ext xmlns:c16="http://schemas.microsoft.com/office/drawing/2014/chart" uri="{C3380CC4-5D6E-409C-BE32-E72D297353CC}">
              <c16:uniqueId val="{00000003-7E9D-43A6-A0B2-323AA7255BB9}"/>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1</c:v>
                </c:pt>
                <c:pt idx="2">
                  <c:v>1</c:v>
                </c:pt>
                <c:pt idx="3">
                  <c:v>1</c:v>
                </c:pt>
                <c:pt idx="4">
                  <c:v>1</c:v>
                </c:pt>
                <c:pt idx="5">
                  <c:v>1</c:v>
                </c:pt>
                <c:pt idx="6">
                  <c:v>0</c:v>
                </c:pt>
              </c:numCache>
            </c:numRef>
          </c:val>
          <c:extLst>
            <c:ext xmlns:c16="http://schemas.microsoft.com/office/drawing/2014/chart" uri="{C3380CC4-5D6E-409C-BE32-E72D297353CC}">
              <c16:uniqueId val="{00000004-7E9D-43A6-A0B2-323AA7255BB9}"/>
            </c:ext>
          </c:extLst>
        </c:ser>
        <c:dLbls>
          <c:showLegendKey val="0"/>
          <c:showVal val="0"/>
          <c:showCatName val="0"/>
          <c:showSerName val="0"/>
          <c:showPercent val="0"/>
          <c:showBubbleSize val="0"/>
        </c:dLbls>
        <c:gapWidth val="219"/>
        <c:overlap val="-27"/>
        <c:axId val="326717272"/>
        <c:axId val="326713992"/>
      </c:barChart>
      <c:catAx>
        <c:axId val="32671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13992"/>
        <c:crosses val="autoZero"/>
        <c:auto val="1"/>
        <c:lblAlgn val="ctr"/>
        <c:lblOffset val="100"/>
        <c:noMultiLvlLbl val="0"/>
      </c:catAx>
      <c:valAx>
        <c:axId val="32671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1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1</c:v>
                </c:pt>
                <c:pt idx="4">
                  <c:v>2</c:v>
                </c:pt>
                <c:pt idx="5">
                  <c:v>0</c:v>
                </c:pt>
                <c:pt idx="6">
                  <c:v>0</c:v>
                </c:pt>
              </c:numCache>
            </c:numRef>
          </c:val>
          <c:extLst>
            <c:ext xmlns:c16="http://schemas.microsoft.com/office/drawing/2014/chart" uri="{C3380CC4-5D6E-409C-BE32-E72D297353CC}">
              <c16:uniqueId val="{00000000-134E-44FF-922A-80B64ACFF8E3}"/>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4</c:v>
                </c:pt>
                <c:pt idx="2">
                  <c:v>3</c:v>
                </c:pt>
                <c:pt idx="3">
                  <c:v>4</c:v>
                </c:pt>
                <c:pt idx="4">
                  <c:v>5</c:v>
                </c:pt>
                <c:pt idx="5">
                  <c:v>11</c:v>
                </c:pt>
                <c:pt idx="6">
                  <c:v>14</c:v>
                </c:pt>
              </c:numCache>
            </c:numRef>
          </c:val>
          <c:extLst>
            <c:ext xmlns:c16="http://schemas.microsoft.com/office/drawing/2014/chart" uri="{C3380CC4-5D6E-409C-BE32-E72D297353CC}">
              <c16:uniqueId val="{00000001-134E-44FF-922A-80B64ACFF8E3}"/>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35</c:v>
                </c:pt>
                <c:pt idx="1">
                  <c:v>22</c:v>
                </c:pt>
                <c:pt idx="2">
                  <c:v>37</c:v>
                </c:pt>
                <c:pt idx="3">
                  <c:v>25</c:v>
                </c:pt>
                <c:pt idx="4">
                  <c:v>8</c:v>
                </c:pt>
                <c:pt idx="5">
                  <c:v>14</c:v>
                </c:pt>
                <c:pt idx="6">
                  <c:v>26</c:v>
                </c:pt>
              </c:numCache>
            </c:numRef>
          </c:val>
          <c:extLst>
            <c:ext xmlns:c16="http://schemas.microsoft.com/office/drawing/2014/chart" uri="{C3380CC4-5D6E-409C-BE32-E72D297353CC}">
              <c16:uniqueId val="{00000002-134E-44FF-922A-80B64ACFF8E3}"/>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123</c:v>
                </c:pt>
                <c:pt idx="1">
                  <c:v>339</c:v>
                </c:pt>
                <c:pt idx="2">
                  <c:v>222</c:v>
                </c:pt>
                <c:pt idx="3">
                  <c:v>611</c:v>
                </c:pt>
                <c:pt idx="4">
                  <c:v>224</c:v>
                </c:pt>
                <c:pt idx="5">
                  <c:v>200</c:v>
                </c:pt>
                <c:pt idx="6">
                  <c:v>16</c:v>
                </c:pt>
              </c:numCache>
            </c:numRef>
          </c:val>
          <c:extLst>
            <c:ext xmlns:c16="http://schemas.microsoft.com/office/drawing/2014/chart" uri="{C3380CC4-5D6E-409C-BE32-E72D297353CC}">
              <c16:uniqueId val="{00000003-134E-44FF-922A-80B64ACFF8E3}"/>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21</c:v>
                </c:pt>
                <c:pt idx="1">
                  <c:v>631</c:v>
                </c:pt>
                <c:pt idx="2">
                  <c:v>-40</c:v>
                </c:pt>
                <c:pt idx="3">
                  <c:v>-39</c:v>
                </c:pt>
                <c:pt idx="4">
                  <c:v>212</c:v>
                </c:pt>
                <c:pt idx="5">
                  <c:v>399</c:v>
                </c:pt>
                <c:pt idx="6">
                  <c:v>98</c:v>
                </c:pt>
              </c:numCache>
            </c:numRef>
          </c:val>
          <c:extLst>
            <c:ext xmlns:c16="http://schemas.microsoft.com/office/drawing/2014/chart" uri="{C3380CC4-5D6E-409C-BE32-E72D297353CC}">
              <c16:uniqueId val="{00000004-134E-44FF-922A-80B64ACFF8E3}"/>
            </c:ext>
          </c:extLst>
        </c:ser>
        <c:dLbls>
          <c:showLegendKey val="0"/>
          <c:showVal val="0"/>
          <c:showCatName val="0"/>
          <c:showSerName val="0"/>
          <c:showPercent val="0"/>
          <c:showBubbleSize val="0"/>
        </c:dLbls>
        <c:gapWidth val="219"/>
        <c:overlap val="-27"/>
        <c:axId val="326709400"/>
        <c:axId val="318134272"/>
      </c:barChart>
      <c:catAx>
        <c:axId val="3267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34272"/>
        <c:crosses val="autoZero"/>
        <c:auto val="1"/>
        <c:lblAlgn val="ctr"/>
        <c:lblOffset val="100"/>
        <c:noMultiLvlLbl val="0"/>
      </c:catAx>
      <c:valAx>
        <c:axId val="31813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0</c:v>
                </c:pt>
                <c:pt idx="12">
                  <c:v>0</c:v>
                </c:pt>
                <c:pt idx="13">
                  <c:v>0</c:v>
                </c:pt>
                <c:pt idx="14">
                  <c:v>3</c:v>
                </c:pt>
                <c:pt idx="15">
                  <c:v>1</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3539-45B4-9126-7C9EFDD97323}"/>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5</c:v>
                </c:pt>
                <c:pt idx="11">
                  <c:v>0</c:v>
                </c:pt>
                <c:pt idx="12">
                  <c:v>0</c:v>
                </c:pt>
                <c:pt idx="13">
                  <c:v>0</c:v>
                </c:pt>
                <c:pt idx="14">
                  <c:v>4</c:v>
                </c:pt>
                <c:pt idx="15">
                  <c:v>0</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539-45B4-9126-7C9EFDD97323}"/>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8</c:v>
                </c:pt>
                <c:pt idx="11">
                  <c:v>5</c:v>
                </c:pt>
                <c:pt idx="12">
                  <c:v>3</c:v>
                </c:pt>
                <c:pt idx="13">
                  <c:v>0</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3539-45B4-9126-7C9EFDD97323}"/>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539-45B4-9126-7C9EFDD97323}"/>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1</c:v>
                </c:pt>
                <c:pt idx="14">
                  <c:v>0</c:v>
                </c:pt>
                <c:pt idx="15">
                  <c:v>1</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4-3539-45B4-9126-7C9EFDD97323}"/>
            </c:ext>
          </c:extLst>
        </c:ser>
        <c:dLbls>
          <c:showLegendKey val="0"/>
          <c:showVal val="0"/>
          <c:showCatName val="0"/>
          <c:showSerName val="0"/>
          <c:showPercent val="0"/>
          <c:showBubbleSize val="0"/>
        </c:dLbls>
        <c:smooth val="0"/>
        <c:axId val="327073136"/>
        <c:axId val="327067888"/>
      </c:lineChart>
      <c:catAx>
        <c:axId val="32707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67888"/>
        <c:crosses val="autoZero"/>
        <c:auto val="1"/>
        <c:lblAlgn val="ctr"/>
        <c:lblOffset val="100"/>
        <c:noMultiLvlLbl val="0"/>
      </c:catAx>
      <c:valAx>
        <c:axId val="32706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7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0.31382015691007797</c:v>
                </c:pt>
                <c:pt idx="3">
                  <c:v>0.40736270368135202</c:v>
                </c:pt>
                <c:pt idx="5">
                  <c:v>0.37417018708509397</c:v>
                </c:pt>
              </c:numCache>
            </c:numRef>
          </c:val>
          <c:extLst>
            <c:ext xmlns:c16="http://schemas.microsoft.com/office/drawing/2014/chart" uri="{C3380CC4-5D6E-409C-BE32-E72D297353CC}">
              <c16:uniqueId val="{00000000-D228-4B8C-8A49-3D06185B0C5A}"/>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2.0979020979021001</c:v>
                </c:pt>
                <c:pt idx="1">
                  <c:v>1.1188811188811201</c:v>
                </c:pt>
                <c:pt idx="2">
                  <c:v>1.1305361305361299</c:v>
                </c:pt>
                <c:pt idx="3">
                  <c:v>0.582750582750583</c:v>
                </c:pt>
                <c:pt idx="4">
                  <c:v>0.79254079254079302</c:v>
                </c:pt>
                <c:pt idx="5">
                  <c:v>1.4219114219114199</c:v>
                </c:pt>
              </c:numCache>
            </c:numRef>
          </c:val>
          <c:extLst>
            <c:ext xmlns:c16="http://schemas.microsoft.com/office/drawing/2014/chart" uri="{C3380CC4-5D6E-409C-BE32-E72D297353CC}">
              <c16:uniqueId val="{00000001-D228-4B8C-8A49-3D06185B0C5A}"/>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1.1470078402060999</c:v>
                </c:pt>
                <c:pt idx="1">
                  <c:v>0.50770503013628898</c:v>
                </c:pt>
                <c:pt idx="2">
                  <c:v>0.31090472479763398</c:v>
                </c:pt>
                <c:pt idx="3">
                  <c:v>0.102972280975175</c:v>
                </c:pt>
                <c:pt idx="4">
                  <c:v>0.13040505081026099</c:v>
                </c:pt>
                <c:pt idx="5">
                  <c:v>0.206739714699194</c:v>
                </c:pt>
              </c:numCache>
            </c:numRef>
          </c:val>
          <c:extLst>
            <c:ext xmlns:c16="http://schemas.microsoft.com/office/drawing/2014/chart" uri="{C3380CC4-5D6E-409C-BE32-E72D297353CC}">
              <c16:uniqueId val="{00000002-D228-4B8C-8A49-3D06185B0C5A}"/>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1.8893782144067</c:v>
                </c:pt>
                <c:pt idx="1">
                  <c:v>4.1144405777462998</c:v>
                </c:pt>
                <c:pt idx="2">
                  <c:v>0.848449385605617</c:v>
                </c:pt>
                <c:pt idx="3">
                  <c:v>1.07172553971236</c:v>
                </c:pt>
                <c:pt idx="4">
                  <c:v>0.69138615995811603</c:v>
                </c:pt>
                <c:pt idx="6">
                  <c:v>1.4597640971944199</c:v>
                </c:pt>
              </c:numCache>
            </c:numRef>
          </c:val>
          <c:extLst>
            <c:ext xmlns:c16="http://schemas.microsoft.com/office/drawing/2014/chart" uri="{C3380CC4-5D6E-409C-BE32-E72D297353CC}">
              <c16:uniqueId val="{00000003-D228-4B8C-8A49-3D06185B0C5A}"/>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0.27406003040940102</c:v>
                </c:pt>
                <c:pt idx="2">
                  <c:v>0.10011325311758899</c:v>
                </c:pt>
                <c:pt idx="3">
                  <c:v>0.52371745537138903</c:v>
                </c:pt>
                <c:pt idx="4">
                  <c:v>34.2850349457824</c:v>
                </c:pt>
                <c:pt idx="5">
                  <c:v>0.30409400634467698</c:v>
                </c:pt>
              </c:numCache>
            </c:numRef>
          </c:val>
          <c:extLst>
            <c:ext xmlns:c16="http://schemas.microsoft.com/office/drawing/2014/chart" uri="{C3380CC4-5D6E-409C-BE32-E72D297353CC}">
              <c16:uniqueId val="{00000004-D228-4B8C-8A49-3D06185B0C5A}"/>
            </c:ext>
          </c:extLst>
        </c:ser>
        <c:dLbls>
          <c:showLegendKey val="0"/>
          <c:showVal val="0"/>
          <c:showCatName val="0"/>
          <c:showSerName val="0"/>
          <c:showPercent val="0"/>
          <c:showBubbleSize val="0"/>
        </c:dLbls>
        <c:gapWidth val="219"/>
        <c:overlap val="-27"/>
        <c:axId val="327074448"/>
        <c:axId val="327068872"/>
      </c:barChart>
      <c:catAx>
        <c:axId val="32707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68872"/>
        <c:crosses val="autoZero"/>
        <c:auto val="1"/>
        <c:lblAlgn val="ctr"/>
        <c:lblOffset val="100"/>
        <c:noMultiLvlLbl val="0"/>
      </c:catAx>
      <c:valAx>
        <c:axId val="32706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7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0.41033067825247399</c:v>
                </c:pt>
                <c:pt idx="10">
                  <c:v>0.40228497867889601</c:v>
                </c:pt>
                <c:pt idx="11">
                  <c:v>0</c:v>
                </c:pt>
                <c:pt idx="12">
                  <c:v>0</c:v>
                </c:pt>
                <c:pt idx="13">
                  <c:v>0</c:v>
                </c:pt>
                <c:pt idx="14">
                  <c:v>0.32987368251669502</c:v>
                </c:pt>
                <c:pt idx="15">
                  <c:v>0.57929036929761002</c:v>
                </c:pt>
                <c:pt idx="16">
                  <c:v>0.31378228336953901</c:v>
                </c:pt>
                <c:pt idx="17">
                  <c:v>0</c:v>
                </c:pt>
                <c:pt idx="18">
                  <c:v>0</c:v>
                </c:pt>
                <c:pt idx="19">
                  <c:v>0.13275404296403601</c:v>
                </c:pt>
                <c:pt idx="20">
                  <c:v>0</c:v>
                </c:pt>
                <c:pt idx="21">
                  <c:v>0</c:v>
                </c:pt>
                <c:pt idx="22">
                  <c:v>0</c:v>
                </c:pt>
                <c:pt idx="23">
                  <c:v>0</c:v>
                </c:pt>
              </c:numCache>
            </c:numRef>
          </c:val>
          <c:smooth val="0"/>
          <c:extLst>
            <c:ext xmlns:c16="http://schemas.microsoft.com/office/drawing/2014/chart" uri="{C3380CC4-5D6E-409C-BE32-E72D297353CC}">
              <c16:uniqueId val="{00000000-60F6-47F9-BF90-E25F9D9137EA}"/>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1.39621760448284</c:v>
                </c:pt>
                <c:pt idx="11">
                  <c:v>0</c:v>
                </c:pt>
                <c:pt idx="12">
                  <c:v>0</c:v>
                </c:pt>
                <c:pt idx="13">
                  <c:v>0</c:v>
                </c:pt>
                <c:pt idx="14">
                  <c:v>0.74130282512257795</c:v>
                </c:pt>
                <c:pt idx="15">
                  <c:v>0</c:v>
                </c:pt>
                <c:pt idx="16">
                  <c:v>1.1323838431006299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0F6-47F9-BF90-E25F9D9137EA}"/>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0.15347424336402801</c:v>
                </c:pt>
                <c:pt idx="11">
                  <c:v>0.466784356760024</c:v>
                </c:pt>
                <c:pt idx="12">
                  <c:v>1.45045088029009</c:v>
                </c:pt>
                <c:pt idx="13">
                  <c:v>0</c:v>
                </c:pt>
                <c:pt idx="14">
                  <c:v>0</c:v>
                </c:pt>
                <c:pt idx="15">
                  <c:v>0</c:v>
                </c:pt>
                <c:pt idx="16">
                  <c:v>0.159040666698475</c:v>
                </c:pt>
                <c:pt idx="17">
                  <c:v>0</c:v>
                </c:pt>
                <c:pt idx="18">
                  <c:v>7.1568300014313704E-2</c:v>
                </c:pt>
                <c:pt idx="19">
                  <c:v>0</c:v>
                </c:pt>
                <c:pt idx="20">
                  <c:v>0</c:v>
                </c:pt>
                <c:pt idx="21">
                  <c:v>0</c:v>
                </c:pt>
                <c:pt idx="22">
                  <c:v>0</c:v>
                </c:pt>
                <c:pt idx="23">
                  <c:v>0</c:v>
                </c:pt>
              </c:numCache>
            </c:numRef>
          </c:val>
          <c:smooth val="0"/>
          <c:extLst>
            <c:ext xmlns:c16="http://schemas.microsoft.com/office/drawing/2014/chart" uri="{C3380CC4-5D6E-409C-BE32-E72D297353CC}">
              <c16:uniqueId val="{00000002-60F6-47F9-BF90-E25F9D9137EA}"/>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1.07342802942673</c:v>
                </c:pt>
                <c:pt idx="12">
                  <c:v>0.69248446151236098</c:v>
                </c:pt>
                <c:pt idx="13">
                  <c:v>0</c:v>
                </c:pt>
                <c:pt idx="14">
                  <c:v>0</c:v>
                </c:pt>
                <c:pt idx="15">
                  <c:v>0</c:v>
                </c:pt>
                <c:pt idx="16">
                  <c:v>0</c:v>
                </c:pt>
                <c:pt idx="17">
                  <c:v>0</c:v>
                </c:pt>
                <c:pt idx="18">
                  <c:v>1.4620830055984799</c:v>
                </c:pt>
                <c:pt idx="19">
                  <c:v>4.1209765727417098</c:v>
                </c:pt>
                <c:pt idx="20">
                  <c:v>1.89546414966301</c:v>
                </c:pt>
                <c:pt idx="21">
                  <c:v>0.84979718996283105</c:v>
                </c:pt>
                <c:pt idx="22">
                  <c:v>1.8892950230571099</c:v>
                </c:pt>
                <c:pt idx="23">
                  <c:v>0</c:v>
                </c:pt>
              </c:numCache>
            </c:numRef>
          </c:val>
          <c:smooth val="0"/>
          <c:extLst>
            <c:ext xmlns:c16="http://schemas.microsoft.com/office/drawing/2014/chart" uri="{C3380CC4-5D6E-409C-BE32-E72D297353CC}">
              <c16:uniqueId val="{00000003-60F6-47F9-BF90-E25F9D9137EA}"/>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0.41388242360537603</c:v>
                </c:pt>
                <c:pt idx="13">
                  <c:v>0.27404459794278901</c:v>
                </c:pt>
                <c:pt idx="14">
                  <c:v>0</c:v>
                </c:pt>
                <c:pt idx="15">
                  <c:v>34.283104337162399</c:v>
                </c:pt>
                <c:pt idx="16">
                  <c:v>0</c:v>
                </c:pt>
                <c:pt idx="17">
                  <c:v>0</c:v>
                </c:pt>
                <c:pt idx="18">
                  <c:v>0</c:v>
                </c:pt>
                <c:pt idx="19">
                  <c:v>0.10010761568686299</c:v>
                </c:pt>
                <c:pt idx="20">
                  <c:v>0</c:v>
                </c:pt>
                <c:pt idx="21">
                  <c:v>0</c:v>
                </c:pt>
                <c:pt idx="22">
                  <c:v>0</c:v>
                </c:pt>
                <c:pt idx="23">
                  <c:v>0</c:v>
                </c:pt>
              </c:numCache>
            </c:numRef>
          </c:val>
          <c:smooth val="0"/>
          <c:extLst>
            <c:ext xmlns:c16="http://schemas.microsoft.com/office/drawing/2014/chart" uri="{C3380CC4-5D6E-409C-BE32-E72D297353CC}">
              <c16:uniqueId val="{00000004-60F6-47F9-BF90-E25F9D9137EA}"/>
            </c:ext>
          </c:extLst>
        </c:ser>
        <c:dLbls>
          <c:showLegendKey val="0"/>
          <c:showVal val="0"/>
          <c:showCatName val="0"/>
          <c:showSerName val="0"/>
          <c:showPercent val="0"/>
          <c:showBubbleSize val="0"/>
        </c:dLbls>
        <c:smooth val="0"/>
        <c:axId val="327076416"/>
        <c:axId val="327076744"/>
      </c:lineChart>
      <c:catAx>
        <c:axId val="32707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76744"/>
        <c:crosses val="autoZero"/>
        <c:auto val="1"/>
        <c:lblAlgn val="ctr"/>
        <c:lblOffset val="100"/>
        <c:noMultiLvlLbl val="0"/>
      </c:catAx>
      <c:valAx>
        <c:axId val="32707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7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7</c:v>
                </c:pt>
                <c:pt idx="1">
                  <c:v>7</c:v>
                </c:pt>
                <c:pt idx="2">
                  <c:v>17</c:v>
                </c:pt>
                <c:pt idx="3">
                  <c:v>0</c:v>
                </c:pt>
                <c:pt idx="4">
                  <c:v>5</c:v>
                </c:pt>
              </c:numCache>
            </c:numRef>
          </c:val>
          <c:extLst>
            <c:ext xmlns:c16="http://schemas.microsoft.com/office/drawing/2014/chart" uri="{C3380CC4-5D6E-409C-BE32-E72D297353CC}">
              <c16:uniqueId val="{00000000-2941-434E-9743-94D2C4388D37}"/>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3</c:v>
                </c:pt>
                <c:pt idx="1">
                  <c:v>4</c:v>
                </c:pt>
                <c:pt idx="2">
                  <c:v>0</c:v>
                </c:pt>
                <c:pt idx="3">
                  <c:v>0</c:v>
                </c:pt>
                <c:pt idx="4">
                  <c:v>0</c:v>
                </c:pt>
              </c:numCache>
            </c:numRef>
          </c:val>
          <c:extLst>
            <c:ext xmlns:c16="http://schemas.microsoft.com/office/drawing/2014/chart" uri="{C3380CC4-5D6E-409C-BE32-E72D297353CC}">
              <c16:uniqueId val="{00000001-2941-434E-9743-94D2C4388D37}"/>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0</c:v>
                </c:pt>
                <c:pt idx="2">
                  <c:v>2</c:v>
                </c:pt>
                <c:pt idx="3">
                  <c:v>7</c:v>
                </c:pt>
                <c:pt idx="4">
                  <c:v>0</c:v>
                </c:pt>
              </c:numCache>
            </c:numRef>
          </c:val>
          <c:extLst>
            <c:ext xmlns:c16="http://schemas.microsoft.com/office/drawing/2014/chart" uri="{C3380CC4-5D6E-409C-BE32-E72D297353CC}">
              <c16:uniqueId val="{00000002-2941-434E-9743-94D2C4388D37}"/>
            </c:ext>
          </c:extLst>
        </c:ser>
        <c:dLbls>
          <c:showLegendKey val="0"/>
          <c:showVal val="0"/>
          <c:showCatName val="0"/>
          <c:showSerName val="0"/>
          <c:showPercent val="0"/>
          <c:showBubbleSize val="0"/>
        </c:dLbls>
        <c:gapWidth val="150"/>
        <c:overlap val="100"/>
        <c:axId val="327079696"/>
        <c:axId val="327080024"/>
      </c:barChart>
      <c:catAx>
        <c:axId val="32707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80024"/>
        <c:crosses val="autoZero"/>
        <c:auto val="1"/>
        <c:lblAlgn val="ctr"/>
        <c:lblOffset val="100"/>
        <c:noMultiLvlLbl val="0"/>
      </c:catAx>
      <c:valAx>
        <c:axId val="327080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7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213</c:v>
                </c:pt>
                <c:pt idx="1">
                  <c:v>383</c:v>
                </c:pt>
                <c:pt idx="2">
                  <c:v>4358</c:v>
                </c:pt>
                <c:pt idx="3">
                  <c:v>0</c:v>
                </c:pt>
                <c:pt idx="4">
                  <c:v>56715</c:v>
                </c:pt>
              </c:numCache>
            </c:numRef>
          </c:val>
          <c:extLst>
            <c:ext xmlns:c16="http://schemas.microsoft.com/office/drawing/2014/chart" uri="{C3380CC4-5D6E-409C-BE32-E72D297353CC}">
              <c16:uniqueId val="{00000000-8FB5-4B84-94D7-DFFE7D29B736}"/>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88</c:v>
                </c:pt>
                <c:pt idx="1">
                  <c:v>140</c:v>
                </c:pt>
                <c:pt idx="2">
                  <c:v>0</c:v>
                </c:pt>
                <c:pt idx="3">
                  <c:v>0</c:v>
                </c:pt>
                <c:pt idx="4">
                  <c:v>0</c:v>
                </c:pt>
              </c:numCache>
            </c:numRef>
          </c:val>
          <c:extLst>
            <c:ext xmlns:c16="http://schemas.microsoft.com/office/drawing/2014/chart" uri="{C3380CC4-5D6E-409C-BE32-E72D297353CC}">
              <c16:uniqueId val="{00000001-8FB5-4B84-94D7-DFFE7D29B736}"/>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0</c:v>
                </c:pt>
                <c:pt idx="2">
                  <c:v>1056</c:v>
                </c:pt>
                <c:pt idx="3">
                  <c:v>7770</c:v>
                </c:pt>
                <c:pt idx="4">
                  <c:v>0</c:v>
                </c:pt>
              </c:numCache>
            </c:numRef>
          </c:val>
          <c:extLst>
            <c:ext xmlns:c16="http://schemas.microsoft.com/office/drawing/2014/chart" uri="{C3380CC4-5D6E-409C-BE32-E72D297353CC}">
              <c16:uniqueId val="{00000002-8FB5-4B84-94D7-DFFE7D29B736}"/>
            </c:ext>
          </c:extLst>
        </c:ser>
        <c:dLbls>
          <c:showLegendKey val="0"/>
          <c:showVal val="0"/>
          <c:showCatName val="0"/>
          <c:showSerName val="0"/>
          <c:showPercent val="0"/>
          <c:showBubbleSize val="0"/>
        </c:dLbls>
        <c:gapWidth val="150"/>
        <c:overlap val="100"/>
        <c:axId val="328587880"/>
        <c:axId val="328588208"/>
      </c:barChart>
      <c:catAx>
        <c:axId val="32858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88208"/>
        <c:crosses val="autoZero"/>
        <c:auto val="1"/>
        <c:lblAlgn val="ctr"/>
        <c:lblOffset val="100"/>
        <c:noMultiLvlLbl val="0"/>
      </c:catAx>
      <c:valAx>
        <c:axId val="32858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8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Image</c:v>
                </c:pt>
                <c:pt idx="1">
                  <c:v>Video</c:v>
                </c:pt>
                <c:pt idx="2">
                  <c:v>Carousel</c:v>
                </c:pt>
              </c:strCache>
            </c:strRef>
          </c:cat>
          <c:val>
            <c:numRef>
              <c:f>Sheet1!$B$2:$B$4</c:f>
              <c:numCache>
                <c:formatCode>General</c:formatCode>
                <c:ptCount val="3"/>
                <c:pt idx="0">
                  <c:v>0.36709628620401402</c:v>
                </c:pt>
                <c:pt idx="1">
                  <c:v>0.35371682241930702</c:v>
                </c:pt>
                <c:pt idx="2">
                  <c:v>0</c:v>
                </c:pt>
              </c:numCache>
            </c:numRef>
          </c:val>
          <c:extLst>
            <c:ext xmlns:c16="http://schemas.microsoft.com/office/drawing/2014/chart" uri="{C3380CC4-5D6E-409C-BE32-E72D297353CC}">
              <c16:uniqueId val="{00000000-5BBA-476E-A6F0-E74901FD2FD8}"/>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Image</c:v>
                </c:pt>
                <c:pt idx="1">
                  <c:v>Video</c:v>
                </c:pt>
                <c:pt idx="2">
                  <c:v>Carousel</c:v>
                </c:pt>
              </c:strCache>
            </c:strRef>
          </c:cat>
          <c:val>
            <c:numRef>
              <c:f>Sheet1!$C$2:$C$4</c:f>
              <c:numCache>
                <c:formatCode>General</c:formatCode>
                <c:ptCount val="3"/>
                <c:pt idx="0">
                  <c:v>1.2705209016194401</c:v>
                </c:pt>
                <c:pt idx="1">
                  <c:v>0.81665998336172296</c:v>
                </c:pt>
                <c:pt idx="2">
                  <c:v>0</c:v>
                </c:pt>
              </c:numCache>
            </c:numRef>
          </c:val>
          <c:extLst>
            <c:ext xmlns:c16="http://schemas.microsoft.com/office/drawing/2014/chart" uri="{C3380CC4-5D6E-409C-BE32-E72D297353CC}">
              <c16:uniqueId val="{00000001-5BBA-476E-A6F0-E74901FD2FD8}"/>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Image</c:v>
                </c:pt>
                <c:pt idx="1">
                  <c:v>Video</c:v>
                </c:pt>
                <c:pt idx="2">
                  <c:v>Carousel</c:v>
                </c:pt>
              </c:strCache>
            </c:strRef>
          </c:cat>
          <c:val>
            <c:numRef>
              <c:f>Sheet1!$D$2:$D$4</c:f>
              <c:numCache>
                <c:formatCode>General</c:formatCode>
                <c:ptCount val="3"/>
                <c:pt idx="0">
                  <c:v>0.40663362111880302</c:v>
                </c:pt>
                <c:pt idx="1">
                  <c:v>0</c:v>
                </c:pt>
                <c:pt idx="2">
                  <c:v>0.83749254848608001</c:v>
                </c:pt>
              </c:numCache>
            </c:numRef>
          </c:val>
          <c:extLst>
            <c:ext xmlns:c16="http://schemas.microsoft.com/office/drawing/2014/chart" uri="{C3380CC4-5D6E-409C-BE32-E72D297353CC}">
              <c16:uniqueId val="{00000002-5BBA-476E-A6F0-E74901FD2FD8}"/>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Image</c:v>
                </c:pt>
                <c:pt idx="1">
                  <c:v>Video</c:v>
                </c:pt>
                <c:pt idx="2">
                  <c:v>Carousel</c:v>
                </c:pt>
              </c:strCache>
            </c:strRef>
          </c:cat>
          <c:val>
            <c:numRef>
              <c:f>Sheet1!$E$2:$E$4</c:f>
              <c:numCache>
                <c:formatCode>General</c:formatCode>
                <c:ptCount val="3"/>
                <c:pt idx="0">
                  <c:v>0</c:v>
                </c:pt>
                <c:pt idx="1">
                  <c:v>0</c:v>
                </c:pt>
                <c:pt idx="2">
                  <c:v>1.71035923555874</c:v>
                </c:pt>
              </c:numCache>
            </c:numRef>
          </c:val>
          <c:extLst>
            <c:ext xmlns:c16="http://schemas.microsoft.com/office/drawing/2014/chart" uri="{C3380CC4-5D6E-409C-BE32-E72D297353CC}">
              <c16:uniqueId val="{00000003-5BBA-476E-A6F0-E74901FD2FD8}"/>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Image</c:v>
                </c:pt>
                <c:pt idx="1">
                  <c:v>Video</c:v>
                </c:pt>
                <c:pt idx="2">
                  <c:v>Carousel</c:v>
                </c:pt>
              </c:strCache>
            </c:strRef>
          </c:cat>
          <c:val>
            <c:numRef>
              <c:f>Sheet1!$F$2:$F$4</c:f>
              <c:numCache>
                <c:formatCode>General</c:formatCode>
                <c:ptCount val="3"/>
                <c:pt idx="0">
                  <c:v>7.2324086578045197</c:v>
                </c:pt>
                <c:pt idx="1">
                  <c:v>0</c:v>
                </c:pt>
                <c:pt idx="2">
                  <c:v>0</c:v>
                </c:pt>
              </c:numCache>
            </c:numRef>
          </c:val>
          <c:extLst>
            <c:ext xmlns:c16="http://schemas.microsoft.com/office/drawing/2014/chart" uri="{C3380CC4-5D6E-409C-BE32-E72D297353CC}">
              <c16:uniqueId val="{00000004-5BBA-476E-A6F0-E74901FD2FD8}"/>
            </c:ext>
          </c:extLst>
        </c:ser>
        <c:dLbls>
          <c:showLegendKey val="0"/>
          <c:showVal val="0"/>
          <c:showCatName val="0"/>
          <c:showSerName val="0"/>
          <c:showPercent val="0"/>
          <c:showBubbleSize val="0"/>
        </c:dLbls>
        <c:gapWidth val="219"/>
        <c:overlap val="-27"/>
        <c:axId val="328592472"/>
        <c:axId val="328597392"/>
      </c:barChart>
      <c:catAx>
        <c:axId val="32859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97392"/>
        <c:crosses val="autoZero"/>
        <c:auto val="1"/>
        <c:lblAlgn val="ctr"/>
        <c:lblOffset val="100"/>
        <c:noMultiLvlLbl val="0"/>
      </c:catAx>
      <c:valAx>
        <c:axId val="32859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9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289</c:v>
                </c:pt>
                <c:pt idx="1">
                  <c:v>482</c:v>
                </c:pt>
                <c:pt idx="2">
                  <c:v>3982</c:v>
                </c:pt>
                <c:pt idx="3">
                  <c:v>7005</c:v>
                </c:pt>
                <c:pt idx="4">
                  <c:v>19070</c:v>
                </c:pt>
              </c:numCache>
            </c:numRef>
          </c:val>
          <c:extLst>
            <c:ext xmlns:c16="http://schemas.microsoft.com/office/drawing/2014/chart" uri="{C3380CC4-5D6E-409C-BE32-E72D297353CC}">
              <c16:uniqueId val="{00000000-FFCB-421A-A928-38BB5D6254C3}"/>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12</c:v>
                </c:pt>
                <c:pt idx="1">
                  <c:v>41</c:v>
                </c:pt>
                <c:pt idx="2">
                  <c:v>1432</c:v>
                </c:pt>
                <c:pt idx="3">
                  <c:v>765</c:v>
                </c:pt>
                <c:pt idx="4">
                  <c:v>37645</c:v>
                </c:pt>
              </c:numCache>
            </c:numRef>
          </c:val>
          <c:extLst>
            <c:ext xmlns:c16="http://schemas.microsoft.com/office/drawing/2014/chart" uri="{C3380CC4-5D6E-409C-BE32-E72D297353CC}">
              <c16:uniqueId val="{00000001-FFCB-421A-A928-38BB5D6254C3}"/>
            </c:ext>
          </c:extLst>
        </c:ser>
        <c:dLbls>
          <c:showLegendKey val="0"/>
          <c:showVal val="0"/>
          <c:showCatName val="0"/>
          <c:showSerName val="0"/>
          <c:showPercent val="0"/>
          <c:showBubbleSize val="0"/>
        </c:dLbls>
        <c:gapWidth val="150"/>
        <c:overlap val="100"/>
        <c:axId val="328592800"/>
        <c:axId val="328590504"/>
      </c:barChart>
      <c:catAx>
        <c:axId val="32859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90504"/>
        <c:crosses val="autoZero"/>
        <c:auto val="1"/>
        <c:lblAlgn val="ctr"/>
        <c:lblOffset val="100"/>
        <c:noMultiLvlLbl val="0"/>
      </c:catAx>
      <c:valAx>
        <c:axId val="328590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9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AD9B-0741-421E-B8ED-9601041B369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A53263E2-558E-4BFC-A1CA-3E1C89B7380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8865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B1E1F-C4D9-4A17-8123-1AD783C9E866}"/>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C46CD973-99D1-45CF-B031-E1473C4753D9}"/>
              </a:ext>
            </a:extLst>
          </p:cNvPr>
          <p:cNvGraphicFramePr>
            <a:graphicFrameLocks noGrp="1"/>
          </p:cNvGraphicFramePr>
          <p:nvPr>
            <p:ph type="tbl" sz="quarter" idx="13"/>
            <p:extLst>
              <p:ext uri="{D42A27DB-BD31-4B8C-83A1-F6EECF244321}">
                <p14:modId xmlns:p14="http://schemas.microsoft.com/office/powerpoint/2010/main" val="2597162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8253731"/>
                    </a:ext>
                  </a:extLst>
                </a:gridCol>
                <a:gridCol w="658368">
                  <a:extLst>
                    <a:ext uri="{9D8B030D-6E8A-4147-A177-3AD203B41FA5}">
                      <a16:colId xmlns:a16="http://schemas.microsoft.com/office/drawing/2014/main" val="2372648967"/>
                    </a:ext>
                  </a:extLst>
                </a:gridCol>
                <a:gridCol w="658368">
                  <a:extLst>
                    <a:ext uri="{9D8B030D-6E8A-4147-A177-3AD203B41FA5}">
                      <a16:colId xmlns:a16="http://schemas.microsoft.com/office/drawing/2014/main" val="1712696673"/>
                    </a:ext>
                  </a:extLst>
                </a:gridCol>
                <a:gridCol w="658368">
                  <a:extLst>
                    <a:ext uri="{9D8B030D-6E8A-4147-A177-3AD203B41FA5}">
                      <a16:colId xmlns:a16="http://schemas.microsoft.com/office/drawing/2014/main" val="2170377820"/>
                    </a:ext>
                  </a:extLst>
                </a:gridCol>
                <a:gridCol w="658368">
                  <a:extLst>
                    <a:ext uri="{9D8B030D-6E8A-4147-A177-3AD203B41FA5}">
                      <a16:colId xmlns:a16="http://schemas.microsoft.com/office/drawing/2014/main" val="3203149478"/>
                    </a:ext>
                  </a:extLst>
                </a:gridCol>
                <a:gridCol w="658368">
                  <a:extLst>
                    <a:ext uri="{9D8B030D-6E8A-4147-A177-3AD203B41FA5}">
                      <a16:colId xmlns:a16="http://schemas.microsoft.com/office/drawing/2014/main" val="3630462775"/>
                    </a:ext>
                  </a:extLst>
                </a:gridCol>
                <a:gridCol w="658368">
                  <a:extLst>
                    <a:ext uri="{9D8B030D-6E8A-4147-A177-3AD203B41FA5}">
                      <a16:colId xmlns:a16="http://schemas.microsoft.com/office/drawing/2014/main" val="931839073"/>
                    </a:ext>
                  </a:extLst>
                </a:gridCol>
                <a:gridCol w="658368">
                  <a:extLst>
                    <a:ext uri="{9D8B030D-6E8A-4147-A177-3AD203B41FA5}">
                      <a16:colId xmlns:a16="http://schemas.microsoft.com/office/drawing/2014/main" val="3998675575"/>
                    </a:ext>
                  </a:extLst>
                </a:gridCol>
                <a:gridCol w="658368">
                  <a:extLst>
                    <a:ext uri="{9D8B030D-6E8A-4147-A177-3AD203B41FA5}">
                      <a16:colId xmlns:a16="http://schemas.microsoft.com/office/drawing/2014/main" val="449302983"/>
                    </a:ext>
                  </a:extLst>
                </a:gridCol>
                <a:gridCol w="658368">
                  <a:extLst>
                    <a:ext uri="{9D8B030D-6E8A-4147-A177-3AD203B41FA5}">
                      <a16:colId xmlns:a16="http://schemas.microsoft.com/office/drawing/2014/main" val="36732418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81300525"/>
                  </a:ext>
                </a:extLst>
              </a:tr>
              <a:tr h="370840">
                <a:tc>
                  <a:txBody>
                    <a:bodyPr/>
                    <a:lstStyle/>
                    <a:p>
                      <a:r>
                        <a:rPr lang="en-US" sz="1000"/>
                        <a:t>olmobikes</a:t>
                      </a:r>
                    </a:p>
                  </a:txBody>
                  <a:tcPr/>
                </a:tc>
                <a:tc>
                  <a:txBody>
                    <a:bodyPr/>
                    <a:lstStyle/>
                    <a:p>
                      <a:r>
                        <a:rPr lang="en-US" sz="1000"/>
                        <a:t>162728</a:t>
                      </a:r>
                    </a:p>
                  </a:txBody>
                  <a:tcPr/>
                </a:tc>
                <a:tc>
                  <a:txBody>
                    <a:bodyPr/>
                    <a:lstStyle/>
                    <a:p>
                      <a:r>
                        <a:rPr lang="en-US" sz="1000"/>
                        <a:t>5780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19070</a:t>
                      </a:r>
                    </a:p>
                  </a:txBody>
                  <a:tcPr/>
                </a:tc>
                <a:tc>
                  <a:txBody>
                    <a:bodyPr/>
                    <a:lstStyle/>
                    <a:p>
                      <a:r>
                        <a:rPr lang="en-US" sz="1000"/>
                        <a:t>37645</a:t>
                      </a:r>
                    </a:p>
                  </a:txBody>
                  <a:tcPr/>
                </a:tc>
                <a:tc>
                  <a:txBody>
                    <a:bodyPr/>
                    <a:lstStyle/>
                    <a:p>
                      <a:r>
                        <a:rPr lang="en-US" sz="1000"/>
                        <a:t>7.0966 %</a:t>
                      </a:r>
                    </a:p>
                  </a:txBody>
                  <a:tcPr/>
                </a:tc>
                <a:extLst>
                  <a:ext uri="{0D108BD9-81ED-4DB2-BD59-A6C34878D82A}">
                    <a16:rowId xmlns:a16="http://schemas.microsoft.com/office/drawing/2014/main" val="3935470585"/>
                  </a:ext>
                </a:extLst>
              </a:tr>
              <a:tr h="370840">
                <a:tc>
                  <a:txBody>
                    <a:bodyPr/>
                    <a:lstStyle/>
                    <a:p>
                      <a:r>
                        <a:rPr lang="en-US" sz="1000"/>
                        <a:t>venzoarg</a:t>
                      </a:r>
                    </a:p>
                  </a:txBody>
                  <a:tcPr/>
                </a:tc>
                <a:tc>
                  <a:txBody>
                    <a:bodyPr/>
                    <a:lstStyle/>
                    <a:p>
                      <a:r>
                        <a:rPr lang="en-US" sz="1000"/>
                        <a:t>68515</a:t>
                      </a:r>
                    </a:p>
                  </a:txBody>
                  <a:tcPr/>
                </a:tc>
                <a:tc>
                  <a:txBody>
                    <a:bodyPr/>
                    <a:lstStyle/>
                    <a:p>
                      <a:r>
                        <a:rPr lang="en-US" sz="1000"/>
                        <a:t>7395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7005</a:t>
                      </a:r>
                    </a:p>
                  </a:txBody>
                  <a:tcPr/>
                </a:tc>
                <a:tc>
                  <a:txBody>
                    <a:bodyPr/>
                    <a:lstStyle/>
                    <a:p>
                      <a:r>
                        <a:rPr lang="en-US" sz="1000"/>
                        <a:t>765</a:t>
                      </a:r>
                    </a:p>
                  </a:txBody>
                  <a:tcPr/>
                </a:tc>
                <a:tc>
                  <a:txBody>
                    <a:bodyPr/>
                    <a:lstStyle/>
                    <a:p>
                      <a:r>
                        <a:rPr lang="en-US" sz="1000"/>
                        <a:t>1.7125 %</a:t>
                      </a:r>
                    </a:p>
                  </a:txBody>
                  <a:tcPr/>
                </a:tc>
                <a:extLst>
                  <a:ext uri="{0D108BD9-81ED-4DB2-BD59-A6C34878D82A}">
                    <a16:rowId xmlns:a16="http://schemas.microsoft.com/office/drawing/2014/main" val="1696027014"/>
                  </a:ext>
                </a:extLst>
              </a:tr>
              <a:tr h="370840">
                <a:tc>
                  <a:txBody>
                    <a:bodyPr/>
                    <a:lstStyle/>
                    <a:p>
                      <a:r>
                        <a:rPr lang="en-US" sz="1000"/>
                        <a:t>topmega_oficial</a:t>
                      </a:r>
                    </a:p>
                  </a:txBody>
                  <a:tcPr/>
                </a:tc>
                <a:tc>
                  <a:txBody>
                    <a:bodyPr/>
                    <a:lstStyle/>
                    <a:p>
                      <a:r>
                        <a:rPr lang="en-US" sz="1000"/>
                        <a:t>63233</a:t>
                      </a:r>
                    </a:p>
                  </a:txBody>
                  <a:tcPr/>
                </a:tc>
                <a:tc>
                  <a:txBody>
                    <a:bodyPr/>
                    <a:lstStyle/>
                    <a:p>
                      <a:r>
                        <a:rPr lang="en-US" sz="1000"/>
                        <a:t>722</a:t>
                      </a:r>
                    </a:p>
                  </a:txBody>
                  <a:tcPr/>
                </a:tc>
                <a:tc>
                  <a:txBody>
                    <a:bodyPr/>
                    <a:lstStyle/>
                    <a:p>
                      <a:r>
                        <a:rPr lang="en-US" sz="1000"/>
                        <a:t>17</a:t>
                      </a:r>
                    </a:p>
                  </a:txBody>
                  <a:tcPr/>
                </a:tc>
                <a:tc>
                  <a:txBody>
                    <a:bodyPr/>
                    <a:lstStyle/>
                    <a:p>
                      <a:r>
                        <a:rPr lang="en-US" sz="1000"/>
                        <a:t>2</a:t>
                      </a:r>
                    </a:p>
                  </a:txBody>
                  <a:tcPr/>
                </a:tc>
                <a:tc>
                  <a:txBody>
                    <a:bodyPr/>
                    <a:lstStyle/>
                    <a:p>
                      <a:r>
                        <a:rPr lang="en-US" sz="1000"/>
                        <a:t>0</a:t>
                      </a:r>
                    </a:p>
                  </a:txBody>
                  <a:tcPr/>
                </a:tc>
                <a:tc>
                  <a:txBody>
                    <a:bodyPr/>
                    <a:lstStyle/>
                    <a:p>
                      <a:r>
                        <a:rPr lang="en-US" sz="1000"/>
                        <a:t>19</a:t>
                      </a:r>
                    </a:p>
                  </a:txBody>
                  <a:tcPr/>
                </a:tc>
                <a:tc>
                  <a:txBody>
                    <a:bodyPr/>
                    <a:lstStyle/>
                    <a:p>
                      <a:r>
                        <a:rPr lang="en-US" sz="1000"/>
                        <a:t>3982</a:t>
                      </a:r>
                    </a:p>
                  </a:txBody>
                  <a:tcPr/>
                </a:tc>
                <a:tc>
                  <a:txBody>
                    <a:bodyPr/>
                    <a:lstStyle/>
                    <a:p>
                      <a:r>
                        <a:rPr lang="en-US" sz="1000"/>
                        <a:t>1432</a:t>
                      </a:r>
                    </a:p>
                  </a:txBody>
                  <a:tcPr/>
                </a:tc>
                <a:tc>
                  <a:txBody>
                    <a:bodyPr/>
                    <a:lstStyle/>
                    <a:p>
                      <a:r>
                        <a:rPr lang="en-US" sz="1000"/>
                        <a:t>0.4532 %</a:t>
                      </a:r>
                    </a:p>
                  </a:txBody>
                  <a:tcPr/>
                </a:tc>
                <a:extLst>
                  <a:ext uri="{0D108BD9-81ED-4DB2-BD59-A6C34878D82A}">
                    <a16:rowId xmlns:a16="http://schemas.microsoft.com/office/drawing/2014/main" val="3343394147"/>
                  </a:ext>
                </a:extLst>
              </a:tr>
              <a:tr h="370840">
                <a:tc>
                  <a:txBody>
                    <a:bodyPr/>
                    <a:lstStyle/>
                    <a:p>
                      <a:r>
                        <a:rPr lang="en-US" sz="1000"/>
                        <a:t>teknialbikes</a:t>
                      </a:r>
                    </a:p>
                  </a:txBody>
                  <a:tcPr/>
                </a:tc>
                <a:tc>
                  <a:txBody>
                    <a:bodyPr/>
                    <a:lstStyle/>
                    <a:p>
                      <a:r>
                        <a:rPr lang="en-US" sz="1000"/>
                        <a:t>8292</a:t>
                      </a:r>
                    </a:p>
                  </a:txBody>
                  <a:tcPr/>
                </a:tc>
                <a:tc>
                  <a:txBody>
                    <a:bodyPr/>
                    <a:lstStyle/>
                    <a:p>
                      <a:r>
                        <a:rPr lang="en-US" sz="1000"/>
                        <a:t>8</a:t>
                      </a:r>
                    </a:p>
                  </a:txBody>
                  <a:tcPr/>
                </a:tc>
                <a:tc>
                  <a:txBody>
                    <a:bodyPr/>
                    <a:lstStyle/>
                    <a:p>
                      <a:r>
                        <a:rPr lang="en-US" sz="1000"/>
                        <a:t>7</a:t>
                      </a:r>
                    </a:p>
                  </a:txBody>
                  <a:tcPr/>
                </a:tc>
                <a:tc>
                  <a:txBody>
                    <a:bodyPr/>
                    <a:lstStyle/>
                    <a:p>
                      <a:r>
                        <a:rPr lang="en-US" sz="1000"/>
                        <a:t>0</a:t>
                      </a:r>
                    </a:p>
                  </a:txBody>
                  <a:tcPr/>
                </a:tc>
                <a:tc>
                  <a:txBody>
                    <a:bodyPr/>
                    <a:lstStyle/>
                    <a:p>
                      <a:r>
                        <a:rPr lang="en-US" sz="1000"/>
                        <a:t>3</a:t>
                      </a:r>
                    </a:p>
                  </a:txBody>
                  <a:tcPr/>
                </a:tc>
                <a:tc>
                  <a:txBody>
                    <a:bodyPr/>
                    <a:lstStyle/>
                    <a:p>
                      <a:r>
                        <a:rPr lang="en-US" sz="1000"/>
                        <a:t>10</a:t>
                      </a:r>
                    </a:p>
                  </a:txBody>
                  <a:tcPr/>
                </a:tc>
                <a:tc>
                  <a:txBody>
                    <a:bodyPr/>
                    <a:lstStyle/>
                    <a:p>
                      <a:r>
                        <a:rPr lang="en-US" sz="1000"/>
                        <a:t>289</a:t>
                      </a:r>
                    </a:p>
                  </a:txBody>
                  <a:tcPr/>
                </a:tc>
                <a:tc>
                  <a:txBody>
                    <a:bodyPr/>
                    <a:lstStyle/>
                    <a:p>
                      <a:r>
                        <a:rPr lang="en-US" sz="1000"/>
                        <a:t>12</a:t>
                      </a:r>
                    </a:p>
                  </a:txBody>
                  <a:tcPr/>
                </a:tc>
                <a:tc>
                  <a:txBody>
                    <a:bodyPr/>
                    <a:lstStyle/>
                    <a:p>
                      <a:r>
                        <a:rPr lang="en-US" sz="1000"/>
                        <a:t>0.3632 %</a:t>
                      </a:r>
                    </a:p>
                  </a:txBody>
                  <a:tcPr/>
                </a:tc>
                <a:extLst>
                  <a:ext uri="{0D108BD9-81ED-4DB2-BD59-A6C34878D82A}">
                    <a16:rowId xmlns:a16="http://schemas.microsoft.com/office/drawing/2014/main" val="4104134952"/>
                  </a:ext>
                </a:extLst>
              </a:tr>
              <a:tr h="370840">
                <a:tc>
                  <a:txBody>
                    <a:bodyPr/>
                    <a:lstStyle/>
                    <a:p>
                      <a:r>
                        <a:rPr lang="en-US" sz="1000"/>
                        <a:t>motomelbicicletas</a:t>
                      </a:r>
                    </a:p>
                  </a:txBody>
                  <a:tcPr/>
                </a:tc>
                <a:tc>
                  <a:txBody>
                    <a:bodyPr/>
                    <a:lstStyle/>
                    <a:p>
                      <a:r>
                        <a:rPr lang="en-US" sz="1000"/>
                        <a:t>4392</a:t>
                      </a:r>
                    </a:p>
                  </a:txBody>
                  <a:tcPr/>
                </a:tc>
                <a:tc>
                  <a:txBody>
                    <a:bodyPr/>
                    <a:lstStyle/>
                    <a:p>
                      <a:r>
                        <a:rPr lang="en-US" sz="1000"/>
                        <a:t>225</a:t>
                      </a:r>
                    </a:p>
                  </a:txBody>
                  <a:tcPr/>
                </a:tc>
                <a:tc>
                  <a:txBody>
                    <a:bodyPr/>
                    <a:lstStyle/>
                    <a:p>
                      <a:r>
                        <a:rPr lang="en-US" sz="1000"/>
                        <a:t>7</a:t>
                      </a:r>
                    </a:p>
                  </a:txBody>
                  <a:tcPr/>
                </a:tc>
                <a:tc>
                  <a:txBody>
                    <a:bodyPr/>
                    <a:lstStyle/>
                    <a:p>
                      <a:r>
                        <a:rPr lang="en-US" sz="1000"/>
                        <a:t>0</a:t>
                      </a:r>
                    </a:p>
                  </a:txBody>
                  <a:tcPr/>
                </a:tc>
                <a:tc>
                  <a:txBody>
                    <a:bodyPr/>
                    <a:lstStyle/>
                    <a:p>
                      <a:r>
                        <a:rPr lang="en-US" sz="1000"/>
                        <a:t>4</a:t>
                      </a:r>
                    </a:p>
                  </a:txBody>
                  <a:tcPr/>
                </a:tc>
                <a:tc>
                  <a:txBody>
                    <a:bodyPr/>
                    <a:lstStyle/>
                    <a:p>
                      <a:r>
                        <a:rPr lang="en-US" sz="1000"/>
                        <a:t>11</a:t>
                      </a:r>
                    </a:p>
                  </a:txBody>
                  <a:tcPr/>
                </a:tc>
                <a:tc>
                  <a:txBody>
                    <a:bodyPr/>
                    <a:lstStyle/>
                    <a:p>
                      <a:r>
                        <a:rPr lang="en-US" sz="1000"/>
                        <a:t>482</a:t>
                      </a:r>
                    </a:p>
                  </a:txBody>
                  <a:tcPr/>
                </a:tc>
                <a:tc>
                  <a:txBody>
                    <a:bodyPr/>
                    <a:lstStyle/>
                    <a:p>
                      <a:r>
                        <a:rPr lang="en-US" sz="1000"/>
                        <a:t>41</a:t>
                      </a:r>
                    </a:p>
                  </a:txBody>
                  <a:tcPr/>
                </a:tc>
                <a:tc>
                  <a:txBody>
                    <a:bodyPr/>
                    <a:lstStyle/>
                    <a:p>
                      <a:r>
                        <a:rPr lang="en-US" sz="1000"/>
                        <a:t>1.1111 %</a:t>
                      </a:r>
                    </a:p>
                  </a:txBody>
                  <a:tcPr/>
                </a:tc>
                <a:extLst>
                  <a:ext uri="{0D108BD9-81ED-4DB2-BD59-A6C34878D82A}">
                    <a16:rowId xmlns:a16="http://schemas.microsoft.com/office/drawing/2014/main" val="1952983738"/>
                  </a:ext>
                </a:extLst>
              </a:tr>
            </a:tbl>
          </a:graphicData>
        </a:graphic>
      </p:graphicFrame>
      <p:sp>
        <p:nvSpPr>
          <p:cNvPr id="4" name="Text Placeholder 3">
            <a:extLst>
              <a:ext uri="{FF2B5EF4-FFF2-40B4-BE49-F238E27FC236}">
                <a16:creationId xmlns:a16="http://schemas.microsoft.com/office/drawing/2014/main" id="{3BD61CF1-68F2-4589-BEC5-986F770274E6}"/>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252837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69E5-212A-427C-8672-5729811BA020}"/>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34D09FFC-76AA-413C-AA19-DEB8285B0EFB}"/>
              </a:ext>
            </a:extLst>
          </p:cNvPr>
          <p:cNvGraphicFramePr>
            <a:graphicFrameLocks noGrp="1"/>
          </p:cNvGraphicFramePr>
          <p:nvPr>
            <p:ph type="chart" sz="quarter" idx="13"/>
            <p:extLst>
              <p:ext uri="{D42A27DB-BD31-4B8C-83A1-F6EECF244321}">
                <p14:modId xmlns:p14="http://schemas.microsoft.com/office/powerpoint/2010/main" val="2782749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387C8-16B8-4D87-A715-D1EE7E7C898C}"/>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129BAD97-1470-4F06-A856-887D2ADB81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040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78566-FC4B-40A9-8895-540B8F812F83}"/>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0089C313-97F4-40CA-BCB5-6572845E21A0}"/>
              </a:ext>
            </a:extLst>
          </p:cNvPr>
          <p:cNvGraphicFramePr>
            <a:graphicFrameLocks noGrp="1"/>
          </p:cNvGraphicFramePr>
          <p:nvPr>
            <p:ph type="chart" sz="quarter" idx="13"/>
            <p:extLst>
              <p:ext uri="{D42A27DB-BD31-4B8C-83A1-F6EECF244321}">
                <p14:modId xmlns:p14="http://schemas.microsoft.com/office/powerpoint/2010/main" val="2258101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4CB218-39B6-4848-B778-4E0291B278FD}"/>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A69F7B68-C50C-481B-999F-38271CAFAA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965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9DADA-C475-4E61-A6C5-400F3A69306C}"/>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C943E5A9-A9DF-4534-8963-45FBBD111259}"/>
              </a:ext>
            </a:extLst>
          </p:cNvPr>
          <p:cNvGraphicFramePr>
            <a:graphicFrameLocks noGrp="1"/>
          </p:cNvGraphicFramePr>
          <p:nvPr>
            <p:ph type="chart" sz="quarter" idx="13"/>
            <p:extLst>
              <p:ext uri="{D42A27DB-BD31-4B8C-83A1-F6EECF244321}">
                <p14:modId xmlns:p14="http://schemas.microsoft.com/office/powerpoint/2010/main" val="1873295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3A2FD2-F7C0-4320-BB54-64693CE2645B}"/>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5996764-05CF-46CB-9C1D-C184699EA7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063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2024-76AA-4B51-9CC2-7A6399D35C75}"/>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4E1387C7-04A3-400E-BFAD-E91186F80259}"/>
              </a:ext>
            </a:extLst>
          </p:cNvPr>
          <p:cNvGraphicFramePr>
            <a:graphicFrameLocks noGrp="1"/>
          </p:cNvGraphicFramePr>
          <p:nvPr>
            <p:ph type="chart" sz="quarter" idx="13"/>
            <p:extLst>
              <p:ext uri="{D42A27DB-BD31-4B8C-83A1-F6EECF244321}">
                <p14:modId xmlns:p14="http://schemas.microsoft.com/office/powerpoint/2010/main" val="1058134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98180D-D683-4EF5-B301-787B363B3A1A}"/>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A6DE8FD-2354-406A-9341-96E31C73EC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004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4328-DBB6-452B-B418-3BE7C7E22897}"/>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53470910-C875-4584-9466-08B89FEDED96}"/>
              </a:ext>
            </a:extLst>
          </p:cNvPr>
          <p:cNvGraphicFramePr>
            <a:graphicFrameLocks noGrp="1"/>
          </p:cNvGraphicFramePr>
          <p:nvPr>
            <p:ph type="chart" sz="quarter" idx="13"/>
            <p:extLst>
              <p:ext uri="{D42A27DB-BD31-4B8C-83A1-F6EECF244321}">
                <p14:modId xmlns:p14="http://schemas.microsoft.com/office/powerpoint/2010/main" val="2158733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A6E86-9149-467E-B4E9-D106C22E5219}"/>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64841AE7-8B92-4026-86E9-A29E9DE350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1073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D29B8-2D5B-4170-B9F0-A05EE1833E2B}"/>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1B9D4593-3D61-42FF-8130-01CD079F08AB}"/>
              </a:ext>
            </a:extLst>
          </p:cNvPr>
          <p:cNvGraphicFramePr>
            <a:graphicFrameLocks noGrp="1"/>
          </p:cNvGraphicFramePr>
          <p:nvPr>
            <p:ph type="chart" sz="quarter" idx="13"/>
            <p:extLst>
              <p:ext uri="{D42A27DB-BD31-4B8C-83A1-F6EECF244321}">
                <p14:modId xmlns:p14="http://schemas.microsoft.com/office/powerpoint/2010/main" val="1714469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260258-7D6C-4D67-AAA7-2D86DA080613}"/>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166253DE-57BC-4474-B8C4-B1E84AAE9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262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B776-D734-450B-A792-31542ACD31EF}"/>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A144290A-23CA-4588-94DB-A6272B90B8A3}"/>
              </a:ext>
            </a:extLst>
          </p:cNvPr>
          <p:cNvGraphicFramePr>
            <a:graphicFrameLocks noGrp="1"/>
          </p:cNvGraphicFramePr>
          <p:nvPr>
            <p:ph type="chart" sz="quarter" idx="13"/>
            <p:extLst>
              <p:ext uri="{D42A27DB-BD31-4B8C-83A1-F6EECF244321}">
                <p14:modId xmlns:p14="http://schemas.microsoft.com/office/powerpoint/2010/main" val="3311460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24166-23B7-4427-8E6B-AA84D49FFF32}"/>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1AB7E058-52E9-4E30-B1EC-CB8EBECC3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6969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B4120-6EA0-4320-8AE6-6E7F53CD0715}"/>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ECA45F1E-CC10-4DA4-BDD8-8EA52C7BC3D6}"/>
              </a:ext>
            </a:extLst>
          </p:cNvPr>
          <p:cNvGraphicFramePr>
            <a:graphicFrameLocks noGrp="1"/>
          </p:cNvGraphicFramePr>
          <p:nvPr>
            <p:ph type="chart" sz="quarter" idx="13"/>
            <p:extLst>
              <p:ext uri="{D42A27DB-BD31-4B8C-83A1-F6EECF244321}">
                <p14:modId xmlns:p14="http://schemas.microsoft.com/office/powerpoint/2010/main" val="723084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CE932-AD6D-460E-8FB5-55D37441D569}"/>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A57E00B5-54DA-4BF1-8E6F-7D690738FB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8457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CB55F-FF44-480A-B7E1-8E3813716F89}"/>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BB7009A8-2546-45C2-BE93-EA2FCA1DFC51}"/>
              </a:ext>
            </a:extLst>
          </p:cNvPr>
          <p:cNvGraphicFramePr>
            <a:graphicFrameLocks noGrp="1"/>
          </p:cNvGraphicFramePr>
          <p:nvPr>
            <p:ph type="chart" sz="quarter" idx="13"/>
            <p:extLst>
              <p:ext uri="{D42A27DB-BD31-4B8C-83A1-F6EECF244321}">
                <p14:modId xmlns:p14="http://schemas.microsoft.com/office/powerpoint/2010/main" val="2499402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B91CE-E890-417D-9B53-5E7FAAFCE64C}"/>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F8962A95-7BD9-408D-BC34-AB4BE1D8F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8009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9F359-432D-42BC-94AC-3735A5EF1F04}"/>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0C1BCD8B-2C53-4D53-9DB5-1A45C8A68359}"/>
              </a:ext>
            </a:extLst>
          </p:cNvPr>
          <p:cNvGraphicFramePr>
            <a:graphicFrameLocks noGrp="1"/>
          </p:cNvGraphicFramePr>
          <p:nvPr>
            <p:ph type="chart" sz="quarter" idx="13"/>
            <p:extLst>
              <p:ext uri="{D42A27DB-BD31-4B8C-83A1-F6EECF244321}">
                <p14:modId xmlns:p14="http://schemas.microsoft.com/office/powerpoint/2010/main" val="713714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214E71-6491-41DE-93D2-F9CCA44D2B61}"/>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4C9BFA7A-697F-4850-8024-1D5F68693A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630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B5E5C-066E-41DC-9D22-F42A867957C4}"/>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E33C41FE-D6EC-4C60-9470-9F049941AA7D}"/>
              </a:ext>
            </a:extLst>
          </p:cNvPr>
          <p:cNvGraphicFramePr>
            <a:graphicFrameLocks noGrp="1"/>
          </p:cNvGraphicFramePr>
          <p:nvPr>
            <p:ph type="chart" sz="quarter" idx="13"/>
            <p:extLst>
              <p:ext uri="{D42A27DB-BD31-4B8C-83A1-F6EECF244321}">
                <p14:modId xmlns:p14="http://schemas.microsoft.com/office/powerpoint/2010/main" val="1237696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2F4DF-614D-4FF6-991B-81CA7F0AB73F}"/>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D0F2EBB4-791C-4678-B2C3-BEB302FA28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517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DC172-94AE-4344-B801-1E9365CB25FE}"/>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30F49F78-1118-4BC6-BC19-0A8F1411FF06}"/>
              </a:ext>
            </a:extLst>
          </p:cNvPr>
          <p:cNvGraphicFramePr>
            <a:graphicFrameLocks noGrp="1"/>
          </p:cNvGraphicFramePr>
          <p:nvPr>
            <p:ph type="chart" sz="quarter" idx="13"/>
            <p:extLst>
              <p:ext uri="{D42A27DB-BD31-4B8C-83A1-F6EECF244321}">
                <p14:modId xmlns:p14="http://schemas.microsoft.com/office/powerpoint/2010/main" val="3933632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EFAA09-A6CB-42C7-B5D8-6291D597E71C}"/>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A278235-2C4A-459B-9223-F8526C316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75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E014B-2259-4572-B331-A5F5F0B23F04}"/>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DA029584-89B5-4647-AB49-663FCC2764C5}"/>
              </a:ext>
            </a:extLst>
          </p:cNvPr>
          <p:cNvGraphicFramePr>
            <a:graphicFrameLocks noGrp="1"/>
          </p:cNvGraphicFramePr>
          <p:nvPr>
            <p:ph type="chart" sz="quarter" idx="13"/>
            <p:extLst>
              <p:ext uri="{D42A27DB-BD31-4B8C-83A1-F6EECF244321}">
                <p14:modId xmlns:p14="http://schemas.microsoft.com/office/powerpoint/2010/main" val="72370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61054E-9B0E-4003-B7E7-D3B9FAD6003E}"/>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0CFCC871-FECB-402C-BBF9-F58A1F036B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5981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DC30F-8DE6-4E6F-B7A7-EA534B296B03}"/>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9C97F485-B301-4C75-81C3-8088737C900E}"/>
              </a:ext>
            </a:extLst>
          </p:cNvPr>
          <p:cNvGraphicFramePr>
            <a:graphicFrameLocks noGrp="1"/>
          </p:cNvGraphicFramePr>
          <p:nvPr>
            <p:ph type="tbl" sz="quarter" idx="13"/>
            <p:extLst>
              <p:ext uri="{D42A27DB-BD31-4B8C-83A1-F6EECF244321}">
                <p14:modId xmlns:p14="http://schemas.microsoft.com/office/powerpoint/2010/main" val="21181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5389316"/>
                    </a:ext>
                  </a:extLst>
                </a:gridCol>
                <a:gridCol w="1399032">
                  <a:extLst>
                    <a:ext uri="{9D8B030D-6E8A-4147-A177-3AD203B41FA5}">
                      <a16:colId xmlns:a16="http://schemas.microsoft.com/office/drawing/2014/main" val="1857636765"/>
                    </a:ext>
                  </a:extLst>
                </a:gridCol>
                <a:gridCol w="1399032">
                  <a:extLst>
                    <a:ext uri="{9D8B030D-6E8A-4147-A177-3AD203B41FA5}">
                      <a16:colId xmlns:a16="http://schemas.microsoft.com/office/drawing/2014/main" val="3600087222"/>
                    </a:ext>
                  </a:extLst>
                </a:gridCol>
                <a:gridCol w="1399032">
                  <a:extLst>
                    <a:ext uri="{9D8B030D-6E8A-4147-A177-3AD203B41FA5}">
                      <a16:colId xmlns:a16="http://schemas.microsoft.com/office/drawing/2014/main" val="4105160678"/>
                    </a:ext>
                  </a:extLst>
                </a:gridCol>
                <a:gridCol w="1399032">
                  <a:extLst>
                    <a:ext uri="{9D8B030D-6E8A-4147-A177-3AD203B41FA5}">
                      <a16:colId xmlns:a16="http://schemas.microsoft.com/office/drawing/2014/main" val="3680114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9075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540.54166666667</a:t>
                      </a:r>
                    </a:p>
                  </a:txBody>
                  <a:tcPr/>
                </a:tc>
                <a:extLst>
                  <a:ext uri="{0D108BD9-81ED-4DB2-BD59-A6C34878D82A}">
                    <a16:rowId xmlns:a16="http://schemas.microsoft.com/office/drawing/2014/main" val="157649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673.22222222222</a:t>
                      </a:r>
                    </a:p>
                  </a:txBody>
                  <a:tcPr/>
                </a:tc>
                <a:extLst>
                  <a:ext uri="{0D108BD9-81ED-4DB2-BD59-A6C34878D82A}">
                    <a16:rowId xmlns:a16="http://schemas.microsoft.com/office/drawing/2014/main" val="214111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343.26666666667</a:t>
                      </a:r>
                    </a:p>
                  </a:txBody>
                  <a:tcPr/>
                </a:tc>
                <a:extLst>
                  <a:ext uri="{0D108BD9-81ED-4DB2-BD59-A6C34878D82A}">
                    <a16:rowId xmlns:a16="http://schemas.microsoft.com/office/drawing/2014/main" val="279271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532.78571428571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673.78571428571</a:t>
                      </a:r>
                    </a:p>
                  </a:txBody>
                  <a:tcPr/>
                </a:tc>
                <a:extLst>
                  <a:ext uri="{0D108BD9-81ED-4DB2-BD59-A6C34878D82A}">
                    <a16:rowId xmlns:a16="http://schemas.microsoft.com/office/drawing/2014/main" val="408953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448.15384615385</a:t>
                      </a:r>
                    </a:p>
                  </a:txBody>
                  <a:tcPr/>
                </a:tc>
                <a:extLst>
                  <a:ext uri="{0D108BD9-81ED-4DB2-BD59-A6C34878D82A}">
                    <a16:rowId xmlns:a16="http://schemas.microsoft.com/office/drawing/2014/main" val="5289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270.07692307692</a:t>
                      </a:r>
                    </a:p>
                  </a:txBody>
                  <a:tcPr/>
                </a:tc>
                <a:extLst>
                  <a:ext uri="{0D108BD9-81ED-4DB2-BD59-A6C34878D82A}">
                    <a16:rowId xmlns:a16="http://schemas.microsoft.com/office/drawing/2014/main" val="2614558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221.81818181818</a:t>
                      </a:r>
                    </a:p>
                  </a:txBody>
                  <a:tcPr/>
                </a:tc>
                <a:extLst>
                  <a:ext uri="{0D108BD9-81ED-4DB2-BD59-A6C34878D82A}">
                    <a16:rowId xmlns:a16="http://schemas.microsoft.com/office/drawing/2014/main" val="411748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42.555555555556</a:t>
                      </a:r>
                    </a:p>
                  </a:txBody>
                  <a:tcPr/>
                </a:tc>
                <a:extLst>
                  <a:ext uri="{0D108BD9-81ED-4DB2-BD59-A6C34878D82A}">
                    <a16:rowId xmlns:a16="http://schemas.microsoft.com/office/drawing/2014/main" val="264697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656.55555555556</a:t>
                      </a:r>
                    </a:p>
                  </a:txBody>
                  <a:tcPr/>
                </a:tc>
                <a:extLst>
                  <a:ext uri="{0D108BD9-81ED-4DB2-BD59-A6C34878D82A}">
                    <a16:rowId xmlns:a16="http://schemas.microsoft.com/office/drawing/2014/main" val="96954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127.77777777778</a:t>
                      </a:r>
                    </a:p>
                  </a:txBody>
                  <a:tcPr/>
                </a:tc>
                <a:extLst>
                  <a:ext uri="{0D108BD9-81ED-4DB2-BD59-A6C34878D82A}">
                    <a16:rowId xmlns:a16="http://schemas.microsoft.com/office/drawing/2014/main" val="1974406598"/>
                  </a:ext>
                </a:extLst>
              </a:tr>
            </a:tbl>
          </a:graphicData>
        </a:graphic>
      </p:graphicFrame>
      <p:sp>
        <p:nvSpPr>
          <p:cNvPr id="4" name="Text Placeholder 3">
            <a:extLst>
              <a:ext uri="{FF2B5EF4-FFF2-40B4-BE49-F238E27FC236}">
                <a16:creationId xmlns:a16="http://schemas.microsoft.com/office/drawing/2014/main" id="{9001052B-45D2-4C24-A52F-FD0931F827D1}"/>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018968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F954D-7F9A-4C7A-B5D4-85FCC8D31AD2}"/>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B09E9BD4-ADFF-4722-939B-E23A7023E106}"/>
              </a:ext>
            </a:extLst>
          </p:cNvPr>
          <p:cNvGraphicFramePr>
            <a:graphicFrameLocks noGrp="1"/>
          </p:cNvGraphicFramePr>
          <p:nvPr>
            <p:ph type="tbl" sz="quarter" idx="13"/>
            <p:extLst>
              <p:ext uri="{D42A27DB-BD31-4B8C-83A1-F6EECF244321}">
                <p14:modId xmlns:p14="http://schemas.microsoft.com/office/powerpoint/2010/main" val="78270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1034502"/>
                    </a:ext>
                  </a:extLst>
                </a:gridCol>
                <a:gridCol w="1399032">
                  <a:extLst>
                    <a:ext uri="{9D8B030D-6E8A-4147-A177-3AD203B41FA5}">
                      <a16:colId xmlns:a16="http://schemas.microsoft.com/office/drawing/2014/main" val="2596546273"/>
                    </a:ext>
                  </a:extLst>
                </a:gridCol>
                <a:gridCol w="1399032">
                  <a:extLst>
                    <a:ext uri="{9D8B030D-6E8A-4147-A177-3AD203B41FA5}">
                      <a16:colId xmlns:a16="http://schemas.microsoft.com/office/drawing/2014/main" val="1954488215"/>
                    </a:ext>
                  </a:extLst>
                </a:gridCol>
                <a:gridCol w="1399032">
                  <a:extLst>
                    <a:ext uri="{9D8B030D-6E8A-4147-A177-3AD203B41FA5}">
                      <a16:colId xmlns:a16="http://schemas.microsoft.com/office/drawing/2014/main" val="2694227314"/>
                    </a:ext>
                  </a:extLst>
                </a:gridCol>
                <a:gridCol w="1399032">
                  <a:extLst>
                    <a:ext uri="{9D8B030D-6E8A-4147-A177-3AD203B41FA5}">
                      <a16:colId xmlns:a16="http://schemas.microsoft.com/office/drawing/2014/main" val="548114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701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1054.25</a:t>
                      </a:r>
                    </a:p>
                  </a:txBody>
                  <a:tcPr/>
                </a:tc>
                <a:extLst>
                  <a:ext uri="{0D108BD9-81ED-4DB2-BD59-A6C34878D82A}">
                    <a16:rowId xmlns:a16="http://schemas.microsoft.com/office/drawing/2014/main" val="415637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1090.75</a:t>
                      </a:r>
                    </a:p>
                  </a:txBody>
                  <a:tcPr/>
                </a:tc>
                <a:extLst>
                  <a:ext uri="{0D108BD9-81ED-4DB2-BD59-A6C34878D82A}">
                    <a16:rowId xmlns:a16="http://schemas.microsoft.com/office/drawing/2014/main" val="45211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960.875</a:t>
                      </a:r>
                    </a:p>
                  </a:txBody>
                  <a:tcPr/>
                </a:tc>
                <a:extLst>
                  <a:ext uri="{0D108BD9-81ED-4DB2-BD59-A6C34878D82A}">
                    <a16:rowId xmlns:a16="http://schemas.microsoft.com/office/drawing/2014/main" val="82890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29.428571428571</a:t>
                      </a:r>
                    </a:p>
                  </a:txBody>
                  <a:tcPr/>
                </a:tc>
                <a:extLst>
                  <a:ext uri="{0D108BD9-81ED-4DB2-BD59-A6C34878D82A}">
                    <a16:rowId xmlns:a16="http://schemas.microsoft.com/office/drawing/2014/main" val="16954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extLst>
                  <a:ext uri="{0D108BD9-81ED-4DB2-BD59-A6C34878D82A}">
                    <a16:rowId xmlns:a16="http://schemas.microsoft.com/office/drawing/2014/main" val="136888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8284.8571428571</a:t>
                      </a:r>
                    </a:p>
                  </a:txBody>
                  <a:tcPr/>
                </a:tc>
                <a:extLst>
                  <a:ext uri="{0D108BD9-81ED-4DB2-BD59-A6C34878D82A}">
                    <a16:rowId xmlns:a16="http://schemas.microsoft.com/office/drawing/2014/main" val="47739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442.42857142857</a:t>
                      </a:r>
                    </a:p>
                  </a:txBody>
                  <a:tcPr/>
                </a:tc>
                <a:extLst>
                  <a:ext uri="{0D108BD9-81ED-4DB2-BD59-A6C34878D82A}">
                    <a16:rowId xmlns:a16="http://schemas.microsoft.com/office/drawing/2014/main" val="234231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1220.1666666667</a:t>
                      </a:r>
                    </a:p>
                  </a:txBody>
                  <a:tcPr/>
                </a:tc>
                <a:extLst>
                  <a:ext uri="{0D108BD9-81ED-4DB2-BD59-A6C34878D82A}">
                    <a16:rowId xmlns:a16="http://schemas.microsoft.com/office/drawing/2014/main" val="190439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916.16666666667</a:t>
                      </a:r>
                    </a:p>
                  </a:txBody>
                  <a:tcPr/>
                </a:tc>
                <a:extLst>
                  <a:ext uri="{0D108BD9-81ED-4DB2-BD59-A6C34878D82A}">
                    <a16:rowId xmlns:a16="http://schemas.microsoft.com/office/drawing/2014/main" val="151563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250.83333333333</a:t>
                      </a:r>
                    </a:p>
                  </a:txBody>
                  <a:tcPr/>
                </a:tc>
                <a:extLst>
                  <a:ext uri="{0D108BD9-81ED-4DB2-BD59-A6C34878D82A}">
                    <a16:rowId xmlns:a16="http://schemas.microsoft.com/office/drawing/2014/main" val="3996619590"/>
                  </a:ext>
                </a:extLst>
              </a:tr>
            </a:tbl>
          </a:graphicData>
        </a:graphic>
      </p:graphicFrame>
      <p:sp>
        <p:nvSpPr>
          <p:cNvPr id="4" name="Text Placeholder 3">
            <a:extLst>
              <a:ext uri="{FF2B5EF4-FFF2-40B4-BE49-F238E27FC236}">
                <a16:creationId xmlns:a16="http://schemas.microsoft.com/office/drawing/2014/main" id="{0D75A653-E251-463E-9007-81D1FF2B7BFE}"/>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088392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E276A-6E0D-442F-8F67-7741BEC6863A}"/>
              </a:ext>
            </a:extLst>
          </p:cNvPr>
          <p:cNvSpPr>
            <a:spLocks noGrp="1"/>
          </p:cNvSpPr>
          <p:nvPr>
            <p:ph type="title"/>
          </p:nvPr>
        </p:nvSpPr>
        <p:spPr/>
        <p:txBody>
          <a:bodyPr/>
          <a:lstStyle/>
          <a:p>
            <a:r>
              <a:rPr lang="en-US"/>
              <a:t>Instagram Posts Table | Teknialbikes - 1 of 21</a:t>
            </a:r>
          </a:p>
        </p:txBody>
      </p:sp>
      <p:graphicFrame>
        <p:nvGraphicFramePr>
          <p:cNvPr id="5" name="Table Placeholder 4">
            <a:extLst>
              <a:ext uri="{FF2B5EF4-FFF2-40B4-BE49-F238E27FC236}">
                <a16:creationId xmlns:a16="http://schemas.microsoft.com/office/drawing/2014/main" id="{AE6F218C-6AE4-4116-9380-5E3AAD29787A}"/>
              </a:ext>
            </a:extLst>
          </p:cNvPr>
          <p:cNvGraphicFramePr>
            <a:graphicFrameLocks noGrp="1"/>
          </p:cNvGraphicFramePr>
          <p:nvPr>
            <p:ph type="tbl" sz="quarter" idx="13"/>
            <p:extLst>
              <p:ext uri="{D42A27DB-BD31-4B8C-83A1-F6EECF244321}">
                <p14:modId xmlns:p14="http://schemas.microsoft.com/office/powerpoint/2010/main" val="147145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42663270"/>
                    </a:ext>
                  </a:extLst>
                </a:gridCol>
                <a:gridCol w="987552">
                  <a:extLst>
                    <a:ext uri="{9D8B030D-6E8A-4147-A177-3AD203B41FA5}">
                      <a16:colId xmlns:a16="http://schemas.microsoft.com/office/drawing/2014/main" val="2453577510"/>
                    </a:ext>
                  </a:extLst>
                </a:gridCol>
                <a:gridCol w="987552">
                  <a:extLst>
                    <a:ext uri="{9D8B030D-6E8A-4147-A177-3AD203B41FA5}">
                      <a16:colId xmlns:a16="http://schemas.microsoft.com/office/drawing/2014/main" val="3039054902"/>
                    </a:ext>
                  </a:extLst>
                </a:gridCol>
                <a:gridCol w="987552">
                  <a:extLst>
                    <a:ext uri="{9D8B030D-6E8A-4147-A177-3AD203B41FA5}">
                      <a16:colId xmlns:a16="http://schemas.microsoft.com/office/drawing/2014/main" val="805132616"/>
                    </a:ext>
                  </a:extLst>
                </a:gridCol>
                <a:gridCol w="987552">
                  <a:extLst>
                    <a:ext uri="{9D8B030D-6E8A-4147-A177-3AD203B41FA5}">
                      <a16:colId xmlns:a16="http://schemas.microsoft.com/office/drawing/2014/main" val="1661060610"/>
                    </a:ext>
                  </a:extLst>
                </a:gridCol>
                <a:gridCol w="987552">
                  <a:extLst>
                    <a:ext uri="{9D8B030D-6E8A-4147-A177-3AD203B41FA5}">
                      <a16:colId xmlns:a16="http://schemas.microsoft.com/office/drawing/2014/main" val="80960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51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0926158"/>
                  </a:ext>
                </a:extLst>
              </a:tr>
            </a:tbl>
          </a:graphicData>
        </a:graphic>
      </p:graphicFrame>
      <p:sp>
        <p:nvSpPr>
          <p:cNvPr id="4" name="Text Placeholder 3">
            <a:extLst>
              <a:ext uri="{FF2B5EF4-FFF2-40B4-BE49-F238E27FC236}">
                <a16:creationId xmlns:a16="http://schemas.microsoft.com/office/drawing/2014/main" id="{43D21CE4-1694-48BF-924E-2D0282F94F8D}"/>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189420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3F441-4AAC-42E1-B160-A4449A0FB31D}"/>
              </a:ext>
            </a:extLst>
          </p:cNvPr>
          <p:cNvSpPr>
            <a:spLocks noGrp="1"/>
          </p:cNvSpPr>
          <p:nvPr>
            <p:ph type="title"/>
          </p:nvPr>
        </p:nvSpPr>
        <p:spPr/>
        <p:txBody>
          <a:bodyPr/>
          <a:lstStyle/>
          <a:p>
            <a:r>
              <a:rPr lang="en-US"/>
              <a:t>Instagram Posts Table | Teknialbikes - 2 of 21</a:t>
            </a:r>
          </a:p>
        </p:txBody>
      </p:sp>
      <p:graphicFrame>
        <p:nvGraphicFramePr>
          <p:cNvPr id="5" name="Table Placeholder 4">
            <a:extLst>
              <a:ext uri="{FF2B5EF4-FFF2-40B4-BE49-F238E27FC236}">
                <a16:creationId xmlns:a16="http://schemas.microsoft.com/office/drawing/2014/main" id="{7DB4726F-E410-42BC-9E63-E83900E32867}"/>
              </a:ext>
            </a:extLst>
          </p:cNvPr>
          <p:cNvGraphicFramePr>
            <a:graphicFrameLocks noGrp="1"/>
          </p:cNvGraphicFramePr>
          <p:nvPr>
            <p:ph type="tbl" sz="quarter" idx="13"/>
            <p:extLst>
              <p:ext uri="{D42A27DB-BD31-4B8C-83A1-F6EECF244321}">
                <p14:modId xmlns:p14="http://schemas.microsoft.com/office/powerpoint/2010/main" val="981667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4936529"/>
                    </a:ext>
                  </a:extLst>
                </a:gridCol>
                <a:gridCol w="987552">
                  <a:extLst>
                    <a:ext uri="{9D8B030D-6E8A-4147-A177-3AD203B41FA5}">
                      <a16:colId xmlns:a16="http://schemas.microsoft.com/office/drawing/2014/main" val="3218147634"/>
                    </a:ext>
                  </a:extLst>
                </a:gridCol>
                <a:gridCol w="987552">
                  <a:extLst>
                    <a:ext uri="{9D8B030D-6E8A-4147-A177-3AD203B41FA5}">
                      <a16:colId xmlns:a16="http://schemas.microsoft.com/office/drawing/2014/main" val="747797944"/>
                    </a:ext>
                  </a:extLst>
                </a:gridCol>
                <a:gridCol w="987552">
                  <a:extLst>
                    <a:ext uri="{9D8B030D-6E8A-4147-A177-3AD203B41FA5}">
                      <a16:colId xmlns:a16="http://schemas.microsoft.com/office/drawing/2014/main" val="4258499447"/>
                    </a:ext>
                  </a:extLst>
                </a:gridCol>
                <a:gridCol w="987552">
                  <a:extLst>
                    <a:ext uri="{9D8B030D-6E8A-4147-A177-3AD203B41FA5}">
                      <a16:colId xmlns:a16="http://schemas.microsoft.com/office/drawing/2014/main" val="487877236"/>
                    </a:ext>
                  </a:extLst>
                </a:gridCol>
                <a:gridCol w="987552">
                  <a:extLst>
                    <a:ext uri="{9D8B030D-6E8A-4147-A177-3AD203B41FA5}">
                      <a16:colId xmlns:a16="http://schemas.microsoft.com/office/drawing/2014/main" val="53596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868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169374"/>
                  </a:ext>
                </a:extLst>
              </a:tr>
            </a:tbl>
          </a:graphicData>
        </a:graphic>
      </p:graphicFrame>
      <p:sp>
        <p:nvSpPr>
          <p:cNvPr id="4" name="Text Placeholder 3">
            <a:extLst>
              <a:ext uri="{FF2B5EF4-FFF2-40B4-BE49-F238E27FC236}">
                <a16:creationId xmlns:a16="http://schemas.microsoft.com/office/drawing/2014/main" id="{C6585967-073B-4BE6-A9AE-E154157D8018}"/>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707155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491D3-5A6D-4E44-B88A-6A4CDA42E4FF}"/>
              </a:ext>
            </a:extLst>
          </p:cNvPr>
          <p:cNvSpPr>
            <a:spLocks noGrp="1"/>
          </p:cNvSpPr>
          <p:nvPr>
            <p:ph type="title"/>
          </p:nvPr>
        </p:nvSpPr>
        <p:spPr/>
        <p:txBody>
          <a:bodyPr/>
          <a:lstStyle/>
          <a:p>
            <a:r>
              <a:rPr lang="en-US"/>
              <a:t>Instagram Posts Table | Teknialbikes - 3 of 21</a:t>
            </a:r>
          </a:p>
        </p:txBody>
      </p:sp>
      <p:graphicFrame>
        <p:nvGraphicFramePr>
          <p:cNvPr id="5" name="Table Placeholder 4">
            <a:extLst>
              <a:ext uri="{FF2B5EF4-FFF2-40B4-BE49-F238E27FC236}">
                <a16:creationId xmlns:a16="http://schemas.microsoft.com/office/drawing/2014/main" id="{C2D2F765-1AE9-48C3-BEBE-11677BA6C809}"/>
              </a:ext>
            </a:extLst>
          </p:cNvPr>
          <p:cNvGraphicFramePr>
            <a:graphicFrameLocks noGrp="1"/>
          </p:cNvGraphicFramePr>
          <p:nvPr>
            <p:ph type="tbl" sz="quarter" idx="13"/>
            <p:extLst>
              <p:ext uri="{D42A27DB-BD31-4B8C-83A1-F6EECF244321}">
                <p14:modId xmlns:p14="http://schemas.microsoft.com/office/powerpoint/2010/main" val="3470725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30468373"/>
                    </a:ext>
                  </a:extLst>
                </a:gridCol>
                <a:gridCol w="987552">
                  <a:extLst>
                    <a:ext uri="{9D8B030D-6E8A-4147-A177-3AD203B41FA5}">
                      <a16:colId xmlns:a16="http://schemas.microsoft.com/office/drawing/2014/main" val="2039775117"/>
                    </a:ext>
                  </a:extLst>
                </a:gridCol>
                <a:gridCol w="987552">
                  <a:extLst>
                    <a:ext uri="{9D8B030D-6E8A-4147-A177-3AD203B41FA5}">
                      <a16:colId xmlns:a16="http://schemas.microsoft.com/office/drawing/2014/main" val="1816503560"/>
                    </a:ext>
                  </a:extLst>
                </a:gridCol>
                <a:gridCol w="987552">
                  <a:extLst>
                    <a:ext uri="{9D8B030D-6E8A-4147-A177-3AD203B41FA5}">
                      <a16:colId xmlns:a16="http://schemas.microsoft.com/office/drawing/2014/main" val="3432234005"/>
                    </a:ext>
                  </a:extLst>
                </a:gridCol>
                <a:gridCol w="987552">
                  <a:extLst>
                    <a:ext uri="{9D8B030D-6E8A-4147-A177-3AD203B41FA5}">
                      <a16:colId xmlns:a16="http://schemas.microsoft.com/office/drawing/2014/main" val="4240490477"/>
                    </a:ext>
                  </a:extLst>
                </a:gridCol>
                <a:gridCol w="987552">
                  <a:extLst>
                    <a:ext uri="{9D8B030D-6E8A-4147-A177-3AD203B41FA5}">
                      <a16:colId xmlns:a16="http://schemas.microsoft.com/office/drawing/2014/main" val="2361589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171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39489278"/>
                  </a:ext>
                </a:extLst>
              </a:tr>
            </a:tbl>
          </a:graphicData>
        </a:graphic>
      </p:graphicFrame>
      <p:sp>
        <p:nvSpPr>
          <p:cNvPr id="4" name="Text Placeholder 3">
            <a:extLst>
              <a:ext uri="{FF2B5EF4-FFF2-40B4-BE49-F238E27FC236}">
                <a16:creationId xmlns:a16="http://schemas.microsoft.com/office/drawing/2014/main" id="{AAFFDC24-3DF6-4F00-A019-6B0B6ED1F3F6}"/>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990631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8ACF-2EE2-4E70-834F-2BCCCE9EF3F0}"/>
              </a:ext>
            </a:extLst>
          </p:cNvPr>
          <p:cNvSpPr>
            <a:spLocks noGrp="1"/>
          </p:cNvSpPr>
          <p:nvPr>
            <p:ph type="title"/>
          </p:nvPr>
        </p:nvSpPr>
        <p:spPr/>
        <p:txBody>
          <a:bodyPr/>
          <a:lstStyle/>
          <a:p>
            <a:r>
              <a:rPr lang="en-US"/>
              <a:t>Instagram Posts Table | Teknialbikes - 4 of 21</a:t>
            </a:r>
          </a:p>
        </p:txBody>
      </p:sp>
      <p:graphicFrame>
        <p:nvGraphicFramePr>
          <p:cNvPr id="5" name="Table Placeholder 4">
            <a:extLst>
              <a:ext uri="{FF2B5EF4-FFF2-40B4-BE49-F238E27FC236}">
                <a16:creationId xmlns:a16="http://schemas.microsoft.com/office/drawing/2014/main" id="{A86E6AA9-1447-4932-A0EA-8BA497A5A8A1}"/>
              </a:ext>
            </a:extLst>
          </p:cNvPr>
          <p:cNvGraphicFramePr>
            <a:graphicFrameLocks noGrp="1"/>
          </p:cNvGraphicFramePr>
          <p:nvPr>
            <p:ph type="tbl" sz="quarter" idx="13"/>
            <p:extLst>
              <p:ext uri="{D42A27DB-BD31-4B8C-83A1-F6EECF244321}">
                <p14:modId xmlns:p14="http://schemas.microsoft.com/office/powerpoint/2010/main" val="425025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31230833"/>
                    </a:ext>
                  </a:extLst>
                </a:gridCol>
                <a:gridCol w="987552">
                  <a:extLst>
                    <a:ext uri="{9D8B030D-6E8A-4147-A177-3AD203B41FA5}">
                      <a16:colId xmlns:a16="http://schemas.microsoft.com/office/drawing/2014/main" val="3142160170"/>
                    </a:ext>
                  </a:extLst>
                </a:gridCol>
                <a:gridCol w="987552">
                  <a:extLst>
                    <a:ext uri="{9D8B030D-6E8A-4147-A177-3AD203B41FA5}">
                      <a16:colId xmlns:a16="http://schemas.microsoft.com/office/drawing/2014/main" val="147203967"/>
                    </a:ext>
                  </a:extLst>
                </a:gridCol>
                <a:gridCol w="987552">
                  <a:extLst>
                    <a:ext uri="{9D8B030D-6E8A-4147-A177-3AD203B41FA5}">
                      <a16:colId xmlns:a16="http://schemas.microsoft.com/office/drawing/2014/main" val="4077865694"/>
                    </a:ext>
                  </a:extLst>
                </a:gridCol>
                <a:gridCol w="987552">
                  <a:extLst>
                    <a:ext uri="{9D8B030D-6E8A-4147-A177-3AD203B41FA5}">
                      <a16:colId xmlns:a16="http://schemas.microsoft.com/office/drawing/2014/main" val="1733335091"/>
                    </a:ext>
                  </a:extLst>
                </a:gridCol>
                <a:gridCol w="987552">
                  <a:extLst>
                    <a:ext uri="{9D8B030D-6E8A-4147-A177-3AD203B41FA5}">
                      <a16:colId xmlns:a16="http://schemas.microsoft.com/office/drawing/2014/main" val="2455747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772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2617556"/>
                  </a:ext>
                </a:extLst>
              </a:tr>
            </a:tbl>
          </a:graphicData>
        </a:graphic>
      </p:graphicFrame>
      <p:sp>
        <p:nvSpPr>
          <p:cNvPr id="4" name="Text Placeholder 3">
            <a:extLst>
              <a:ext uri="{FF2B5EF4-FFF2-40B4-BE49-F238E27FC236}">
                <a16:creationId xmlns:a16="http://schemas.microsoft.com/office/drawing/2014/main" id="{1558DDDE-EDE1-4E84-8FF1-095EE943CB8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92053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03DB1-9E9D-417B-848E-73AADC5CA66C}"/>
              </a:ext>
            </a:extLst>
          </p:cNvPr>
          <p:cNvSpPr>
            <a:spLocks noGrp="1"/>
          </p:cNvSpPr>
          <p:nvPr>
            <p:ph type="title"/>
          </p:nvPr>
        </p:nvSpPr>
        <p:spPr/>
        <p:txBody>
          <a:bodyPr/>
          <a:lstStyle/>
          <a:p>
            <a:r>
              <a:rPr lang="en-US"/>
              <a:t>Instagram Posts Table | Teknialbikes - 5 of 21</a:t>
            </a:r>
          </a:p>
        </p:txBody>
      </p:sp>
      <p:graphicFrame>
        <p:nvGraphicFramePr>
          <p:cNvPr id="5" name="Table Placeholder 4">
            <a:extLst>
              <a:ext uri="{FF2B5EF4-FFF2-40B4-BE49-F238E27FC236}">
                <a16:creationId xmlns:a16="http://schemas.microsoft.com/office/drawing/2014/main" id="{4E4D9D3E-8F72-4C72-89DA-42F3D89DC0C6}"/>
              </a:ext>
            </a:extLst>
          </p:cNvPr>
          <p:cNvGraphicFramePr>
            <a:graphicFrameLocks noGrp="1"/>
          </p:cNvGraphicFramePr>
          <p:nvPr>
            <p:ph type="tbl" sz="quarter" idx="13"/>
            <p:extLst>
              <p:ext uri="{D42A27DB-BD31-4B8C-83A1-F6EECF244321}">
                <p14:modId xmlns:p14="http://schemas.microsoft.com/office/powerpoint/2010/main" val="361936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77534481"/>
                    </a:ext>
                  </a:extLst>
                </a:gridCol>
                <a:gridCol w="987552">
                  <a:extLst>
                    <a:ext uri="{9D8B030D-6E8A-4147-A177-3AD203B41FA5}">
                      <a16:colId xmlns:a16="http://schemas.microsoft.com/office/drawing/2014/main" val="2833634603"/>
                    </a:ext>
                  </a:extLst>
                </a:gridCol>
                <a:gridCol w="987552">
                  <a:extLst>
                    <a:ext uri="{9D8B030D-6E8A-4147-A177-3AD203B41FA5}">
                      <a16:colId xmlns:a16="http://schemas.microsoft.com/office/drawing/2014/main" val="2239079902"/>
                    </a:ext>
                  </a:extLst>
                </a:gridCol>
                <a:gridCol w="987552">
                  <a:extLst>
                    <a:ext uri="{9D8B030D-6E8A-4147-A177-3AD203B41FA5}">
                      <a16:colId xmlns:a16="http://schemas.microsoft.com/office/drawing/2014/main" val="554458686"/>
                    </a:ext>
                  </a:extLst>
                </a:gridCol>
                <a:gridCol w="987552">
                  <a:extLst>
                    <a:ext uri="{9D8B030D-6E8A-4147-A177-3AD203B41FA5}">
                      <a16:colId xmlns:a16="http://schemas.microsoft.com/office/drawing/2014/main" val="4156890682"/>
                    </a:ext>
                  </a:extLst>
                </a:gridCol>
                <a:gridCol w="987552">
                  <a:extLst>
                    <a:ext uri="{9D8B030D-6E8A-4147-A177-3AD203B41FA5}">
                      <a16:colId xmlns:a16="http://schemas.microsoft.com/office/drawing/2014/main" val="223967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251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- 2021-05-17 22:04:56</a:t>
                      </a:r>
                      <a:r>
                        <a:rPr kumimoji="0" lang="es-ES" sz="1000" b="0" i="0" u="none" strike="noStrike" kern="1200" cap="none" spc="0" normalizeH="0" baseline="0" noProof="0">
                          <a:ln>
                            <a:noFill/>
                          </a:ln>
                          <a:solidFill>
                            <a:prstClr val="black"/>
                          </a:solidFill>
                          <a:effectLst/>
                          <a:uLnTx/>
                          <a:uFillTx/>
                          <a:latin typeface="+mn-lt"/>
                          <a:ea typeface="+mn-ea"/>
                          <a:cs typeface="+mn-cs"/>
                        </a:rPr>
                        <a:t>
 Ella es Lorena, una mujeraza con todas las letras!! 🔥❤️
.
Lore recibió un #transplante de #corazón hace muy poquito, y con mucha #fuerza se recupera día a día.
.
Lore es integrante de atletcba, una asociación de trabajo de personas transplantadas y en lista de espera, quienes luchan día a día para concientizarnos a todos de  #DonarOrganos.
.
Hoy, Lore se une a la #familiavenzo y forma parte de las grandes #mujeresvenzo, referentes del deporte y la salud.
.
La #bicileta formará parte de su recuperación y mejorará su calidad de vida, llevando el mensaje a toda la sociedad de que #DonarSalvaVidas y contándonos sobre su evolución con la bicicleta como instrumento de superación.
.
Gracias lorenacervellini por elegir la #bici como tu compañera.
Gracias por ser una #inspiración para todos! ❤️🤩
.
.
#SOMOSVENZO
#vivivenzo #ciclismo #bike  #cycling #cyclinglifestyle #cyclinglife #venzobikes #venzobike #ciclismoargentino #mtb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66698342"/>
                  </a:ext>
                </a:extLst>
              </a:tr>
            </a:tbl>
          </a:graphicData>
        </a:graphic>
      </p:graphicFrame>
      <p:sp>
        <p:nvSpPr>
          <p:cNvPr id="4" name="Text Placeholder 3">
            <a:extLst>
              <a:ext uri="{FF2B5EF4-FFF2-40B4-BE49-F238E27FC236}">
                <a16:creationId xmlns:a16="http://schemas.microsoft.com/office/drawing/2014/main" id="{F38C8A0A-9CCB-4366-88CC-BF49B0977671}"/>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519379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23D52-2F57-4DB0-B069-CBE454FAE1B6}"/>
              </a:ext>
            </a:extLst>
          </p:cNvPr>
          <p:cNvSpPr>
            <a:spLocks noGrp="1"/>
          </p:cNvSpPr>
          <p:nvPr>
            <p:ph type="title"/>
          </p:nvPr>
        </p:nvSpPr>
        <p:spPr/>
        <p:txBody>
          <a:bodyPr/>
          <a:lstStyle/>
          <a:p>
            <a:r>
              <a:rPr lang="en-US"/>
              <a:t>Instagram Posts Table | Teknialbikes - 6 of 21</a:t>
            </a:r>
          </a:p>
        </p:txBody>
      </p:sp>
      <p:graphicFrame>
        <p:nvGraphicFramePr>
          <p:cNvPr id="5" name="Table Placeholder 4">
            <a:extLst>
              <a:ext uri="{FF2B5EF4-FFF2-40B4-BE49-F238E27FC236}">
                <a16:creationId xmlns:a16="http://schemas.microsoft.com/office/drawing/2014/main" id="{34D881FA-B50F-4130-93ED-772DC93A7709}"/>
              </a:ext>
            </a:extLst>
          </p:cNvPr>
          <p:cNvGraphicFramePr>
            <a:graphicFrameLocks noGrp="1"/>
          </p:cNvGraphicFramePr>
          <p:nvPr>
            <p:ph type="tbl" sz="quarter" idx="13"/>
            <p:extLst>
              <p:ext uri="{D42A27DB-BD31-4B8C-83A1-F6EECF244321}">
                <p14:modId xmlns:p14="http://schemas.microsoft.com/office/powerpoint/2010/main" val="55771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86426734"/>
                    </a:ext>
                  </a:extLst>
                </a:gridCol>
                <a:gridCol w="987552">
                  <a:extLst>
                    <a:ext uri="{9D8B030D-6E8A-4147-A177-3AD203B41FA5}">
                      <a16:colId xmlns:a16="http://schemas.microsoft.com/office/drawing/2014/main" val="3066567595"/>
                    </a:ext>
                  </a:extLst>
                </a:gridCol>
                <a:gridCol w="987552">
                  <a:extLst>
                    <a:ext uri="{9D8B030D-6E8A-4147-A177-3AD203B41FA5}">
                      <a16:colId xmlns:a16="http://schemas.microsoft.com/office/drawing/2014/main" val="1297536323"/>
                    </a:ext>
                  </a:extLst>
                </a:gridCol>
                <a:gridCol w="987552">
                  <a:extLst>
                    <a:ext uri="{9D8B030D-6E8A-4147-A177-3AD203B41FA5}">
                      <a16:colId xmlns:a16="http://schemas.microsoft.com/office/drawing/2014/main" val="74073185"/>
                    </a:ext>
                  </a:extLst>
                </a:gridCol>
                <a:gridCol w="987552">
                  <a:extLst>
                    <a:ext uri="{9D8B030D-6E8A-4147-A177-3AD203B41FA5}">
                      <a16:colId xmlns:a16="http://schemas.microsoft.com/office/drawing/2014/main" val="1858581510"/>
                    </a:ext>
                  </a:extLst>
                </a:gridCol>
                <a:gridCol w="987552">
                  <a:extLst>
                    <a:ext uri="{9D8B030D-6E8A-4147-A177-3AD203B41FA5}">
                      <a16:colId xmlns:a16="http://schemas.microsoft.com/office/drawing/2014/main" val="1220341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8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- 2021-05-23 18:33:28</a:t>
                      </a:r>
                      <a:r>
                        <a:rPr kumimoji="0" lang="es-ES" sz="1000" b="0" i="0" u="none" strike="noStrike" kern="1200" cap="none" spc="0" normalizeH="0" baseline="0" noProof="0">
                          <a:ln>
                            <a:noFill/>
                          </a:ln>
                          <a:solidFill>
                            <a:prstClr val="black"/>
                          </a:solidFill>
                          <a:effectLst/>
                          <a:uLnTx/>
                          <a:uFillTx/>
                          <a:latin typeface="+mn-lt"/>
                          <a:ea typeface="+mn-ea"/>
                          <a:cs typeface="+mn-cs"/>
                        </a:rPr>
                        <a:t>
 Hoy viajamos a #mendoza junto a los chicos de andar.liviano quienes nos comparten estas hermosas postales de su recorrido por #Malargüe.
.
.
En estas imágenes podemos ver el refugio donde los chicos pararon a dormir.
.
El #pozodelasanimas que nos conquista con su color verde claro, y una pileta de aguas termales que nos invitan a hacer un #Stop para descansar.
.
.
Hoy viajamos desde casa y los invitamos a guardar este post para poder hacer este recorrido tan pronto podamos. 🤩❤️
.
.
#venzo #somosvenzo #vivivenzo #cicloturismo #ciclismo #cicloturismoargentino #argentina #cycling #cyclinglife #mtb #mtblife #viajes #cicloviajeros #viajesvenzo #viviargentina #travelarg #cicloturistasvenzo #bike #biker #turismoargentina #Diariosdebicicletavenzo #microaventurasvenzo #venzotravel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1796808"/>
                  </a:ext>
                </a:extLst>
              </a:tr>
            </a:tbl>
          </a:graphicData>
        </a:graphic>
      </p:graphicFrame>
      <p:sp>
        <p:nvSpPr>
          <p:cNvPr id="4" name="Text Placeholder 3">
            <a:extLst>
              <a:ext uri="{FF2B5EF4-FFF2-40B4-BE49-F238E27FC236}">
                <a16:creationId xmlns:a16="http://schemas.microsoft.com/office/drawing/2014/main" id="{381D4708-938A-4CCE-A74B-AA18D6DE0CB8}"/>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714994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C369-1EA2-4467-97CF-C45BAEA70F0F}"/>
              </a:ext>
            </a:extLst>
          </p:cNvPr>
          <p:cNvSpPr>
            <a:spLocks noGrp="1"/>
          </p:cNvSpPr>
          <p:nvPr>
            <p:ph type="title"/>
          </p:nvPr>
        </p:nvSpPr>
        <p:spPr/>
        <p:txBody>
          <a:bodyPr/>
          <a:lstStyle/>
          <a:p>
            <a:r>
              <a:rPr lang="en-US"/>
              <a:t>Instagram Posts Table | Teknialbikes - 7 of 21</a:t>
            </a:r>
          </a:p>
        </p:txBody>
      </p:sp>
      <p:graphicFrame>
        <p:nvGraphicFramePr>
          <p:cNvPr id="5" name="Table Placeholder 4">
            <a:extLst>
              <a:ext uri="{FF2B5EF4-FFF2-40B4-BE49-F238E27FC236}">
                <a16:creationId xmlns:a16="http://schemas.microsoft.com/office/drawing/2014/main" id="{CAA89706-4B0A-4658-ADED-FEC8D7C782C1}"/>
              </a:ext>
            </a:extLst>
          </p:cNvPr>
          <p:cNvGraphicFramePr>
            <a:graphicFrameLocks noGrp="1"/>
          </p:cNvGraphicFramePr>
          <p:nvPr>
            <p:ph type="tbl" sz="quarter" idx="13"/>
            <p:extLst>
              <p:ext uri="{D42A27DB-BD31-4B8C-83A1-F6EECF244321}">
                <p14:modId xmlns:p14="http://schemas.microsoft.com/office/powerpoint/2010/main" val="477863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6750157"/>
                    </a:ext>
                  </a:extLst>
                </a:gridCol>
                <a:gridCol w="987552">
                  <a:extLst>
                    <a:ext uri="{9D8B030D-6E8A-4147-A177-3AD203B41FA5}">
                      <a16:colId xmlns:a16="http://schemas.microsoft.com/office/drawing/2014/main" val="1247499671"/>
                    </a:ext>
                  </a:extLst>
                </a:gridCol>
                <a:gridCol w="987552">
                  <a:extLst>
                    <a:ext uri="{9D8B030D-6E8A-4147-A177-3AD203B41FA5}">
                      <a16:colId xmlns:a16="http://schemas.microsoft.com/office/drawing/2014/main" val="3512696894"/>
                    </a:ext>
                  </a:extLst>
                </a:gridCol>
                <a:gridCol w="987552">
                  <a:extLst>
                    <a:ext uri="{9D8B030D-6E8A-4147-A177-3AD203B41FA5}">
                      <a16:colId xmlns:a16="http://schemas.microsoft.com/office/drawing/2014/main" val="1936901776"/>
                    </a:ext>
                  </a:extLst>
                </a:gridCol>
                <a:gridCol w="987552">
                  <a:extLst>
                    <a:ext uri="{9D8B030D-6E8A-4147-A177-3AD203B41FA5}">
                      <a16:colId xmlns:a16="http://schemas.microsoft.com/office/drawing/2014/main" val="1228326929"/>
                    </a:ext>
                  </a:extLst>
                </a:gridCol>
                <a:gridCol w="987552">
                  <a:extLst>
                    <a:ext uri="{9D8B030D-6E8A-4147-A177-3AD203B41FA5}">
                      <a16:colId xmlns:a16="http://schemas.microsoft.com/office/drawing/2014/main" val="167400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553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171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1231362"/>
                  </a:ext>
                </a:extLst>
              </a:tr>
            </a:tbl>
          </a:graphicData>
        </a:graphic>
      </p:graphicFrame>
      <p:sp>
        <p:nvSpPr>
          <p:cNvPr id="4" name="Text Placeholder 3">
            <a:extLst>
              <a:ext uri="{FF2B5EF4-FFF2-40B4-BE49-F238E27FC236}">
                <a16:creationId xmlns:a16="http://schemas.microsoft.com/office/drawing/2014/main" id="{ECB363BA-10AC-45CD-B610-D22026A545C3}"/>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990811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9108D-5541-45B1-9A27-7019F2EE8937}"/>
              </a:ext>
            </a:extLst>
          </p:cNvPr>
          <p:cNvSpPr>
            <a:spLocks noGrp="1"/>
          </p:cNvSpPr>
          <p:nvPr>
            <p:ph type="title"/>
          </p:nvPr>
        </p:nvSpPr>
        <p:spPr/>
        <p:txBody>
          <a:bodyPr/>
          <a:lstStyle/>
          <a:p>
            <a:r>
              <a:rPr lang="en-US"/>
              <a:t>Instagram Posts Table | Teknialbikes - 8 of 21</a:t>
            </a:r>
          </a:p>
        </p:txBody>
      </p:sp>
      <p:graphicFrame>
        <p:nvGraphicFramePr>
          <p:cNvPr id="5" name="Table Placeholder 4">
            <a:extLst>
              <a:ext uri="{FF2B5EF4-FFF2-40B4-BE49-F238E27FC236}">
                <a16:creationId xmlns:a16="http://schemas.microsoft.com/office/drawing/2014/main" id="{E55D751E-298B-4A3B-A555-1EAD4C09160C}"/>
              </a:ext>
            </a:extLst>
          </p:cNvPr>
          <p:cNvGraphicFramePr>
            <a:graphicFrameLocks noGrp="1"/>
          </p:cNvGraphicFramePr>
          <p:nvPr>
            <p:ph type="tbl" sz="quarter" idx="13"/>
            <p:extLst>
              <p:ext uri="{D42A27DB-BD31-4B8C-83A1-F6EECF244321}">
                <p14:modId xmlns:p14="http://schemas.microsoft.com/office/powerpoint/2010/main" val="3846999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89075239"/>
                    </a:ext>
                  </a:extLst>
                </a:gridCol>
                <a:gridCol w="987552">
                  <a:extLst>
                    <a:ext uri="{9D8B030D-6E8A-4147-A177-3AD203B41FA5}">
                      <a16:colId xmlns:a16="http://schemas.microsoft.com/office/drawing/2014/main" val="212533315"/>
                    </a:ext>
                  </a:extLst>
                </a:gridCol>
                <a:gridCol w="987552">
                  <a:extLst>
                    <a:ext uri="{9D8B030D-6E8A-4147-A177-3AD203B41FA5}">
                      <a16:colId xmlns:a16="http://schemas.microsoft.com/office/drawing/2014/main" val="2912275470"/>
                    </a:ext>
                  </a:extLst>
                </a:gridCol>
                <a:gridCol w="987552">
                  <a:extLst>
                    <a:ext uri="{9D8B030D-6E8A-4147-A177-3AD203B41FA5}">
                      <a16:colId xmlns:a16="http://schemas.microsoft.com/office/drawing/2014/main" val="337013459"/>
                    </a:ext>
                  </a:extLst>
                </a:gridCol>
                <a:gridCol w="987552">
                  <a:extLst>
                    <a:ext uri="{9D8B030D-6E8A-4147-A177-3AD203B41FA5}">
                      <a16:colId xmlns:a16="http://schemas.microsoft.com/office/drawing/2014/main" val="1733001662"/>
                    </a:ext>
                  </a:extLst>
                </a:gridCol>
                <a:gridCol w="987552">
                  <a:extLst>
                    <a:ext uri="{9D8B030D-6E8A-4147-A177-3AD203B41FA5}">
                      <a16:colId xmlns:a16="http://schemas.microsoft.com/office/drawing/2014/main" val="1934164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370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- 2021-05-27 11:35:50</a:t>
                      </a:r>
                      <a:r>
                        <a:rPr kumimoji="0" lang="es-ES" sz="1000" b="0" i="0" u="none" strike="noStrike" kern="1200" cap="none" spc="0" normalizeH="0" baseline="0" noProof="0">
                          <a:ln>
                            <a:noFill/>
                          </a:ln>
                          <a:solidFill>
                            <a:prstClr val="black"/>
                          </a:solidFill>
                          <a:effectLst/>
                          <a:uLnTx/>
                          <a:uFillTx/>
                          <a:latin typeface="+mn-lt"/>
                          <a:ea typeface="+mn-ea"/>
                          <a:cs typeface="+mn-cs"/>
                        </a:rPr>
                        <a:t>
 #MicroaventurasVenzo 🚴🏻‍♂️
.
Hoy les compartimos un recorrido que puede hacerse en pocas horas de pedaleo tranquilo.
.
Los chicos de andar.liviano recorrieron #LujandeCuyo e la provincia de #Mendoza
.
La ruta costea un predio que se llama #LujanPlaya donde se puede comer e hidratarse para recuperar energías. 🙌🏻
.
Gran parte del recorrido cuenta con #Ciclovias, lo que lo hace seguro y tranquilo para circular.
.
El recorrido termina en el #DiquePotrerillos con una increíble vista hacia la #Cordillera
.
.
Si queres saber más sobre este recorrido, dejá tu consulta en comentarios, que los chicos de andar.liviano te las van a responder!! 🤩
.
.
leontrincheri nicolas.perez.792
#venzo #somosvenzo #vivivenzo #cicloturismo #ciclismo #cicloturismoargentino #argentina #cycling #cyclinglife #mtb #mtblife #viajes #cicloviajeros #viajesvenzo #viviargentina #travelarg #cicloturistasvenzo #bike #biker #turismoargentina #Diariosdebicicletavenzo #microaventurasvenzo #venzotravel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67724478"/>
                  </a:ext>
                </a:extLst>
              </a:tr>
            </a:tbl>
          </a:graphicData>
        </a:graphic>
      </p:graphicFrame>
      <p:sp>
        <p:nvSpPr>
          <p:cNvPr id="4" name="Text Placeholder 3">
            <a:extLst>
              <a:ext uri="{FF2B5EF4-FFF2-40B4-BE49-F238E27FC236}">
                <a16:creationId xmlns:a16="http://schemas.microsoft.com/office/drawing/2014/main" id="{A00D4262-3C6E-4650-8A1B-AFF0D815AF4E}"/>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985036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4FA7-1397-477C-AD10-E488BC19A630}"/>
              </a:ext>
            </a:extLst>
          </p:cNvPr>
          <p:cNvSpPr>
            <a:spLocks noGrp="1"/>
          </p:cNvSpPr>
          <p:nvPr>
            <p:ph type="title"/>
          </p:nvPr>
        </p:nvSpPr>
        <p:spPr/>
        <p:txBody>
          <a:bodyPr/>
          <a:lstStyle/>
          <a:p>
            <a:r>
              <a:rPr lang="en-US"/>
              <a:t>Instagram Posts Table | Teknialbikes - 9 of 21</a:t>
            </a:r>
          </a:p>
        </p:txBody>
      </p:sp>
      <p:graphicFrame>
        <p:nvGraphicFramePr>
          <p:cNvPr id="5" name="Table Placeholder 4">
            <a:extLst>
              <a:ext uri="{FF2B5EF4-FFF2-40B4-BE49-F238E27FC236}">
                <a16:creationId xmlns:a16="http://schemas.microsoft.com/office/drawing/2014/main" id="{6BEB5DDA-3B06-4A84-B33D-963397758489}"/>
              </a:ext>
            </a:extLst>
          </p:cNvPr>
          <p:cNvGraphicFramePr>
            <a:graphicFrameLocks noGrp="1"/>
          </p:cNvGraphicFramePr>
          <p:nvPr>
            <p:ph type="tbl" sz="quarter" idx="13"/>
            <p:extLst>
              <p:ext uri="{D42A27DB-BD31-4B8C-83A1-F6EECF244321}">
                <p14:modId xmlns:p14="http://schemas.microsoft.com/office/powerpoint/2010/main" val="1685978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6800535"/>
                    </a:ext>
                  </a:extLst>
                </a:gridCol>
                <a:gridCol w="987552">
                  <a:extLst>
                    <a:ext uri="{9D8B030D-6E8A-4147-A177-3AD203B41FA5}">
                      <a16:colId xmlns:a16="http://schemas.microsoft.com/office/drawing/2014/main" val="252647993"/>
                    </a:ext>
                  </a:extLst>
                </a:gridCol>
                <a:gridCol w="987552">
                  <a:extLst>
                    <a:ext uri="{9D8B030D-6E8A-4147-A177-3AD203B41FA5}">
                      <a16:colId xmlns:a16="http://schemas.microsoft.com/office/drawing/2014/main" val="2045417275"/>
                    </a:ext>
                  </a:extLst>
                </a:gridCol>
                <a:gridCol w="987552">
                  <a:extLst>
                    <a:ext uri="{9D8B030D-6E8A-4147-A177-3AD203B41FA5}">
                      <a16:colId xmlns:a16="http://schemas.microsoft.com/office/drawing/2014/main" val="142028637"/>
                    </a:ext>
                  </a:extLst>
                </a:gridCol>
                <a:gridCol w="987552">
                  <a:extLst>
                    <a:ext uri="{9D8B030D-6E8A-4147-A177-3AD203B41FA5}">
                      <a16:colId xmlns:a16="http://schemas.microsoft.com/office/drawing/2014/main" val="1730833720"/>
                    </a:ext>
                  </a:extLst>
                </a:gridCol>
                <a:gridCol w="987552">
                  <a:extLst>
                    <a:ext uri="{9D8B030D-6E8A-4147-A177-3AD203B41FA5}">
                      <a16:colId xmlns:a16="http://schemas.microsoft.com/office/drawing/2014/main" val="4174727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421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- 2021-05-19 21:54:59</a:t>
                      </a:r>
                      <a:r>
                        <a:rPr kumimoji="0" lang="es-ES" sz="1000" b="0" i="0" u="none" strike="noStrike" kern="1200" cap="none" spc="0" normalizeH="0" baseline="0" noProof="0">
                          <a:ln>
                            <a:noFill/>
                          </a:ln>
                          <a:solidFill>
                            <a:prstClr val="black"/>
                          </a:solidFill>
                          <a:effectLst/>
                          <a:uLnTx/>
                          <a:uFillTx/>
                          <a:latin typeface="+mn-lt"/>
                          <a:ea typeface="+mn-ea"/>
                          <a:cs typeface="+mn-cs"/>
                        </a:rPr>
                        <a:t>
 #MicroaventurasVenzo: 🚴🏻‍♀️
Vuelta Candonga/Ascochinga
Esta es una de esas vueltas en donde en muy pocos kilómetros se puede dejar el cemento  atrás. Sacarnos la ciudad de encima. Eso tiene Córdoba, y es lo que nosotros encontramos en sus sierras: la posibilidad real, cercana y casi instantánea de volver a la naturaleza. 
🗓Cuándo hacerlo: es un recorrido que se puede hacer durante todo el año. En cada estación el clima va a ser un factor a tener muy en cuenta pero no excluyente. Si lo que se busca es tranquilidad lo ideal sería evitar los meses de verano y por sobre todo los fines de semana ya que suele ser un recorrido muy frecuentado por motociclistas. 
💧Comida y agua: antes de dejar el asfalto, las ciudades cabeceras de Agua de Oro o Ascochinga son las únicas opciones. Calcular y comprar la comida antes de arrancar con el recorrido, una vez que se sube a la zona de sierras la única opción sería bajar hasta La Cumbre y luego volver a subir para seguir con el recorrido. El agua no es un problema pero tampoco es que se consigue en cualquier lado. A lo largo del camino se cruzan varias vertientes y lo ideal es cargar siempre que se pueda. 
Dónde dormir: Saliendo desde La Granja, en el km 32,5 hay un excelente lugar para acampar al costado de un arroyo. Al otro día se pueden hacer los 50 kilómetros sin problemas. 
📍A tener en cuenta:  - El recorrido es totalmente pedaleable, en algunas partes de ripio el camino puede volverse algo técnico pero se pasa sin mayores problemas.   
☝🏻 Muy importante:
Cuando se empieza a bajar en la parte entre La Cumbre y Ascochinga recomendamos ir con cuidado y con los dedos siempre en los frenos. En esta parte el camino está muy roto y la alta velocidad en bajada puede ser un problema. 
DATOS ÚTILES:
Cuándo hacerlo: todo el año
Si necesitás agua, hay escuelas rurales y también podés cargar en Río Seco.
🚴🏻 Detalles del recorrido en el siguiente link:
https://www.komoot.es/tour/357263064/zoom?share_token=a7gZb0z0baT6UhP5YBkxysyJwojza2Ce3956i7LzJ1sfde6KJX
#venzo #somosvenzo #vivivenzo #cicloturismo #ciclismo #cicloturismoargentino #argentina #cycling #cyclinglife #mtb #mtblife #viajes #cicloviajeros #viajesvenzo #viviar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79494184"/>
                  </a:ext>
                </a:extLst>
              </a:tr>
            </a:tbl>
          </a:graphicData>
        </a:graphic>
      </p:graphicFrame>
      <p:sp>
        <p:nvSpPr>
          <p:cNvPr id="4" name="Text Placeholder 3">
            <a:extLst>
              <a:ext uri="{FF2B5EF4-FFF2-40B4-BE49-F238E27FC236}">
                <a16:creationId xmlns:a16="http://schemas.microsoft.com/office/drawing/2014/main" id="{37CFBADD-0119-4F79-865E-2AE4D99B4CB0}"/>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506839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D8947-E783-4CB8-A7C8-F8C1424F22E9}"/>
              </a:ext>
            </a:extLst>
          </p:cNvPr>
          <p:cNvSpPr>
            <a:spLocks noGrp="1"/>
          </p:cNvSpPr>
          <p:nvPr>
            <p:ph type="title"/>
          </p:nvPr>
        </p:nvSpPr>
        <p:spPr/>
        <p:txBody>
          <a:bodyPr/>
          <a:lstStyle/>
          <a:p>
            <a:r>
              <a:rPr lang="en-US"/>
              <a:t>Instagram Posts Table | Teknialbikes - 10 of 21</a:t>
            </a:r>
          </a:p>
        </p:txBody>
      </p:sp>
      <p:graphicFrame>
        <p:nvGraphicFramePr>
          <p:cNvPr id="5" name="Table Placeholder 4">
            <a:extLst>
              <a:ext uri="{FF2B5EF4-FFF2-40B4-BE49-F238E27FC236}">
                <a16:creationId xmlns:a16="http://schemas.microsoft.com/office/drawing/2014/main" id="{8D2827EB-52A1-482E-A3D3-B854110336D6}"/>
              </a:ext>
            </a:extLst>
          </p:cNvPr>
          <p:cNvGraphicFramePr>
            <a:graphicFrameLocks noGrp="1"/>
          </p:cNvGraphicFramePr>
          <p:nvPr>
            <p:ph type="tbl" sz="quarter" idx="13"/>
            <p:extLst>
              <p:ext uri="{D42A27DB-BD31-4B8C-83A1-F6EECF244321}">
                <p14:modId xmlns:p14="http://schemas.microsoft.com/office/powerpoint/2010/main" val="1841859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2570693"/>
                    </a:ext>
                  </a:extLst>
                </a:gridCol>
                <a:gridCol w="987552">
                  <a:extLst>
                    <a:ext uri="{9D8B030D-6E8A-4147-A177-3AD203B41FA5}">
                      <a16:colId xmlns:a16="http://schemas.microsoft.com/office/drawing/2014/main" val="2680071024"/>
                    </a:ext>
                  </a:extLst>
                </a:gridCol>
                <a:gridCol w="987552">
                  <a:extLst>
                    <a:ext uri="{9D8B030D-6E8A-4147-A177-3AD203B41FA5}">
                      <a16:colId xmlns:a16="http://schemas.microsoft.com/office/drawing/2014/main" val="375917585"/>
                    </a:ext>
                  </a:extLst>
                </a:gridCol>
                <a:gridCol w="987552">
                  <a:extLst>
                    <a:ext uri="{9D8B030D-6E8A-4147-A177-3AD203B41FA5}">
                      <a16:colId xmlns:a16="http://schemas.microsoft.com/office/drawing/2014/main" val="852875978"/>
                    </a:ext>
                  </a:extLst>
                </a:gridCol>
                <a:gridCol w="987552">
                  <a:extLst>
                    <a:ext uri="{9D8B030D-6E8A-4147-A177-3AD203B41FA5}">
                      <a16:colId xmlns:a16="http://schemas.microsoft.com/office/drawing/2014/main" val="353546141"/>
                    </a:ext>
                  </a:extLst>
                </a:gridCol>
                <a:gridCol w="987552">
                  <a:extLst>
                    <a:ext uri="{9D8B030D-6E8A-4147-A177-3AD203B41FA5}">
                      <a16:colId xmlns:a16="http://schemas.microsoft.com/office/drawing/2014/main" val="2167023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999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- 2021-05-29 12:23:01</a:t>
                      </a:r>
                      <a:r>
                        <a:rPr kumimoji="0" lang="es-ES" sz="1000" b="0" i="0" u="none" strike="noStrike" kern="1200" cap="none" spc="0" normalizeH="0" baseline="0" noProof="0">
                          <a:ln>
                            <a:noFill/>
                          </a:ln>
                          <a:solidFill>
                            <a:prstClr val="black"/>
                          </a:solidFill>
                          <a:effectLst/>
                          <a:uLnTx/>
                          <a:uFillTx/>
                          <a:latin typeface="+mn-lt"/>
                          <a:ea typeface="+mn-ea"/>
                          <a:cs typeface="+mn-cs"/>
                        </a:rPr>
                        <a:t>
 #DiaDelBicicletero #29M 
Sabemos lo importantes que son nuestras bicis para nosotrxs. Por eso, hoy queremos agradecerles y desearles un muy feliz día a todxs lxs bicicleterxs que trabajan con mucho amor para ayudarnos a cuidarlas.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3510685"/>
                  </a:ext>
                </a:extLst>
              </a:tr>
            </a:tbl>
          </a:graphicData>
        </a:graphic>
      </p:graphicFrame>
      <p:sp>
        <p:nvSpPr>
          <p:cNvPr id="4" name="Text Placeholder 3">
            <a:extLst>
              <a:ext uri="{FF2B5EF4-FFF2-40B4-BE49-F238E27FC236}">
                <a16:creationId xmlns:a16="http://schemas.microsoft.com/office/drawing/2014/main" id="{52100151-8081-4F9B-B27A-467E6A55C061}"/>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3361786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F9D5D-B198-41FB-8E39-6731B8B8C545}"/>
              </a:ext>
            </a:extLst>
          </p:cNvPr>
          <p:cNvSpPr>
            <a:spLocks noGrp="1"/>
          </p:cNvSpPr>
          <p:nvPr>
            <p:ph type="title"/>
          </p:nvPr>
        </p:nvSpPr>
        <p:spPr/>
        <p:txBody>
          <a:bodyPr/>
          <a:lstStyle/>
          <a:p>
            <a:r>
              <a:rPr lang="en-US"/>
              <a:t>Instagram Posts Table | Teknialbikes - 11 of 21</a:t>
            </a:r>
          </a:p>
        </p:txBody>
      </p:sp>
      <p:graphicFrame>
        <p:nvGraphicFramePr>
          <p:cNvPr id="5" name="Table Placeholder 4">
            <a:extLst>
              <a:ext uri="{FF2B5EF4-FFF2-40B4-BE49-F238E27FC236}">
                <a16:creationId xmlns:a16="http://schemas.microsoft.com/office/drawing/2014/main" id="{6E49F74E-5D32-40FD-9568-78336B356CDB}"/>
              </a:ext>
            </a:extLst>
          </p:cNvPr>
          <p:cNvGraphicFramePr>
            <a:graphicFrameLocks noGrp="1"/>
          </p:cNvGraphicFramePr>
          <p:nvPr>
            <p:ph type="tbl" sz="quarter" idx="13"/>
            <p:extLst>
              <p:ext uri="{D42A27DB-BD31-4B8C-83A1-F6EECF244321}">
                <p14:modId xmlns:p14="http://schemas.microsoft.com/office/powerpoint/2010/main" val="279672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78567302"/>
                    </a:ext>
                  </a:extLst>
                </a:gridCol>
                <a:gridCol w="987552">
                  <a:extLst>
                    <a:ext uri="{9D8B030D-6E8A-4147-A177-3AD203B41FA5}">
                      <a16:colId xmlns:a16="http://schemas.microsoft.com/office/drawing/2014/main" val="138475378"/>
                    </a:ext>
                  </a:extLst>
                </a:gridCol>
                <a:gridCol w="987552">
                  <a:extLst>
                    <a:ext uri="{9D8B030D-6E8A-4147-A177-3AD203B41FA5}">
                      <a16:colId xmlns:a16="http://schemas.microsoft.com/office/drawing/2014/main" val="775080869"/>
                    </a:ext>
                  </a:extLst>
                </a:gridCol>
                <a:gridCol w="987552">
                  <a:extLst>
                    <a:ext uri="{9D8B030D-6E8A-4147-A177-3AD203B41FA5}">
                      <a16:colId xmlns:a16="http://schemas.microsoft.com/office/drawing/2014/main" val="295791242"/>
                    </a:ext>
                  </a:extLst>
                </a:gridCol>
                <a:gridCol w="987552">
                  <a:extLst>
                    <a:ext uri="{9D8B030D-6E8A-4147-A177-3AD203B41FA5}">
                      <a16:colId xmlns:a16="http://schemas.microsoft.com/office/drawing/2014/main" val="3930646913"/>
                    </a:ext>
                  </a:extLst>
                </a:gridCol>
                <a:gridCol w="987552">
                  <a:extLst>
                    <a:ext uri="{9D8B030D-6E8A-4147-A177-3AD203B41FA5}">
                      <a16:colId xmlns:a16="http://schemas.microsoft.com/office/drawing/2014/main" val="2718447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029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3650794"/>
                  </a:ext>
                </a:extLst>
              </a:tr>
            </a:tbl>
          </a:graphicData>
        </a:graphic>
      </p:graphicFrame>
      <p:sp>
        <p:nvSpPr>
          <p:cNvPr id="4" name="Text Placeholder 3">
            <a:extLst>
              <a:ext uri="{FF2B5EF4-FFF2-40B4-BE49-F238E27FC236}">
                <a16:creationId xmlns:a16="http://schemas.microsoft.com/office/drawing/2014/main" id="{250062A6-9B37-47F3-BF09-D18F98AB01EA}"/>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996687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FF66-FC69-411B-BC97-138E6D3A5978}"/>
              </a:ext>
            </a:extLst>
          </p:cNvPr>
          <p:cNvSpPr>
            <a:spLocks noGrp="1"/>
          </p:cNvSpPr>
          <p:nvPr>
            <p:ph type="title"/>
          </p:nvPr>
        </p:nvSpPr>
        <p:spPr/>
        <p:txBody>
          <a:bodyPr/>
          <a:lstStyle/>
          <a:p>
            <a:r>
              <a:rPr lang="en-US"/>
              <a:t>Instagram Posts Table | Teknialbikes - 12 of 21</a:t>
            </a:r>
          </a:p>
        </p:txBody>
      </p:sp>
      <p:graphicFrame>
        <p:nvGraphicFramePr>
          <p:cNvPr id="5" name="Table Placeholder 4">
            <a:extLst>
              <a:ext uri="{FF2B5EF4-FFF2-40B4-BE49-F238E27FC236}">
                <a16:creationId xmlns:a16="http://schemas.microsoft.com/office/drawing/2014/main" id="{331B5CF4-9A17-41B3-BCD0-A7EA16AAC15E}"/>
              </a:ext>
            </a:extLst>
          </p:cNvPr>
          <p:cNvGraphicFramePr>
            <a:graphicFrameLocks noGrp="1"/>
          </p:cNvGraphicFramePr>
          <p:nvPr>
            <p:ph type="tbl" sz="quarter" idx="13"/>
            <p:extLst>
              <p:ext uri="{D42A27DB-BD31-4B8C-83A1-F6EECF244321}">
                <p14:modId xmlns:p14="http://schemas.microsoft.com/office/powerpoint/2010/main" val="364691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30537666"/>
                    </a:ext>
                  </a:extLst>
                </a:gridCol>
                <a:gridCol w="987552">
                  <a:extLst>
                    <a:ext uri="{9D8B030D-6E8A-4147-A177-3AD203B41FA5}">
                      <a16:colId xmlns:a16="http://schemas.microsoft.com/office/drawing/2014/main" val="454626719"/>
                    </a:ext>
                  </a:extLst>
                </a:gridCol>
                <a:gridCol w="987552">
                  <a:extLst>
                    <a:ext uri="{9D8B030D-6E8A-4147-A177-3AD203B41FA5}">
                      <a16:colId xmlns:a16="http://schemas.microsoft.com/office/drawing/2014/main" val="3718435840"/>
                    </a:ext>
                  </a:extLst>
                </a:gridCol>
                <a:gridCol w="987552">
                  <a:extLst>
                    <a:ext uri="{9D8B030D-6E8A-4147-A177-3AD203B41FA5}">
                      <a16:colId xmlns:a16="http://schemas.microsoft.com/office/drawing/2014/main" val="4285853598"/>
                    </a:ext>
                  </a:extLst>
                </a:gridCol>
                <a:gridCol w="987552">
                  <a:extLst>
                    <a:ext uri="{9D8B030D-6E8A-4147-A177-3AD203B41FA5}">
                      <a16:colId xmlns:a16="http://schemas.microsoft.com/office/drawing/2014/main" val="1502446976"/>
                    </a:ext>
                  </a:extLst>
                </a:gridCol>
                <a:gridCol w="987552">
                  <a:extLst>
                    <a:ext uri="{9D8B030D-6E8A-4147-A177-3AD203B41FA5}">
                      <a16:colId xmlns:a16="http://schemas.microsoft.com/office/drawing/2014/main" val="7602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482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- 2021-05-25 13:51:25</a:t>
                      </a:r>
                      <a:r>
                        <a:rPr kumimoji="0" lang="es-ES" sz="1000" b="0" i="0" u="none" strike="noStrike" kern="1200" cap="none" spc="0" normalizeH="0" baseline="0" noProof="0">
                          <a:ln>
                            <a:noFill/>
                          </a:ln>
                          <a:solidFill>
                            <a:prstClr val="black"/>
                          </a:solidFill>
                          <a:effectLst/>
                          <a:uLnTx/>
                          <a:uFillTx/>
                          <a:latin typeface="+mn-lt"/>
                          <a:ea typeface="+mn-ea"/>
                          <a:cs typeface="+mn-cs"/>
                        </a:rPr>
                        <a:t>
 ¿Qué es la Patria para vos? ¿Un pedazo de tierra, los lugares donde fuiste feliz, la gente con la que compartiste tus mejores recuerdos, los viajes en los que buscaste tus raíces? No importa no tener la respuesta: lo importante es que sigan apareciendo preguntas. A todxs lxs que pedalean por cualquier lugar de la Patria buscando la libertad, ¡Feliz día!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705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- 2021-05-26 11:45:08</a:t>
                      </a:r>
                      <a:r>
                        <a:rPr kumimoji="0" lang="en-US" sz="1000" b="0" i="0" u="none" strike="noStrike" kern="1200" cap="none" spc="0" normalizeH="0" baseline="0" noProof="0">
                          <a:ln>
                            <a:noFill/>
                          </a:ln>
                          <a:solidFill>
                            <a:prstClr val="black"/>
                          </a:solidFill>
                          <a:effectLst/>
                          <a:uLnTx/>
                          <a:uFillTx/>
                          <a:latin typeface="+mn-lt"/>
                          <a:ea typeface="+mn-ea"/>
                          <a:cs typeface="+mn-cs"/>
                        </a:rPr>
                        <a:t>
 &gt;¿Sabías que 𝗰𝗶𝗰𝗹𝗶𝘀𝘁𝗮𝘀 𝗾𝘂𝗲 𝗻𝗼 𝘂𝘀𝗮𝗻 𝗰𝗮𝘀𝗰𝗼 𝘁𝗶𝗲𝗻𝗲𝗻 𝗰𝗮𝘀𝗶 𝗲𝗹 𝗱𝗼𝗯𝗹𝗲 𝗱𝗲 𝗿𝗶𝗲𝘀𝗴𝗼 de sufrir una lesión en la cabeza, que aquellos que lo usan? 📣 🚴♀️
. 
⚠ A la hora de pedalear, recordá siempre la importancia de hacerlo con protección y seguridad. Sin importar si es una competencia o un paseo: usá 𝗰𝗮𝘀𝗰𝗼. ✅
. 
¿Y vos te ponés el casco para salir a pedalear? 𝗧𝗲 𝗹𝗲𝗲𝗺𝗼𝘀!!! 😊
.
.
#topmega #tubicitumundo #bicicletas #bici #ciclismo #ciclismourbano #mtblife #mtbargentina #usacasco #seguridadvial #ciclismoargentina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9367112"/>
                  </a:ext>
                </a:extLst>
              </a:tr>
            </a:tbl>
          </a:graphicData>
        </a:graphic>
      </p:graphicFrame>
      <p:sp>
        <p:nvSpPr>
          <p:cNvPr id="4" name="Text Placeholder 3">
            <a:extLst>
              <a:ext uri="{FF2B5EF4-FFF2-40B4-BE49-F238E27FC236}">
                <a16:creationId xmlns:a16="http://schemas.microsoft.com/office/drawing/2014/main" id="{0E3F86BE-A945-4136-8C8C-B05A0AFED44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973366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78A99-2A9C-4BD8-9B0B-48D666034EF1}"/>
              </a:ext>
            </a:extLst>
          </p:cNvPr>
          <p:cNvSpPr>
            <a:spLocks noGrp="1"/>
          </p:cNvSpPr>
          <p:nvPr>
            <p:ph type="title"/>
          </p:nvPr>
        </p:nvSpPr>
        <p:spPr/>
        <p:txBody>
          <a:bodyPr/>
          <a:lstStyle/>
          <a:p>
            <a:r>
              <a:rPr lang="en-US"/>
              <a:t>Instagram Posts Table | Teknialbikes - 13 of 21</a:t>
            </a:r>
          </a:p>
        </p:txBody>
      </p:sp>
      <p:graphicFrame>
        <p:nvGraphicFramePr>
          <p:cNvPr id="5" name="Table Placeholder 4">
            <a:extLst>
              <a:ext uri="{FF2B5EF4-FFF2-40B4-BE49-F238E27FC236}">
                <a16:creationId xmlns:a16="http://schemas.microsoft.com/office/drawing/2014/main" id="{7E78D6C0-14B9-485A-A6F4-79600172D237}"/>
              </a:ext>
            </a:extLst>
          </p:cNvPr>
          <p:cNvGraphicFramePr>
            <a:graphicFrameLocks noGrp="1"/>
          </p:cNvGraphicFramePr>
          <p:nvPr>
            <p:ph type="tbl" sz="quarter" idx="13"/>
            <p:extLst>
              <p:ext uri="{D42A27DB-BD31-4B8C-83A1-F6EECF244321}">
                <p14:modId xmlns:p14="http://schemas.microsoft.com/office/powerpoint/2010/main" val="210385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96975432"/>
                    </a:ext>
                  </a:extLst>
                </a:gridCol>
                <a:gridCol w="987552">
                  <a:extLst>
                    <a:ext uri="{9D8B030D-6E8A-4147-A177-3AD203B41FA5}">
                      <a16:colId xmlns:a16="http://schemas.microsoft.com/office/drawing/2014/main" val="1424470891"/>
                    </a:ext>
                  </a:extLst>
                </a:gridCol>
                <a:gridCol w="987552">
                  <a:extLst>
                    <a:ext uri="{9D8B030D-6E8A-4147-A177-3AD203B41FA5}">
                      <a16:colId xmlns:a16="http://schemas.microsoft.com/office/drawing/2014/main" val="100120284"/>
                    </a:ext>
                  </a:extLst>
                </a:gridCol>
                <a:gridCol w="987552">
                  <a:extLst>
                    <a:ext uri="{9D8B030D-6E8A-4147-A177-3AD203B41FA5}">
                      <a16:colId xmlns:a16="http://schemas.microsoft.com/office/drawing/2014/main" val="658340517"/>
                    </a:ext>
                  </a:extLst>
                </a:gridCol>
                <a:gridCol w="987552">
                  <a:extLst>
                    <a:ext uri="{9D8B030D-6E8A-4147-A177-3AD203B41FA5}">
                      <a16:colId xmlns:a16="http://schemas.microsoft.com/office/drawing/2014/main" val="2743550148"/>
                    </a:ext>
                  </a:extLst>
                </a:gridCol>
                <a:gridCol w="987552">
                  <a:extLst>
                    <a:ext uri="{9D8B030D-6E8A-4147-A177-3AD203B41FA5}">
                      <a16:colId xmlns:a16="http://schemas.microsoft.com/office/drawing/2014/main" val="729275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762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- 2021-05-17 12:42:07</a:t>
                      </a:r>
                      <a:r>
                        <a:rPr kumimoji="0" lang="es-ES" sz="1000" b="0" i="0" u="none" strike="noStrike" kern="1200" cap="none" spc="0" normalizeH="0" baseline="0" noProof="0">
                          <a:ln>
                            <a:noFill/>
                          </a:ln>
                          <a:solidFill>
                            <a:prstClr val="black"/>
                          </a:solidFill>
                          <a:effectLst/>
                          <a:uLnTx/>
                          <a:uFillTx/>
                          <a:latin typeface="+mn-lt"/>
                          <a:ea typeface="+mn-ea"/>
                          <a:cs typeface="+mn-cs"/>
                        </a:rPr>
                        <a:t>
 &gt;&gt; 5⃣  razones para pasarte a las dos ruedas 🚴♂️
.
Estamos convencidos que el #boomdelasdosruedas llegó para quedarse 🔝 Pero si todavía no te uniste a esta movida, te dejamos motivos más que válidos para hacerlo 😉
.
✔es eco-friendly
✔te ayuda a ahorrar
✔mejora nuestro sistema inmunológico
✔es un ejercicio súper completo
✔reduce el estrés y te pone una sonrisa en la cara 😀😀😀
.
¿Y vos por qué elegís la bici? ❤
.
.
#topmega #tubicitumundo #ciclismo #ciclismoargentino #bici #bike #bicicleta #lifestyle #ecofriendly #mtblife #mtb #ciclismourbano #nuevoestilodevida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1700006"/>
                  </a:ext>
                </a:extLst>
              </a:tr>
            </a:tbl>
          </a:graphicData>
        </a:graphic>
      </p:graphicFrame>
      <p:sp>
        <p:nvSpPr>
          <p:cNvPr id="4" name="Text Placeholder 3">
            <a:extLst>
              <a:ext uri="{FF2B5EF4-FFF2-40B4-BE49-F238E27FC236}">
                <a16:creationId xmlns:a16="http://schemas.microsoft.com/office/drawing/2014/main" id="{C4691A0F-3792-4A0C-8718-52181CD2F87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100215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06C6-5957-4CE4-B1A6-83AF7C56E05C}"/>
              </a:ext>
            </a:extLst>
          </p:cNvPr>
          <p:cNvSpPr>
            <a:spLocks noGrp="1"/>
          </p:cNvSpPr>
          <p:nvPr>
            <p:ph type="title"/>
          </p:nvPr>
        </p:nvSpPr>
        <p:spPr/>
        <p:txBody>
          <a:bodyPr/>
          <a:lstStyle/>
          <a:p>
            <a:r>
              <a:rPr lang="en-US"/>
              <a:t>Instagram Posts Table | Teknialbikes - 14 of 21</a:t>
            </a:r>
          </a:p>
        </p:txBody>
      </p:sp>
      <p:graphicFrame>
        <p:nvGraphicFramePr>
          <p:cNvPr id="5" name="Table Placeholder 4">
            <a:extLst>
              <a:ext uri="{FF2B5EF4-FFF2-40B4-BE49-F238E27FC236}">
                <a16:creationId xmlns:a16="http://schemas.microsoft.com/office/drawing/2014/main" id="{F4159C35-B3FD-46DE-B1DD-63793F544777}"/>
              </a:ext>
            </a:extLst>
          </p:cNvPr>
          <p:cNvGraphicFramePr>
            <a:graphicFrameLocks noGrp="1"/>
          </p:cNvGraphicFramePr>
          <p:nvPr>
            <p:ph type="tbl" sz="quarter" idx="13"/>
            <p:extLst>
              <p:ext uri="{D42A27DB-BD31-4B8C-83A1-F6EECF244321}">
                <p14:modId xmlns:p14="http://schemas.microsoft.com/office/powerpoint/2010/main" val="2549119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60774271"/>
                    </a:ext>
                  </a:extLst>
                </a:gridCol>
                <a:gridCol w="987552">
                  <a:extLst>
                    <a:ext uri="{9D8B030D-6E8A-4147-A177-3AD203B41FA5}">
                      <a16:colId xmlns:a16="http://schemas.microsoft.com/office/drawing/2014/main" val="3156717280"/>
                    </a:ext>
                  </a:extLst>
                </a:gridCol>
                <a:gridCol w="987552">
                  <a:extLst>
                    <a:ext uri="{9D8B030D-6E8A-4147-A177-3AD203B41FA5}">
                      <a16:colId xmlns:a16="http://schemas.microsoft.com/office/drawing/2014/main" val="3196461911"/>
                    </a:ext>
                  </a:extLst>
                </a:gridCol>
                <a:gridCol w="987552">
                  <a:extLst>
                    <a:ext uri="{9D8B030D-6E8A-4147-A177-3AD203B41FA5}">
                      <a16:colId xmlns:a16="http://schemas.microsoft.com/office/drawing/2014/main" val="2043732614"/>
                    </a:ext>
                  </a:extLst>
                </a:gridCol>
                <a:gridCol w="987552">
                  <a:extLst>
                    <a:ext uri="{9D8B030D-6E8A-4147-A177-3AD203B41FA5}">
                      <a16:colId xmlns:a16="http://schemas.microsoft.com/office/drawing/2014/main" val="3120545801"/>
                    </a:ext>
                  </a:extLst>
                </a:gridCol>
                <a:gridCol w="987552">
                  <a:extLst>
                    <a:ext uri="{9D8B030D-6E8A-4147-A177-3AD203B41FA5}">
                      <a16:colId xmlns:a16="http://schemas.microsoft.com/office/drawing/2014/main" val="3502030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7554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- 2021-05-19 19:31:53</a:t>
                      </a:r>
                      <a:r>
                        <a:rPr kumimoji="0" lang="en-US" sz="1000" b="0" i="0" u="none" strike="noStrike" kern="1200" cap="none" spc="0" normalizeH="0" baseline="0" noProof="0">
                          <a:ln>
                            <a:noFill/>
                          </a:ln>
                          <a:solidFill>
                            <a:prstClr val="black"/>
                          </a:solidFill>
                          <a:effectLst/>
                          <a:uLnTx/>
                          <a:uFillTx/>
                          <a:latin typeface="+mn-lt"/>
                          <a:ea typeface="+mn-ea"/>
                          <a:cs typeface="+mn-cs"/>
                        </a:rPr>
                        <a:t>
 Un pequeño esfuerzo puede ser un gran gesto. Quedate en casa.
#fitness #gymencasa #quedateencasa #yomequedoencasa #trainingathome #entrenamiento #entrenamientoencasa #cinta #running #covid_19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984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- 2021-05-31 10:30:15</a:t>
                      </a:r>
                      <a:r>
                        <a:rPr kumimoji="0" lang="en-US" sz="1000" b="0" i="0" u="none" strike="noStrike" kern="1200" cap="none" spc="0" normalizeH="0" baseline="0" noProof="0">
                          <a:ln>
                            <a:noFill/>
                          </a:ln>
                          <a:solidFill>
                            <a:prstClr val="black"/>
                          </a:solidFill>
                          <a:effectLst/>
                          <a:uLnTx/>
                          <a:uFillTx/>
                          <a:latin typeface="+mn-lt"/>
                          <a:ea typeface="+mn-ea"/>
                          <a:cs typeface="+mn-cs"/>
                        </a:rPr>
                        <a:t>
 &gt; Activá el lunes con nuestra #Flamingo R29 💨🚴♂️
.
Sus cubiertas #Arisun Graham y los cambios #Sensah le dan a este modelo el confort, la precisión y  la seguridad que buscas. ✅ ✅
.
➡ Conocé más detalles en nuestra web [Link en bio] 
.
.
#topmega #tubicitumundo #flamingo #bikes #bici #bicicleta #ciclismo #ciclismourbano #ciclismoargentina #mtbargentina #mtblife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2300814"/>
                  </a:ext>
                </a:extLst>
              </a:tr>
            </a:tbl>
          </a:graphicData>
        </a:graphic>
      </p:graphicFrame>
      <p:sp>
        <p:nvSpPr>
          <p:cNvPr id="4" name="Text Placeholder 3">
            <a:extLst>
              <a:ext uri="{FF2B5EF4-FFF2-40B4-BE49-F238E27FC236}">
                <a16:creationId xmlns:a16="http://schemas.microsoft.com/office/drawing/2014/main" id="{FFB4A7D7-1693-4CCC-84DD-7EB027E9F4C1}"/>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563631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FA71E-1F11-44E5-A5CD-70F1CD70FB8D}"/>
              </a:ext>
            </a:extLst>
          </p:cNvPr>
          <p:cNvSpPr>
            <a:spLocks noGrp="1"/>
          </p:cNvSpPr>
          <p:nvPr>
            <p:ph type="title"/>
          </p:nvPr>
        </p:nvSpPr>
        <p:spPr/>
        <p:txBody>
          <a:bodyPr/>
          <a:lstStyle/>
          <a:p>
            <a:r>
              <a:rPr lang="en-US"/>
              <a:t>Instagram Posts Table | Teknialbikes - 15 of 21</a:t>
            </a:r>
          </a:p>
        </p:txBody>
      </p:sp>
      <p:graphicFrame>
        <p:nvGraphicFramePr>
          <p:cNvPr id="5" name="Table Placeholder 4">
            <a:extLst>
              <a:ext uri="{FF2B5EF4-FFF2-40B4-BE49-F238E27FC236}">
                <a16:creationId xmlns:a16="http://schemas.microsoft.com/office/drawing/2014/main" id="{08736F86-1543-4ECA-8842-2D884E99CC26}"/>
              </a:ext>
            </a:extLst>
          </p:cNvPr>
          <p:cNvGraphicFramePr>
            <a:graphicFrameLocks noGrp="1"/>
          </p:cNvGraphicFramePr>
          <p:nvPr>
            <p:ph type="tbl" sz="quarter" idx="13"/>
            <p:extLst>
              <p:ext uri="{D42A27DB-BD31-4B8C-83A1-F6EECF244321}">
                <p14:modId xmlns:p14="http://schemas.microsoft.com/office/powerpoint/2010/main" val="2285391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32078531"/>
                    </a:ext>
                  </a:extLst>
                </a:gridCol>
                <a:gridCol w="987552">
                  <a:extLst>
                    <a:ext uri="{9D8B030D-6E8A-4147-A177-3AD203B41FA5}">
                      <a16:colId xmlns:a16="http://schemas.microsoft.com/office/drawing/2014/main" val="3669598432"/>
                    </a:ext>
                  </a:extLst>
                </a:gridCol>
                <a:gridCol w="987552">
                  <a:extLst>
                    <a:ext uri="{9D8B030D-6E8A-4147-A177-3AD203B41FA5}">
                      <a16:colId xmlns:a16="http://schemas.microsoft.com/office/drawing/2014/main" val="5507371"/>
                    </a:ext>
                  </a:extLst>
                </a:gridCol>
                <a:gridCol w="987552">
                  <a:extLst>
                    <a:ext uri="{9D8B030D-6E8A-4147-A177-3AD203B41FA5}">
                      <a16:colId xmlns:a16="http://schemas.microsoft.com/office/drawing/2014/main" val="1222300657"/>
                    </a:ext>
                  </a:extLst>
                </a:gridCol>
                <a:gridCol w="987552">
                  <a:extLst>
                    <a:ext uri="{9D8B030D-6E8A-4147-A177-3AD203B41FA5}">
                      <a16:colId xmlns:a16="http://schemas.microsoft.com/office/drawing/2014/main" val="943100230"/>
                    </a:ext>
                  </a:extLst>
                </a:gridCol>
                <a:gridCol w="987552">
                  <a:extLst>
                    <a:ext uri="{9D8B030D-6E8A-4147-A177-3AD203B41FA5}">
                      <a16:colId xmlns:a16="http://schemas.microsoft.com/office/drawing/2014/main" val="2547013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565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- 2021-05-22 11:30:07</a:t>
                      </a:r>
                      <a:r>
                        <a:rPr kumimoji="0" lang="es-ES" sz="1000" b="0" i="0" u="none" strike="noStrike" kern="1200" cap="none" spc="0" normalizeH="0" baseline="0" noProof="0">
                          <a:ln>
                            <a:noFill/>
                          </a:ln>
                          <a:solidFill>
                            <a:prstClr val="black"/>
                          </a:solidFill>
                          <a:effectLst/>
                          <a:uLnTx/>
                          <a:uFillTx/>
                          <a:latin typeface="+mn-lt"/>
                          <a:ea typeface="+mn-ea"/>
                          <a:cs typeface="+mn-cs"/>
                        </a:rPr>
                        <a:t>
 &gt;&gt; Ciclismo: una palabra de 8 letras y 1000 emociones. Para quienes hacen del ciclismo un estilo de vida 😍 😍
.
Lo resumimos todo en unas palabras 😉 
.
¿Y a vos qué te genera tu Topmega? 💫
.
.
#topmega #tubicitumundo #ciclismo #mtblifestyle #aventura #pasion #ciclismoargentino #bikes #bicicletas #bicis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7928966"/>
                  </a:ext>
                </a:extLst>
              </a:tr>
            </a:tbl>
          </a:graphicData>
        </a:graphic>
      </p:graphicFrame>
      <p:sp>
        <p:nvSpPr>
          <p:cNvPr id="4" name="Text Placeholder 3">
            <a:extLst>
              <a:ext uri="{FF2B5EF4-FFF2-40B4-BE49-F238E27FC236}">
                <a16:creationId xmlns:a16="http://schemas.microsoft.com/office/drawing/2014/main" id="{CF148DA3-1F24-4E41-BFBD-65A73B9E62B9}"/>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444098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347C-6A83-49D0-BD49-59EE67E4981C}"/>
              </a:ext>
            </a:extLst>
          </p:cNvPr>
          <p:cNvSpPr>
            <a:spLocks noGrp="1"/>
          </p:cNvSpPr>
          <p:nvPr>
            <p:ph type="title"/>
          </p:nvPr>
        </p:nvSpPr>
        <p:spPr/>
        <p:txBody>
          <a:bodyPr/>
          <a:lstStyle/>
          <a:p>
            <a:r>
              <a:rPr lang="en-US"/>
              <a:t>Instagram Posts Table | Teknialbikes - 16 of 21</a:t>
            </a:r>
          </a:p>
        </p:txBody>
      </p:sp>
      <p:graphicFrame>
        <p:nvGraphicFramePr>
          <p:cNvPr id="5" name="Table Placeholder 4">
            <a:extLst>
              <a:ext uri="{FF2B5EF4-FFF2-40B4-BE49-F238E27FC236}">
                <a16:creationId xmlns:a16="http://schemas.microsoft.com/office/drawing/2014/main" id="{513A7952-EC50-4AF1-BA19-B77C82527DF6}"/>
              </a:ext>
            </a:extLst>
          </p:cNvPr>
          <p:cNvGraphicFramePr>
            <a:graphicFrameLocks noGrp="1"/>
          </p:cNvGraphicFramePr>
          <p:nvPr>
            <p:ph type="tbl" sz="quarter" idx="13"/>
            <p:extLst>
              <p:ext uri="{D42A27DB-BD31-4B8C-83A1-F6EECF244321}">
                <p14:modId xmlns:p14="http://schemas.microsoft.com/office/powerpoint/2010/main" val="203809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71842231"/>
                    </a:ext>
                  </a:extLst>
                </a:gridCol>
                <a:gridCol w="987552">
                  <a:extLst>
                    <a:ext uri="{9D8B030D-6E8A-4147-A177-3AD203B41FA5}">
                      <a16:colId xmlns:a16="http://schemas.microsoft.com/office/drawing/2014/main" val="556542207"/>
                    </a:ext>
                  </a:extLst>
                </a:gridCol>
                <a:gridCol w="987552">
                  <a:extLst>
                    <a:ext uri="{9D8B030D-6E8A-4147-A177-3AD203B41FA5}">
                      <a16:colId xmlns:a16="http://schemas.microsoft.com/office/drawing/2014/main" val="1128465008"/>
                    </a:ext>
                  </a:extLst>
                </a:gridCol>
                <a:gridCol w="987552">
                  <a:extLst>
                    <a:ext uri="{9D8B030D-6E8A-4147-A177-3AD203B41FA5}">
                      <a16:colId xmlns:a16="http://schemas.microsoft.com/office/drawing/2014/main" val="2722435028"/>
                    </a:ext>
                  </a:extLst>
                </a:gridCol>
                <a:gridCol w="987552">
                  <a:extLst>
                    <a:ext uri="{9D8B030D-6E8A-4147-A177-3AD203B41FA5}">
                      <a16:colId xmlns:a16="http://schemas.microsoft.com/office/drawing/2014/main" val="4046064064"/>
                    </a:ext>
                  </a:extLst>
                </a:gridCol>
                <a:gridCol w="987552">
                  <a:extLst>
                    <a:ext uri="{9D8B030D-6E8A-4147-A177-3AD203B41FA5}">
                      <a16:colId xmlns:a16="http://schemas.microsoft.com/office/drawing/2014/main" val="3506714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144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9821480"/>
                  </a:ext>
                </a:extLst>
              </a:tr>
            </a:tbl>
          </a:graphicData>
        </a:graphic>
      </p:graphicFrame>
      <p:sp>
        <p:nvSpPr>
          <p:cNvPr id="4" name="Text Placeholder 3">
            <a:extLst>
              <a:ext uri="{FF2B5EF4-FFF2-40B4-BE49-F238E27FC236}">
                <a16:creationId xmlns:a16="http://schemas.microsoft.com/office/drawing/2014/main" id="{B06CFB5B-075B-4D72-833E-B941956355EE}"/>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138218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2D06B-85BA-4965-A2F8-95D5F8598070}"/>
              </a:ext>
            </a:extLst>
          </p:cNvPr>
          <p:cNvSpPr>
            <a:spLocks noGrp="1"/>
          </p:cNvSpPr>
          <p:nvPr>
            <p:ph type="title"/>
          </p:nvPr>
        </p:nvSpPr>
        <p:spPr/>
        <p:txBody>
          <a:bodyPr/>
          <a:lstStyle/>
          <a:p>
            <a:r>
              <a:rPr lang="en-US"/>
              <a:t>Instagram Posts Table | Teknialbikes - 17 of 21</a:t>
            </a:r>
          </a:p>
        </p:txBody>
      </p:sp>
      <p:graphicFrame>
        <p:nvGraphicFramePr>
          <p:cNvPr id="5" name="Table Placeholder 4">
            <a:extLst>
              <a:ext uri="{FF2B5EF4-FFF2-40B4-BE49-F238E27FC236}">
                <a16:creationId xmlns:a16="http://schemas.microsoft.com/office/drawing/2014/main" id="{5051BA4B-4E5C-4732-BB97-249364DC3470}"/>
              </a:ext>
            </a:extLst>
          </p:cNvPr>
          <p:cNvGraphicFramePr>
            <a:graphicFrameLocks noGrp="1"/>
          </p:cNvGraphicFramePr>
          <p:nvPr>
            <p:ph type="tbl" sz="quarter" idx="13"/>
            <p:extLst>
              <p:ext uri="{D42A27DB-BD31-4B8C-83A1-F6EECF244321}">
                <p14:modId xmlns:p14="http://schemas.microsoft.com/office/powerpoint/2010/main" val="3836141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57457852"/>
                    </a:ext>
                  </a:extLst>
                </a:gridCol>
                <a:gridCol w="987552">
                  <a:extLst>
                    <a:ext uri="{9D8B030D-6E8A-4147-A177-3AD203B41FA5}">
                      <a16:colId xmlns:a16="http://schemas.microsoft.com/office/drawing/2014/main" val="1819844885"/>
                    </a:ext>
                  </a:extLst>
                </a:gridCol>
                <a:gridCol w="987552">
                  <a:extLst>
                    <a:ext uri="{9D8B030D-6E8A-4147-A177-3AD203B41FA5}">
                      <a16:colId xmlns:a16="http://schemas.microsoft.com/office/drawing/2014/main" val="4131560772"/>
                    </a:ext>
                  </a:extLst>
                </a:gridCol>
                <a:gridCol w="987552">
                  <a:extLst>
                    <a:ext uri="{9D8B030D-6E8A-4147-A177-3AD203B41FA5}">
                      <a16:colId xmlns:a16="http://schemas.microsoft.com/office/drawing/2014/main" val="3064679452"/>
                    </a:ext>
                  </a:extLst>
                </a:gridCol>
                <a:gridCol w="987552">
                  <a:extLst>
                    <a:ext uri="{9D8B030D-6E8A-4147-A177-3AD203B41FA5}">
                      <a16:colId xmlns:a16="http://schemas.microsoft.com/office/drawing/2014/main" val="2117096508"/>
                    </a:ext>
                  </a:extLst>
                </a:gridCol>
                <a:gridCol w="987552">
                  <a:extLst>
                    <a:ext uri="{9D8B030D-6E8A-4147-A177-3AD203B41FA5}">
                      <a16:colId xmlns:a16="http://schemas.microsoft.com/office/drawing/2014/main" val="66395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972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- 2021-05-18 10:30:13</a:t>
                      </a:r>
                      <a:r>
                        <a:rPr kumimoji="0" lang="en-US" sz="1000" b="0" i="0" u="none" strike="noStrike" kern="1200" cap="none" spc="0" normalizeH="0" baseline="0" noProof="0">
                          <a:ln>
                            <a:noFill/>
                          </a:ln>
                          <a:solidFill>
                            <a:prstClr val="black"/>
                          </a:solidFill>
                          <a:effectLst/>
                          <a:uLnTx/>
                          <a:uFillTx/>
                          <a:latin typeface="+mn-lt"/>
                          <a:ea typeface="+mn-ea"/>
                          <a:cs typeface="+mn-cs"/>
                        </a:rPr>
                        <a:t>
 ⚠ Que tu experiencia en dos ruedas sea #SEGURA va a hacerte disfrutarla el doble 😉
.
📣Comprá hoy tu #casco Topmega y llevate GRATIS un inflador Giyo + una botella térmica. 🥳
.
Entrá a nuestra web 🛒 y comprá este MEGA COMBO a un precio imperdible, en hasta 12 cuotas sin interés. 🏃♂️ No tenés más excusas: subí a tu bici, súper protegido, con Topmega. 🤜🤛
.
ÚLTIMAS UNIDADES. ➡ Oferta válida hasta agotar stock.
.
.
#topmega #tubicitumundo #bicis #bicicletas #oportunidad #ofertas #descuentos #mtblife #mtblovers #cascobici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6062045"/>
                  </a:ext>
                </a:extLst>
              </a:tr>
            </a:tbl>
          </a:graphicData>
        </a:graphic>
      </p:graphicFrame>
      <p:sp>
        <p:nvSpPr>
          <p:cNvPr id="4" name="Text Placeholder 3">
            <a:extLst>
              <a:ext uri="{FF2B5EF4-FFF2-40B4-BE49-F238E27FC236}">
                <a16:creationId xmlns:a16="http://schemas.microsoft.com/office/drawing/2014/main" id="{E9F60619-0AD8-42B8-849E-D604CE6D7F31}"/>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918445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A5009-12DE-4700-8EF9-00CDD5B04EB3}"/>
              </a:ext>
            </a:extLst>
          </p:cNvPr>
          <p:cNvSpPr>
            <a:spLocks noGrp="1"/>
          </p:cNvSpPr>
          <p:nvPr>
            <p:ph type="title"/>
          </p:nvPr>
        </p:nvSpPr>
        <p:spPr/>
        <p:txBody>
          <a:bodyPr/>
          <a:lstStyle/>
          <a:p>
            <a:r>
              <a:rPr lang="en-US"/>
              <a:t>Instagram Posts Table | Teknialbikes - 18 of 21</a:t>
            </a:r>
          </a:p>
        </p:txBody>
      </p:sp>
      <p:graphicFrame>
        <p:nvGraphicFramePr>
          <p:cNvPr id="5" name="Table Placeholder 4">
            <a:extLst>
              <a:ext uri="{FF2B5EF4-FFF2-40B4-BE49-F238E27FC236}">
                <a16:creationId xmlns:a16="http://schemas.microsoft.com/office/drawing/2014/main" id="{B55F404D-6CB5-4FBA-A7F9-F5807E57A332}"/>
              </a:ext>
            </a:extLst>
          </p:cNvPr>
          <p:cNvGraphicFramePr>
            <a:graphicFrameLocks noGrp="1"/>
          </p:cNvGraphicFramePr>
          <p:nvPr>
            <p:ph type="tbl" sz="quarter" idx="13"/>
            <p:extLst>
              <p:ext uri="{D42A27DB-BD31-4B8C-83A1-F6EECF244321}">
                <p14:modId xmlns:p14="http://schemas.microsoft.com/office/powerpoint/2010/main" val="1862545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993135"/>
                    </a:ext>
                  </a:extLst>
                </a:gridCol>
                <a:gridCol w="987552">
                  <a:extLst>
                    <a:ext uri="{9D8B030D-6E8A-4147-A177-3AD203B41FA5}">
                      <a16:colId xmlns:a16="http://schemas.microsoft.com/office/drawing/2014/main" val="3126490445"/>
                    </a:ext>
                  </a:extLst>
                </a:gridCol>
                <a:gridCol w="987552">
                  <a:extLst>
                    <a:ext uri="{9D8B030D-6E8A-4147-A177-3AD203B41FA5}">
                      <a16:colId xmlns:a16="http://schemas.microsoft.com/office/drawing/2014/main" val="3491815952"/>
                    </a:ext>
                  </a:extLst>
                </a:gridCol>
                <a:gridCol w="987552">
                  <a:extLst>
                    <a:ext uri="{9D8B030D-6E8A-4147-A177-3AD203B41FA5}">
                      <a16:colId xmlns:a16="http://schemas.microsoft.com/office/drawing/2014/main" val="1687228351"/>
                    </a:ext>
                  </a:extLst>
                </a:gridCol>
                <a:gridCol w="987552">
                  <a:extLst>
                    <a:ext uri="{9D8B030D-6E8A-4147-A177-3AD203B41FA5}">
                      <a16:colId xmlns:a16="http://schemas.microsoft.com/office/drawing/2014/main" val="940173951"/>
                    </a:ext>
                  </a:extLst>
                </a:gridCol>
                <a:gridCol w="987552">
                  <a:extLst>
                    <a:ext uri="{9D8B030D-6E8A-4147-A177-3AD203B41FA5}">
                      <a16:colId xmlns:a16="http://schemas.microsoft.com/office/drawing/2014/main" val="928324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2863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- 2021-05-29 11:30:08</a:t>
                      </a:r>
                      <a:r>
                        <a:rPr kumimoji="0" lang="en-US" sz="1000" b="0" i="0" u="none" strike="noStrike" kern="1200" cap="none" spc="0" normalizeH="0" baseline="0" noProof="0">
                          <a:ln>
                            <a:noFill/>
                          </a:ln>
                          <a:solidFill>
                            <a:prstClr val="black"/>
                          </a:solidFill>
                          <a:effectLst/>
                          <a:uLnTx/>
                          <a:uFillTx/>
                          <a:latin typeface="+mn-lt"/>
                          <a:ea typeface="+mn-ea"/>
                          <a:cs typeface="+mn-cs"/>
                        </a:rPr>
                        <a:t>
 &gt;&gt; Hoy te contamos sobre nuestra MTB 𝑺𝒖𝒏𝒔𝒉𝒊𝒏𝒆 🔥🔥
.
▪cuadro de aluminio
▪frenos a disco mecánico
▪21 velocidades Shimano 
▪cubiertas Arisun Graham
.
La vas a amar tanto como nosotros 💕
.
⚠ Recordá activar las notificaciones para enterarte de nuestro contenido apenas lo subimos 😉
.
.
#topmega #tubicitumundo #bici #bicicletas #ciclismo #ciclismourbano #mtblife #mtb #mtblifestyle #mtbarg #mtbargentina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5746188"/>
                  </a:ext>
                </a:extLst>
              </a:tr>
            </a:tbl>
          </a:graphicData>
        </a:graphic>
      </p:graphicFrame>
      <p:sp>
        <p:nvSpPr>
          <p:cNvPr id="4" name="Text Placeholder 3">
            <a:extLst>
              <a:ext uri="{FF2B5EF4-FFF2-40B4-BE49-F238E27FC236}">
                <a16:creationId xmlns:a16="http://schemas.microsoft.com/office/drawing/2014/main" id="{2C46006C-7DD4-4971-A4E1-85959C5A86A1}"/>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7194357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4B013-B9A4-4F8A-A22F-9DAEDC1DB400}"/>
              </a:ext>
            </a:extLst>
          </p:cNvPr>
          <p:cNvSpPr>
            <a:spLocks noGrp="1"/>
          </p:cNvSpPr>
          <p:nvPr>
            <p:ph type="title"/>
          </p:nvPr>
        </p:nvSpPr>
        <p:spPr/>
        <p:txBody>
          <a:bodyPr/>
          <a:lstStyle/>
          <a:p>
            <a:r>
              <a:rPr lang="en-US"/>
              <a:t>Instagram Posts Table | Teknialbikes - 19 of 21</a:t>
            </a:r>
          </a:p>
        </p:txBody>
      </p:sp>
      <p:graphicFrame>
        <p:nvGraphicFramePr>
          <p:cNvPr id="5" name="Table Placeholder 4">
            <a:extLst>
              <a:ext uri="{FF2B5EF4-FFF2-40B4-BE49-F238E27FC236}">
                <a16:creationId xmlns:a16="http://schemas.microsoft.com/office/drawing/2014/main" id="{BD1F30FE-6E79-49FF-A8E1-7830C800F7CF}"/>
              </a:ext>
            </a:extLst>
          </p:cNvPr>
          <p:cNvGraphicFramePr>
            <a:graphicFrameLocks noGrp="1"/>
          </p:cNvGraphicFramePr>
          <p:nvPr>
            <p:ph type="tbl" sz="quarter" idx="13"/>
            <p:extLst>
              <p:ext uri="{D42A27DB-BD31-4B8C-83A1-F6EECF244321}">
                <p14:modId xmlns:p14="http://schemas.microsoft.com/office/powerpoint/2010/main" val="2331796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43529572"/>
                    </a:ext>
                  </a:extLst>
                </a:gridCol>
                <a:gridCol w="987552">
                  <a:extLst>
                    <a:ext uri="{9D8B030D-6E8A-4147-A177-3AD203B41FA5}">
                      <a16:colId xmlns:a16="http://schemas.microsoft.com/office/drawing/2014/main" val="2807304950"/>
                    </a:ext>
                  </a:extLst>
                </a:gridCol>
                <a:gridCol w="987552">
                  <a:extLst>
                    <a:ext uri="{9D8B030D-6E8A-4147-A177-3AD203B41FA5}">
                      <a16:colId xmlns:a16="http://schemas.microsoft.com/office/drawing/2014/main" val="1864337720"/>
                    </a:ext>
                  </a:extLst>
                </a:gridCol>
                <a:gridCol w="987552">
                  <a:extLst>
                    <a:ext uri="{9D8B030D-6E8A-4147-A177-3AD203B41FA5}">
                      <a16:colId xmlns:a16="http://schemas.microsoft.com/office/drawing/2014/main" val="1289879352"/>
                    </a:ext>
                  </a:extLst>
                </a:gridCol>
                <a:gridCol w="987552">
                  <a:extLst>
                    <a:ext uri="{9D8B030D-6E8A-4147-A177-3AD203B41FA5}">
                      <a16:colId xmlns:a16="http://schemas.microsoft.com/office/drawing/2014/main" val="1791429744"/>
                    </a:ext>
                  </a:extLst>
                </a:gridCol>
                <a:gridCol w="987552">
                  <a:extLst>
                    <a:ext uri="{9D8B030D-6E8A-4147-A177-3AD203B41FA5}">
                      <a16:colId xmlns:a16="http://schemas.microsoft.com/office/drawing/2014/main" val="2519192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562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- 2021-06-01 16:02:48</a:t>
                      </a:r>
                      <a:r>
                        <a:rPr kumimoji="0" lang="en-US" sz="1000" b="0" i="0" u="none" strike="noStrike" kern="1200" cap="none" spc="0" normalizeH="0" baseline="0" noProof="0">
                          <a:ln>
                            <a:noFill/>
                          </a:ln>
                          <a:solidFill>
                            <a:prstClr val="black"/>
                          </a:solidFill>
                          <a:effectLst/>
                          <a:uLnTx/>
                          <a:uFillTx/>
                          <a:latin typeface="+mn-lt"/>
                          <a:ea typeface="+mn-ea"/>
                          <a:cs typeface="+mn-cs"/>
                        </a:rPr>
                        <a:t>
 #MoveteDiferente con nuestra línea de 𝐦𝐨𝐯𝐢𝐥𝐢𝐝𝐚𝐝 𝐞𝐥é𝐜𝐭𝐫𝐢𝐜𝐚! 😉
.
✔Fácil de conducir, de carga rápida y bajo costo . 
.
Deslizá y conocé esta 𝗮𝗹𝘁𝗲𝗿𝗻𝗮𝘁𝗶𝘃𝗮 𝗲𝗰𝗼-𝗳𝗿𝗶𝗲𝗻𝗱𝗹𝘆 ♻🌎 [Link en bio, para más detalles]
.
.
.
#Topmega #tubicitumundo #movetediferente #movilidadelectrica #sustentable #ciclismo #bicicleta #bicielectrica #movilidadsustentable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7652669"/>
                  </a:ext>
                </a:extLst>
              </a:tr>
            </a:tbl>
          </a:graphicData>
        </a:graphic>
      </p:graphicFrame>
      <p:sp>
        <p:nvSpPr>
          <p:cNvPr id="4" name="Text Placeholder 3">
            <a:extLst>
              <a:ext uri="{FF2B5EF4-FFF2-40B4-BE49-F238E27FC236}">
                <a16:creationId xmlns:a16="http://schemas.microsoft.com/office/drawing/2014/main" id="{E19CC397-B603-453E-AFF6-9E18313ACAE3}"/>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438046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C27E4-0BDE-4CD2-BFBE-D24B3C4CB34E}"/>
              </a:ext>
            </a:extLst>
          </p:cNvPr>
          <p:cNvSpPr>
            <a:spLocks noGrp="1"/>
          </p:cNvSpPr>
          <p:nvPr>
            <p:ph type="title"/>
          </p:nvPr>
        </p:nvSpPr>
        <p:spPr/>
        <p:txBody>
          <a:bodyPr/>
          <a:lstStyle/>
          <a:p>
            <a:r>
              <a:rPr lang="en-US"/>
              <a:t>Instagram Posts Table | Teknialbikes - 20 of 21</a:t>
            </a:r>
          </a:p>
        </p:txBody>
      </p:sp>
      <p:graphicFrame>
        <p:nvGraphicFramePr>
          <p:cNvPr id="5" name="Table Placeholder 4">
            <a:extLst>
              <a:ext uri="{FF2B5EF4-FFF2-40B4-BE49-F238E27FC236}">
                <a16:creationId xmlns:a16="http://schemas.microsoft.com/office/drawing/2014/main" id="{1EB872EC-C055-497A-AD2B-E2BD3030C3DB}"/>
              </a:ext>
            </a:extLst>
          </p:cNvPr>
          <p:cNvGraphicFramePr>
            <a:graphicFrameLocks noGrp="1"/>
          </p:cNvGraphicFramePr>
          <p:nvPr>
            <p:ph type="tbl" sz="quarter" idx="13"/>
            <p:extLst>
              <p:ext uri="{D42A27DB-BD31-4B8C-83A1-F6EECF244321}">
                <p14:modId xmlns:p14="http://schemas.microsoft.com/office/powerpoint/2010/main" val="2969149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94143183"/>
                    </a:ext>
                  </a:extLst>
                </a:gridCol>
                <a:gridCol w="987552">
                  <a:extLst>
                    <a:ext uri="{9D8B030D-6E8A-4147-A177-3AD203B41FA5}">
                      <a16:colId xmlns:a16="http://schemas.microsoft.com/office/drawing/2014/main" val="2366660838"/>
                    </a:ext>
                  </a:extLst>
                </a:gridCol>
                <a:gridCol w="987552">
                  <a:extLst>
                    <a:ext uri="{9D8B030D-6E8A-4147-A177-3AD203B41FA5}">
                      <a16:colId xmlns:a16="http://schemas.microsoft.com/office/drawing/2014/main" val="3430844435"/>
                    </a:ext>
                  </a:extLst>
                </a:gridCol>
                <a:gridCol w="987552">
                  <a:extLst>
                    <a:ext uri="{9D8B030D-6E8A-4147-A177-3AD203B41FA5}">
                      <a16:colId xmlns:a16="http://schemas.microsoft.com/office/drawing/2014/main" val="3282692038"/>
                    </a:ext>
                  </a:extLst>
                </a:gridCol>
                <a:gridCol w="987552">
                  <a:extLst>
                    <a:ext uri="{9D8B030D-6E8A-4147-A177-3AD203B41FA5}">
                      <a16:colId xmlns:a16="http://schemas.microsoft.com/office/drawing/2014/main" val="4070339620"/>
                    </a:ext>
                  </a:extLst>
                </a:gridCol>
                <a:gridCol w="987552">
                  <a:extLst>
                    <a:ext uri="{9D8B030D-6E8A-4147-A177-3AD203B41FA5}">
                      <a16:colId xmlns:a16="http://schemas.microsoft.com/office/drawing/2014/main" val="4123093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2071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- 2021-06-09 10:30:11</a:t>
                      </a:r>
                      <a:r>
                        <a:rPr kumimoji="0" lang="en-US" sz="1000" b="0" i="0" u="none" strike="noStrike" kern="1200" cap="none" spc="0" normalizeH="0" baseline="0" noProof="0">
                          <a:ln>
                            <a:noFill/>
                          </a:ln>
                          <a:solidFill>
                            <a:prstClr val="black"/>
                          </a:solidFill>
                          <a:effectLst/>
                          <a:uLnTx/>
                          <a:uFillTx/>
                          <a:latin typeface="+mn-lt"/>
                          <a:ea typeface="+mn-ea"/>
                          <a:cs typeface="+mn-cs"/>
                        </a:rPr>
                        <a:t>
 &gt;&gt;𝑹𝒆𝒈𝒂𝒍𝒂𝒍𝒆 una #Topmega a tu papá 🔥🔥
. 
.
&gt; ¡Metete a nuestra web y #llevatetodo! en hasta 12 cuotas sin interés + envío gratis🏃♀️🏃♂️ [Link en bio]
. 
Aprovechá a mimarlo con un regalo súper útil 💕Foto: modelo 𝑺𝒖𝒏𝒔𝒉𝒊𝒏𝒆 😍
.
#topmega #tubicitumundo #diadelpadre #regalosparapapa #bici #bicicleta #ciclismo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1573723"/>
                  </a:ext>
                </a:extLst>
              </a:tr>
            </a:tbl>
          </a:graphicData>
        </a:graphic>
      </p:graphicFrame>
      <p:sp>
        <p:nvSpPr>
          <p:cNvPr id="4" name="Text Placeholder 3">
            <a:extLst>
              <a:ext uri="{FF2B5EF4-FFF2-40B4-BE49-F238E27FC236}">
                <a16:creationId xmlns:a16="http://schemas.microsoft.com/office/drawing/2014/main" id="{BC17001C-FE51-4261-983F-D90B98221FB9}"/>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6569279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FD1E0-3577-4D7C-932D-8743A7D71816}"/>
              </a:ext>
            </a:extLst>
          </p:cNvPr>
          <p:cNvSpPr>
            <a:spLocks noGrp="1"/>
          </p:cNvSpPr>
          <p:nvPr>
            <p:ph type="title"/>
          </p:nvPr>
        </p:nvSpPr>
        <p:spPr/>
        <p:txBody>
          <a:bodyPr/>
          <a:lstStyle/>
          <a:p>
            <a:r>
              <a:rPr lang="en-US"/>
              <a:t>Instagram Posts Table | Teknialbikes - 21 of 21</a:t>
            </a:r>
          </a:p>
        </p:txBody>
      </p:sp>
      <p:graphicFrame>
        <p:nvGraphicFramePr>
          <p:cNvPr id="5" name="Table Placeholder 4">
            <a:extLst>
              <a:ext uri="{FF2B5EF4-FFF2-40B4-BE49-F238E27FC236}">
                <a16:creationId xmlns:a16="http://schemas.microsoft.com/office/drawing/2014/main" id="{0CD52F42-D821-48C5-9CD7-CDE56D155C0D}"/>
              </a:ext>
            </a:extLst>
          </p:cNvPr>
          <p:cNvGraphicFramePr>
            <a:graphicFrameLocks noGrp="1"/>
          </p:cNvGraphicFramePr>
          <p:nvPr>
            <p:ph type="tbl" sz="quarter" idx="13"/>
            <p:extLst>
              <p:ext uri="{D42A27DB-BD31-4B8C-83A1-F6EECF244321}">
                <p14:modId xmlns:p14="http://schemas.microsoft.com/office/powerpoint/2010/main" val="4020653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57334869"/>
                    </a:ext>
                  </a:extLst>
                </a:gridCol>
                <a:gridCol w="987552">
                  <a:extLst>
                    <a:ext uri="{9D8B030D-6E8A-4147-A177-3AD203B41FA5}">
                      <a16:colId xmlns:a16="http://schemas.microsoft.com/office/drawing/2014/main" val="2425849353"/>
                    </a:ext>
                  </a:extLst>
                </a:gridCol>
                <a:gridCol w="987552">
                  <a:extLst>
                    <a:ext uri="{9D8B030D-6E8A-4147-A177-3AD203B41FA5}">
                      <a16:colId xmlns:a16="http://schemas.microsoft.com/office/drawing/2014/main" val="196089413"/>
                    </a:ext>
                  </a:extLst>
                </a:gridCol>
                <a:gridCol w="987552">
                  <a:extLst>
                    <a:ext uri="{9D8B030D-6E8A-4147-A177-3AD203B41FA5}">
                      <a16:colId xmlns:a16="http://schemas.microsoft.com/office/drawing/2014/main" val="3162708960"/>
                    </a:ext>
                  </a:extLst>
                </a:gridCol>
                <a:gridCol w="987552">
                  <a:extLst>
                    <a:ext uri="{9D8B030D-6E8A-4147-A177-3AD203B41FA5}">
                      <a16:colId xmlns:a16="http://schemas.microsoft.com/office/drawing/2014/main" val="778743070"/>
                    </a:ext>
                  </a:extLst>
                </a:gridCol>
                <a:gridCol w="987552">
                  <a:extLst>
                    <a:ext uri="{9D8B030D-6E8A-4147-A177-3AD203B41FA5}">
                      <a16:colId xmlns:a16="http://schemas.microsoft.com/office/drawing/2014/main" val="229318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555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140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- 2021-06-12 10:45:07</a:t>
                      </a:r>
                      <a:r>
                        <a:rPr kumimoji="0" lang="en-US" sz="1000" b="0" i="0" u="none" strike="noStrike" kern="1200" cap="none" spc="0" normalizeH="0" baseline="0" noProof="0">
                          <a:ln>
                            <a:noFill/>
                          </a:ln>
                          <a:solidFill>
                            <a:prstClr val="black"/>
                          </a:solidFill>
                          <a:effectLst/>
                          <a:uLnTx/>
                          <a:uFillTx/>
                          <a:latin typeface="+mn-lt"/>
                          <a:ea typeface="+mn-ea"/>
                          <a:cs typeface="+mn-cs"/>
                        </a:rPr>
                        <a:t>
 &gt; ¿Qué mejor que 𝙘𝙤𝙢𝙥𝙖𝙧𝙩𝙞𝙧 𝙪𝙣𝙖 𝙖𝙘𝙩𝙞𝙫𝙞𝙙𝙖𝙙 𝙖𝙡 𝙖𝙞𝙧𝙚 𝙡𝙞𝙗𝙧𝙚 con papá? ❤
.
Aprovechá 12 cuotas sin interés 💳 + envío gratis 🙌 y pasate a las dos ruedas con una #Topmega para papá y 𝙤𝙩𝙧𝙖 𝙥𝙖𝙧𝙖 𝙫𝙤𝙨! 🔥🔥
.
.
.
#topmega #tubicitumundo #diadelpadre #regalosparapapa #regaloideal #movilidadelectrica #bici #bicicleta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8559351"/>
                  </a:ext>
                </a:extLst>
              </a:tr>
            </a:tbl>
          </a:graphicData>
        </a:graphic>
      </p:graphicFrame>
      <p:sp>
        <p:nvSpPr>
          <p:cNvPr id="4" name="Text Placeholder 3">
            <a:extLst>
              <a:ext uri="{FF2B5EF4-FFF2-40B4-BE49-F238E27FC236}">
                <a16:creationId xmlns:a16="http://schemas.microsoft.com/office/drawing/2014/main" id="{D751EDD5-949A-45AC-B03D-EA27B62147FA}"/>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5350135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1321</Words>
  <Application>Microsoft Office PowerPoint</Application>
  <PresentationFormat>On-screen Show (4:3)</PresentationFormat>
  <Paragraphs>535</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21</vt:lpstr>
      <vt:lpstr>Instagram Posts Table | Teknialbikes - 2 of 21</vt:lpstr>
      <vt:lpstr>Instagram Posts Table | Teknialbikes - 3 of 21</vt:lpstr>
      <vt:lpstr>Instagram Posts Table | Teknialbikes - 4 of 21</vt:lpstr>
      <vt:lpstr>Instagram Posts Table | Teknialbikes - 5 of 21</vt:lpstr>
      <vt:lpstr>Instagram Posts Table | Teknialbikes - 6 of 21</vt:lpstr>
      <vt:lpstr>Instagram Posts Table | Teknialbikes - 7 of 21</vt:lpstr>
      <vt:lpstr>Instagram Posts Table | Teknialbikes - 8 of 21</vt:lpstr>
      <vt:lpstr>Instagram Posts Table | Teknialbikes - 9 of 21</vt:lpstr>
      <vt:lpstr>Instagram Posts Table | Teknialbikes - 10 of 21</vt:lpstr>
      <vt:lpstr>Instagram Posts Table | Teknialbikes - 11 of 21</vt:lpstr>
      <vt:lpstr>Instagram Posts Table | Teknialbikes - 12 of 21</vt:lpstr>
      <vt:lpstr>Instagram Posts Table | Teknialbikes - 13 of 21</vt:lpstr>
      <vt:lpstr>Instagram Posts Table | Teknialbikes - 14 of 21</vt:lpstr>
      <vt:lpstr>Instagram Posts Table | Teknialbikes - 15 of 21</vt:lpstr>
      <vt:lpstr>Instagram Posts Table | Teknialbikes - 16 of 21</vt:lpstr>
      <vt:lpstr>Instagram Posts Table | Teknialbikes - 17 of 21</vt:lpstr>
      <vt:lpstr>Instagram Posts Table | Teknialbikes - 18 of 21</vt:lpstr>
      <vt:lpstr>Instagram Posts Table | Teknialbikes - 19 of 21</vt:lpstr>
      <vt:lpstr>Instagram Posts Table | Teknialbikes - 20 of 21</vt:lpstr>
      <vt:lpstr>Instagram Posts Table | Teknialbikes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2021-06-17T13:40:32Z</dcterms:created>
  <dcterms:modified xsi:type="dcterms:W3CDTF">2021-06-17T13:41:37Z</dcterms:modified>
</cp:coreProperties>
</file>