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19.xml"/><Relationship Id="rId1" Type="http://schemas.microsoft.com/office/2011/relationships/chartStyle" Target="style1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3.6292</c:v>
                </c:pt>
                <c:pt idx="1">
                  <c:v>100</c:v>
                </c:pt>
                <c:pt idx="2">
                  <c:v>100</c:v>
                </c:pt>
                <c:pt idx="3">
                  <c:v>0</c:v>
                </c:pt>
                <c:pt idx="4">
                  <c:v>13.0602</c:v>
                </c:pt>
                <c:pt idx="5">
                  <c:v>100</c:v>
                </c:pt>
              </c:numCache>
            </c:numRef>
          </c:val>
          <c:extLst>
            <c:ext xmlns:c16="http://schemas.microsoft.com/office/drawing/2014/chart" uri="{C3380CC4-5D6E-409C-BE32-E72D297353CC}">
              <c16:uniqueId val="{00000000-8B1E-4E02-A63D-AC83B6B716A9}"/>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0.99629999999999996</c:v>
                </c:pt>
                <c:pt idx="1">
                  <c:v>0</c:v>
                </c:pt>
                <c:pt idx="2">
                  <c:v>0</c:v>
                </c:pt>
                <c:pt idx="3">
                  <c:v>0</c:v>
                </c:pt>
                <c:pt idx="4">
                  <c:v>0</c:v>
                </c:pt>
                <c:pt idx="5">
                  <c:v>-0.86739999999999995</c:v>
                </c:pt>
              </c:numCache>
            </c:numRef>
          </c:val>
          <c:extLst>
            <c:ext xmlns:c16="http://schemas.microsoft.com/office/drawing/2014/chart" uri="{C3380CC4-5D6E-409C-BE32-E72D297353CC}">
              <c16:uniqueId val="{00000001-8B1E-4E02-A63D-AC83B6B716A9}"/>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0.52339999999999998</c:v>
                </c:pt>
                <c:pt idx="1">
                  <c:v>16.666699999999999</c:v>
                </c:pt>
                <c:pt idx="2">
                  <c:v>18.602399999999999</c:v>
                </c:pt>
                <c:pt idx="3">
                  <c:v>0</c:v>
                </c:pt>
                <c:pt idx="4">
                  <c:v>100</c:v>
                </c:pt>
                <c:pt idx="5">
                  <c:v>7.0297000000000001</c:v>
                </c:pt>
              </c:numCache>
            </c:numRef>
          </c:val>
          <c:extLst>
            <c:ext xmlns:c16="http://schemas.microsoft.com/office/drawing/2014/chart" uri="{C3380CC4-5D6E-409C-BE32-E72D297353CC}">
              <c16:uniqueId val="{00000002-8B1E-4E02-A63D-AC83B6B716A9}"/>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100</c:v>
                </c:pt>
                <c:pt idx="1">
                  <c:v>54.166699999999999</c:v>
                </c:pt>
                <c:pt idx="2">
                  <c:v>10.4331</c:v>
                </c:pt>
                <c:pt idx="3">
                  <c:v>0</c:v>
                </c:pt>
                <c:pt idx="4">
                  <c:v>9.01E-2</c:v>
                </c:pt>
                <c:pt idx="5">
                  <c:v>-10.819599999999999</c:v>
                </c:pt>
              </c:numCache>
            </c:numRef>
          </c:val>
          <c:extLst>
            <c:ext xmlns:c16="http://schemas.microsoft.com/office/drawing/2014/chart" uri="{C3380CC4-5D6E-409C-BE32-E72D297353CC}">
              <c16:uniqueId val="{00000003-8B1E-4E02-A63D-AC83B6B716A9}"/>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Sheet1!$F$2:$F$7</c:f>
              <c:numCache>
                <c:formatCode>General</c:formatCode>
                <c:ptCount val="6"/>
                <c:pt idx="0">
                  <c:v>1.5774999999999999</c:v>
                </c:pt>
                <c:pt idx="1">
                  <c:v>79.166700000000006</c:v>
                </c:pt>
                <c:pt idx="2">
                  <c:v>40.994100000000003</c:v>
                </c:pt>
                <c:pt idx="3">
                  <c:v>0</c:v>
                </c:pt>
                <c:pt idx="4">
                  <c:v>15.382400000000001</c:v>
                </c:pt>
                <c:pt idx="5">
                  <c:v>1.6443000000000001</c:v>
                </c:pt>
              </c:numCache>
            </c:numRef>
          </c:val>
          <c:extLst>
            <c:ext xmlns:c16="http://schemas.microsoft.com/office/drawing/2014/chart" uri="{C3380CC4-5D6E-409C-BE32-E72D297353CC}">
              <c16:uniqueId val="{00000004-8B1E-4E02-A63D-AC83B6B716A9}"/>
            </c:ext>
          </c:extLst>
        </c:ser>
        <c:dLbls>
          <c:showLegendKey val="0"/>
          <c:showVal val="0"/>
          <c:showCatName val="0"/>
          <c:showSerName val="0"/>
          <c:showPercent val="0"/>
          <c:showBubbleSize val="0"/>
        </c:dLbls>
        <c:axId val="325670864"/>
        <c:axId val="325671520"/>
      </c:radarChart>
      <c:catAx>
        <c:axId val="325670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71520"/>
        <c:crosses val="autoZero"/>
        <c:auto val="1"/>
        <c:lblAlgn val="ctr"/>
        <c:lblOffset val="100"/>
        <c:noMultiLvlLbl val="0"/>
      </c:catAx>
      <c:valAx>
        <c:axId val="325671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70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1969398</c:v>
                </c:pt>
                <c:pt idx="1">
                  <c:v>71473</c:v>
                </c:pt>
                <c:pt idx="2">
                  <c:v>31068</c:v>
                </c:pt>
                <c:pt idx="3">
                  <c:v>19621</c:v>
                </c:pt>
                <c:pt idx="4">
                  <c:v>10308</c:v>
                </c:pt>
              </c:numCache>
            </c:numRef>
          </c:val>
          <c:extLst>
            <c:ext xmlns:c16="http://schemas.microsoft.com/office/drawing/2014/chart" uri="{C3380CC4-5D6E-409C-BE32-E72D297353CC}">
              <c16:uniqueId val="{00000000-6D7C-4862-9D22-1F6411DDAD03}"/>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-5020</c:v>
                </c:pt>
                <c:pt idx="1">
                  <c:v>1641</c:v>
                </c:pt>
                <c:pt idx="2">
                  <c:v>12</c:v>
                </c:pt>
                <c:pt idx="3">
                  <c:v>-4</c:v>
                </c:pt>
                <c:pt idx="4">
                  <c:v>17</c:v>
                </c:pt>
              </c:numCache>
            </c:numRef>
          </c:val>
          <c:extLst>
            <c:ext xmlns:c16="http://schemas.microsoft.com/office/drawing/2014/chart" uri="{C3380CC4-5D6E-409C-BE32-E72D297353CC}">
              <c16:uniqueId val="{00000000-4DF3-46F1-B26F-4BFB57178EEC}"/>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13</c:v>
                </c:pt>
                <c:pt idx="1">
                  <c:v>24</c:v>
                </c:pt>
                <c:pt idx="2">
                  <c:v>19</c:v>
                </c:pt>
                <c:pt idx="3">
                  <c:v>0</c:v>
                </c:pt>
                <c:pt idx="4">
                  <c:v>4</c:v>
                </c:pt>
              </c:numCache>
            </c:numRef>
          </c:val>
          <c:extLst>
            <c:ext xmlns:c16="http://schemas.microsoft.com/office/drawing/2014/chart" uri="{C3380CC4-5D6E-409C-BE32-E72D297353CC}">
              <c16:uniqueId val="{00000000-F3E5-4D74-A0E1-B3F24F75BF97}"/>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cat>
            <c:strRef>
              <c:f>Sheet1!$A$1:$E$1</c:f>
              <c:strCache>
                <c:ptCount val="5"/>
                <c:pt idx="0">
                  <c:v>Specialized Bicycles</c:v>
                </c:pt>
                <c:pt idx="1">
                  <c:v>Scott Sports Argentina</c:v>
                </c:pt>
                <c:pt idx="2">
                  <c:v>Trek Bicycle Argentina</c:v>
                </c:pt>
                <c:pt idx="3">
                  <c:v>Giant Bicycles Argentina</c:v>
                </c:pt>
                <c:pt idx="4">
                  <c:v>Cannondale Argentina</c:v>
                </c:pt>
              </c:strCache>
            </c:strRef>
          </c:cat>
          <c:val>
            <c:numRef>
              <c:f>Sheet1!$A$2:$E$2</c:f>
              <c:numCache>
                <c:formatCode>General</c:formatCode>
                <c:ptCount val="5"/>
                <c:pt idx="0">
                  <c:v>212</c:v>
                </c:pt>
                <c:pt idx="1">
                  <c:v>2032</c:v>
                </c:pt>
                <c:pt idx="2">
                  <c:v>833</c:v>
                </c:pt>
                <c:pt idx="3">
                  <c:v>0</c:v>
                </c:pt>
                <c:pt idx="4">
                  <c:v>378</c:v>
                </c:pt>
              </c:numCache>
            </c:numRef>
          </c:val>
          <c:extLst>
            <c:ext xmlns:c16="http://schemas.microsoft.com/office/drawing/2014/chart" uri="{C3380CC4-5D6E-409C-BE32-E72D297353CC}">
              <c16:uniqueId val="{00000000-0599-49C0-8666-7ACAF4C3234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69879</c:v>
                </c:pt>
                <c:pt idx="1">
                  <c:v>69931</c:v>
                </c:pt>
                <c:pt idx="2">
                  <c:v>69988</c:v>
                </c:pt>
                <c:pt idx="3">
                  <c:v>70037</c:v>
                </c:pt>
                <c:pt idx="4">
                  <c:v>70103</c:v>
                </c:pt>
                <c:pt idx="5">
                  <c:v>70146</c:v>
                </c:pt>
                <c:pt idx="6">
                  <c:v>70205</c:v>
                </c:pt>
                <c:pt idx="7">
                  <c:v>70255</c:v>
                </c:pt>
                <c:pt idx="8">
                  <c:v>70314</c:v>
                </c:pt>
                <c:pt idx="9">
                  <c:v>70350</c:v>
                </c:pt>
                <c:pt idx="10">
                  <c:v>70390</c:v>
                </c:pt>
                <c:pt idx="11">
                  <c:v>70449</c:v>
                </c:pt>
                <c:pt idx="12">
                  <c:v>70513</c:v>
                </c:pt>
                <c:pt idx="13">
                  <c:v>70587</c:v>
                </c:pt>
                <c:pt idx="14">
                  <c:v>70600</c:v>
                </c:pt>
                <c:pt idx="15">
                  <c:v>70595</c:v>
                </c:pt>
                <c:pt idx="16">
                  <c:v>70586</c:v>
                </c:pt>
                <c:pt idx="17">
                  <c:v>70586</c:v>
                </c:pt>
                <c:pt idx="18">
                  <c:v>70584</c:v>
                </c:pt>
                <c:pt idx="19">
                  <c:v>70583</c:v>
                </c:pt>
                <c:pt idx="20">
                  <c:v>70580</c:v>
                </c:pt>
                <c:pt idx="21">
                  <c:v>70583</c:v>
                </c:pt>
                <c:pt idx="22">
                  <c:v>70601</c:v>
                </c:pt>
                <c:pt idx="23">
                  <c:v>70720</c:v>
                </c:pt>
                <c:pt idx="24">
                  <c:v>70824</c:v>
                </c:pt>
                <c:pt idx="25">
                  <c:v>70930</c:v>
                </c:pt>
                <c:pt idx="26">
                  <c:v>71048</c:v>
                </c:pt>
                <c:pt idx="27">
                  <c:v>71213</c:v>
                </c:pt>
                <c:pt idx="28">
                  <c:v>71358</c:v>
                </c:pt>
                <c:pt idx="29">
                  <c:v>71473</c:v>
                </c:pt>
              </c:numCache>
            </c:numRef>
          </c:val>
          <c:smooth val="0"/>
          <c:extLst>
            <c:ext xmlns:c16="http://schemas.microsoft.com/office/drawing/2014/chart" uri="{C3380CC4-5D6E-409C-BE32-E72D297353CC}">
              <c16:uniqueId val="{00000000-AFAB-41E2-BC65-1563C36C0B5B}"/>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19624</c:v>
                </c:pt>
                <c:pt idx="1">
                  <c:v>19624</c:v>
                </c:pt>
                <c:pt idx="2">
                  <c:v>19622</c:v>
                </c:pt>
                <c:pt idx="3">
                  <c:v>19621</c:v>
                </c:pt>
                <c:pt idx="4">
                  <c:v>19622</c:v>
                </c:pt>
                <c:pt idx="5">
                  <c:v>19622</c:v>
                </c:pt>
                <c:pt idx="6">
                  <c:v>19623</c:v>
                </c:pt>
                <c:pt idx="7">
                  <c:v>19621</c:v>
                </c:pt>
                <c:pt idx="8">
                  <c:v>19622</c:v>
                </c:pt>
                <c:pt idx="9">
                  <c:v>19620</c:v>
                </c:pt>
                <c:pt idx="10">
                  <c:v>19621</c:v>
                </c:pt>
                <c:pt idx="11">
                  <c:v>19622</c:v>
                </c:pt>
                <c:pt idx="12">
                  <c:v>19623</c:v>
                </c:pt>
                <c:pt idx="13">
                  <c:v>19624</c:v>
                </c:pt>
                <c:pt idx="14">
                  <c:v>19622</c:v>
                </c:pt>
                <c:pt idx="15">
                  <c:v>19620</c:v>
                </c:pt>
                <c:pt idx="16">
                  <c:v>19619</c:v>
                </c:pt>
                <c:pt idx="17">
                  <c:v>19618</c:v>
                </c:pt>
                <c:pt idx="18">
                  <c:v>19616</c:v>
                </c:pt>
                <c:pt idx="19">
                  <c:v>19616</c:v>
                </c:pt>
                <c:pt idx="20">
                  <c:v>19618</c:v>
                </c:pt>
                <c:pt idx="21">
                  <c:v>19618</c:v>
                </c:pt>
                <c:pt idx="22">
                  <c:v>19621</c:v>
                </c:pt>
                <c:pt idx="23">
                  <c:v>19623</c:v>
                </c:pt>
                <c:pt idx="24">
                  <c:v>19622</c:v>
                </c:pt>
                <c:pt idx="25">
                  <c:v>19622</c:v>
                </c:pt>
                <c:pt idx="26">
                  <c:v>19623</c:v>
                </c:pt>
                <c:pt idx="27">
                  <c:v>19623</c:v>
                </c:pt>
                <c:pt idx="28">
                  <c:v>19623</c:v>
                </c:pt>
                <c:pt idx="29">
                  <c:v>19621</c:v>
                </c:pt>
              </c:numCache>
            </c:numRef>
          </c:val>
          <c:smooth val="0"/>
          <c:extLst>
            <c:ext xmlns:c16="http://schemas.microsoft.com/office/drawing/2014/chart" uri="{C3380CC4-5D6E-409C-BE32-E72D297353CC}">
              <c16:uniqueId val="{00000001-AFAB-41E2-BC65-1563C36C0B5B}"/>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10295</c:v>
                </c:pt>
                <c:pt idx="1">
                  <c:v>10295</c:v>
                </c:pt>
                <c:pt idx="2">
                  <c:v>10296</c:v>
                </c:pt>
                <c:pt idx="3">
                  <c:v>10295</c:v>
                </c:pt>
                <c:pt idx="4">
                  <c:v>10298</c:v>
                </c:pt>
                <c:pt idx="5">
                  <c:v>10300</c:v>
                </c:pt>
                <c:pt idx="6">
                  <c:v>10301</c:v>
                </c:pt>
                <c:pt idx="7">
                  <c:v>10301</c:v>
                </c:pt>
                <c:pt idx="8">
                  <c:v>10302</c:v>
                </c:pt>
                <c:pt idx="9">
                  <c:v>10305</c:v>
                </c:pt>
                <c:pt idx="10">
                  <c:v>10304</c:v>
                </c:pt>
                <c:pt idx="11">
                  <c:v>10305</c:v>
                </c:pt>
                <c:pt idx="12">
                  <c:v>10306</c:v>
                </c:pt>
                <c:pt idx="13">
                  <c:v>10307</c:v>
                </c:pt>
                <c:pt idx="14">
                  <c:v>10305</c:v>
                </c:pt>
                <c:pt idx="15">
                  <c:v>10306</c:v>
                </c:pt>
                <c:pt idx="16">
                  <c:v>10306</c:v>
                </c:pt>
                <c:pt idx="17">
                  <c:v>10306</c:v>
                </c:pt>
                <c:pt idx="18">
                  <c:v>10307</c:v>
                </c:pt>
                <c:pt idx="19">
                  <c:v>10306</c:v>
                </c:pt>
                <c:pt idx="20">
                  <c:v>10306</c:v>
                </c:pt>
                <c:pt idx="21">
                  <c:v>10307</c:v>
                </c:pt>
                <c:pt idx="22">
                  <c:v>10308</c:v>
                </c:pt>
                <c:pt idx="23">
                  <c:v>10308</c:v>
                </c:pt>
                <c:pt idx="24">
                  <c:v>10308</c:v>
                </c:pt>
                <c:pt idx="25">
                  <c:v>10309</c:v>
                </c:pt>
                <c:pt idx="26">
                  <c:v>10309</c:v>
                </c:pt>
                <c:pt idx="27">
                  <c:v>10309</c:v>
                </c:pt>
                <c:pt idx="28">
                  <c:v>10309</c:v>
                </c:pt>
                <c:pt idx="29">
                  <c:v>10308</c:v>
                </c:pt>
              </c:numCache>
            </c:numRef>
          </c:val>
          <c:smooth val="0"/>
          <c:extLst>
            <c:ext xmlns:c16="http://schemas.microsoft.com/office/drawing/2014/chart" uri="{C3380CC4-5D6E-409C-BE32-E72D297353CC}">
              <c16:uniqueId val="{00000002-AFAB-41E2-BC65-1563C36C0B5B}"/>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1974626</c:v>
                </c:pt>
                <c:pt idx="1">
                  <c:v>1974962</c:v>
                </c:pt>
                <c:pt idx="2">
                  <c:v>1975165</c:v>
                </c:pt>
                <c:pt idx="3">
                  <c:v>1975515</c:v>
                </c:pt>
                <c:pt idx="4">
                  <c:v>1975441</c:v>
                </c:pt>
                <c:pt idx="5">
                  <c:v>1975574</c:v>
                </c:pt>
                <c:pt idx="6">
                  <c:v>1975687</c:v>
                </c:pt>
                <c:pt idx="7">
                  <c:v>1967067</c:v>
                </c:pt>
                <c:pt idx="8">
                  <c:v>1967220</c:v>
                </c:pt>
                <c:pt idx="9">
                  <c:v>1967718</c:v>
                </c:pt>
                <c:pt idx="10">
                  <c:v>1967785</c:v>
                </c:pt>
                <c:pt idx="11">
                  <c:v>1968239</c:v>
                </c:pt>
                <c:pt idx="12">
                  <c:v>1968620</c:v>
                </c:pt>
                <c:pt idx="13">
                  <c:v>1968646</c:v>
                </c:pt>
                <c:pt idx="14">
                  <c:v>1968934</c:v>
                </c:pt>
                <c:pt idx="15">
                  <c:v>1969365</c:v>
                </c:pt>
                <c:pt idx="16">
                  <c:v>1969600</c:v>
                </c:pt>
                <c:pt idx="17">
                  <c:v>1969737</c:v>
                </c:pt>
                <c:pt idx="18">
                  <c:v>1970069</c:v>
                </c:pt>
                <c:pt idx="19">
                  <c:v>1970340</c:v>
                </c:pt>
                <c:pt idx="20">
                  <c:v>1970642</c:v>
                </c:pt>
                <c:pt idx="21">
                  <c:v>1970397</c:v>
                </c:pt>
                <c:pt idx="22">
                  <c:v>1970699</c:v>
                </c:pt>
                <c:pt idx="23">
                  <c:v>1970685</c:v>
                </c:pt>
                <c:pt idx="24">
                  <c:v>1970924</c:v>
                </c:pt>
                <c:pt idx="25">
                  <c:v>1971140</c:v>
                </c:pt>
                <c:pt idx="26">
                  <c:v>1971511</c:v>
                </c:pt>
                <c:pt idx="27">
                  <c:v>1968833</c:v>
                </c:pt>
                <c:pt idx="28">
                  <c:v>1968926</c:v>
                </c:pt>
                <c:pt idx="29">
                  <c:v>1969398</c:v>
                </c:pt>
              </c:numCache>
            </c:numRef>
          </c:val>
          <c:smooth val="0"/>
          <c:extLst>
            <c:ext xmlns:c16="http://schemas.microsoft.com/office/drawing/2014/chart" uri="{C3380CC4-5D6E-409C-BE32-E72D297353CC}">
              <c16:uniqueId val="{00000003-AFAB-41E2-BC65-1563C36C0B5B}"/>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31058</c:v>
                </c:pt>
                <c:pt idx="1">
                  <c:v>31059</c:v>
                </c:pt>
                <c:pt idx="2">
                  <c:v>31062</c:v>
                </c:pt>
                <c:pt idx="3">
                  <c:v>31063</c:v>
                </c:pt>
                <c:pt idx="4">
                  <c:v>31062</c:v>
                </c:pt>
                <c:pt idx="5">
                  <c:v>31064</c:v>
                </c:pt>
                <c:pt idx="6">
                  <c:v>31062</c:v>
                </c:pt>
                <c:pt idx="7">
                  <c:v>31057</c:v>
                </c:pt>
                <c:pt idx="8">
                  <c:v>31055</c:v>
                </c:pt>
                <c:pt idx="9">
                  <c:v>31054</c:v>
                </c:pt>
                <c:pt idx="10">
                  <c:v>31054</c:v>
                </c:pt>
                <c:pt idx="11">
                  <c:v>31052</c:v>
                </c:pt>
                <c:pt idx="12">
                  <c:v>31053</c:v>
                </c:pt>
                <c:pt idx="13">
                  <c:v>31053</c:v>
                </c:pt>
                <c:pt idx="14">
                  <c:v>31051</c:v>
                </c:pt>
                <c:pt idx="15">
                  <c:v>31051</c:v>
                </c:pt>
                <c:pt idx="16">
                  <c:v>31051</c:v>
                </c:pt>
                <c:pt idx="17">
                  <c:v>31054</c:v>
                </c:pt>
                <c:pt idx="18">
                  <c:v>31053</c:v>
                </c:pt>
                <c:pt idx="19">
                  <c:v>31054</c:v>
                </c:pt>
                <c:pt idx="20">
                  <c:v>31057</c:v>
                </c:pt>
                <c:pt idx="21">
                  <c:v>31060</c:v>
                </c:pt>
                <c:pt idx="22">
                  <c:v>31060</c:v>
                </c:pt>
                <c:pt idx="23">
                  <c:v>31060</c:v>
                </c:pt>
                <c:pt idx="24">
                  <c:v>31057</c:v>
                </c:pt>
                <c:pt idx="25">
                  <c:v>31062</c:v>
                </c:pt>
                <c:pt idx="26">
                  <c:v>31062</c:v>
                </c:pt>
                <c:pt idx="27">
                  <c:v>31062</c:v>
                </c:pt>
                <c:pt idx="28">
                  <c:v>31066</c:v>
                </c:pt>
                <c:pt idx="29">
                  <c:v>31068</c:v>
                </c:pt>
              </c:numCache>
            </c:numRef>
          </c:val>
          <c:smooth val="0"/>
          <c:extLst>
            <c:ext xmlns:c16="http://schemas.microsoft.com/office/drawing/2014/chart" uri="{C3380CC4-5D6E-409C-BE32-E72D297353CC}">
              <c16:uniqueId val="{00000004-AFAB-41E2-BC65-1563C36C0B5B}"/>
            </c:ext>
          </c:extLst>
        </c:ser>
        <c:dLbls>
          <c:showLegendKey val="0"/>
          <c:showVal val="0"/>
          <c:showCatName val="0"/>
          <c:showSerName val="0"/>
          <c:showPercent val="0"/>
          <c:showBubbleSize val="0"/>
        </c:dLbls>
        <c:smooth val="0"/>
        <c:axId val="328171360"/>
        <c:axId val="328175296"/>
      </c:lineChart>
      <c:dateAx>
        <c:axId val="328171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75296"/>
        <c:crosses val="autoZero"/>
        <c:auto val="1"/>
        <c:lblOffset val="100"/>
        <c:baseTimeUnit val="days"/>
      </c:dateAx>
      <c:valAx>
        <c:axId val="328175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71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47</c:v>
                </c:pt>
                <c:pt idx="1">
                  <c:v>52</c:v>
                </c:pt>
                <c:pt idx="2">
                  <c:v>57</c:v>
                </c:pt>
                <c:pt idx="3">
                  <c:v>49</c:v>
                </c:pt>
                <c:pt idx="4">
                  <c:v>66</c:v>
                </c:pt>
                <c:pt idx="5">
                  <c:v>43</c:v>
                </c:pt>
                <c:pt idx="6">
                  <c:v>59</c:v>
                </c:pt>
                <c:pt idx="7">
                  <c:v>50</c:v>
                </c:pt>
                <c:pt idx="8">
                  <c:v>59</c:v>
                </c:pt>
                <c:pt idx="9">
                  <c:v>36</c:v>
                </c:pt>
                <c:pt idx="10">
                  <c:v>40</c:v>
                </c:pt>
                <c:pt idx="11">
                  <c:v>59</c:v>
                </c:pt>
                <c:pt idx="12">
                  <c:v>64</c:v>
                </c:pt>
                <c:pt idx="13">
                  <c:v>74</c:v>
                </c:pt>
                <c:pt idx="14">
                  <c:v>13</c:v>
                </c:pt>
                <c:pt idx="15">
                  <c:v>-5</c:v>
                </c:pt>
                <c:pt idx="16">
                  <c:v>-9</c:v>
                </c:pt>
                <c:pt idx="17">
                  <c:v>0</c:v>
                </c:pt>
                <c:pt idx="18">
                  <c:v>-2</c:v>
                </c:pt>
                <c:pt idx="19">
                  <c:v>-1</c:v>
                </c:pt>
                <c:pt idx="20">
                  <c:v>-3</c:v>
                </c:pt>
                <c:pt idx="21">
                  <c:v>3</c:v>
                </c:pt>
                <c:pt idx="22">
                  <c:v>18</c:v>
                </c:pt>
                <c:pt idx="23">
                  <c:v>119</c:v>
                </c:pt>
                <c:pt idx="24">
                  <c:v>104</c:v>
                </c:pt>
                <c:pt idx="25">
                  <c:v>106</c:v>
                </c:pt>
                <c:pt idx="26">
                  <c:v>118</c:v>
                </c:pt>
                <c:pt idx="27">
                  <c:v>165</c:v>
                </c:pt>
                <c:pt idx="28">
                  <c:v>145</c:v>
                </c:pt>
                <c:pt idx="29">
                  <c:v>115</c:v>
                </c:pt>
              </c:numCache>
            </c:numRef>
          </c:val>
          <c:smooth val="0"/>
          <c:extLst>
            <c:ext xmlns:c16="http://schemas.microsoft.com/office/drawing/2014/chart" uri="{C3380CC4-5D6E-409C-BE32-E72D297353CC}">
              <c16:uniqueId val="{00000000-F0CD-4470-8952-9901E24B209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-1</c:v>
                </c:pt>
                <c:pt idx="1">
                  <c:v>0</c:v>
                </c:pt>
                <c:pt idx="2">
                  <c:v>-2</c:v>
                </c:pt>
                <c:pt idx="3">
                  <c:v>-1</c:v>
                </c:pt>
                <c:pt idx="4">
                  <c:v>1</c:v>
                </c:pt>
                <c:pt idx="5">
                  <c:v>0</c:v>
                </c:pt>
                <c:pt idx="6">
                  <c:v>1</c:v>
                </c:pt>
                <c:pt idx="7">
                  <c:v>-2</c:v>
                </c:pt>
                <c:pt idx="8">
                  <c:v>1</c:v>
                </c:pt>
                <c:pt idx="9">
                  <c:v>-2</c:v>
                </c:pt>
                <c:pt idx="10">
                  <c:v>1</c:v>
                </c:pt>
                <c:pt idx="11">
                  <c:v>1</c:v>
                </c:pt>
                <c:pt idx="12">
                  <c:v>1</c:v>
                </c:pt>
                <c:pt idx="13">
                  <c:v>1</c:v>
                </c:pt>
                <c:pt idx="14">
                  <c:v>-2</c:v>
                </c:pt>
                <c:pt idx="15">
                  <c:v>-2</c:v>
                </c:pt>
                <c:pt idx="16">
                  <c:v>-1</c:v>
                </c:pt>
                <c:pt idx="17">
                  <c:v>-1</c:v>
                </c:pt>
                <c:pt idx="18">
                  <c:v>-2</c:v>
                </c:pt>
                <c:pt idx="19">
                  <c:v>0</c:v>
                </c:pt>
                <c:pt idx="20">
                  <c:v>2</c:v>
                </c:pt>
                <c:pt idx="21">
                  <c:v>0</c:v>
                </c:pt>
                <c:pt idx="22">
                  <c:v>3</c:v>
                </c:pt>
                <c:pt idx="23">
                  <c:v>2</c:v>
                </c:pt>
                <c:pt idx="24">
                  <c:v>-1</c:v>
                </c:pt>
                <c:pt idx="25">
                  <c:v>0</c:v>
                </c:pt>
                <c:pt idx="26">
                  <c:v>1</c:v>
                </c:pt>
                <c:pt idx="27">
                  <c:v>0</c:v>
                </c:pt>
                <c:pt idx="28">
                  <c:v>0</c:v>
                </c:pt>
                <c:pt idx="29">
                  <c:v>-2</c:v>
                </c:pt>
              </c:numCache>
            </c:numRef>
          </c:val>
          <c:smooth val="0"/>
          <c:extLst>
            <c:ext xmlns:c16="http://schemas.microsoft.com/office/drawing/2014/chart" uri="{C3380CC4-5D6E-409C-BE32-E72D297353CC}">
              <c16:uniqueId val="{00000001-F0CD-4470-8952-9901E24B209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4</c:v>
                </c:pt>
                <c:pt idx="1">
                  <c:v>0</c:v>
                </c:pt>
                <c:pt idx="2">
                  <c:v>1</c:v>
                </c:pt>
                <c:pt idx="3">
                  <c:v>-1</c:v>
                </c:pt>
                <c:pt idx="4">
                  <c:v>3</c:v>
                </c:pt>
                <c:pt idx="5">
                  <c:v>2</c:v>
                </c:pt>
                <c:pt idx="6">
                  <c:v>1</c:v>
                </c:pt>
                <c:pt idx="7">
                  <c:v>0</c:v>
                </c:pt>
                <c:pt idx="8">
                  <c:v>1</c:v>
                </c:pt>
                <c:pt idx="9">
                  <c:v>3</c:v>
                </c:pt>
                <c:pt idx="10">
                  <c:v>-1</c:v>
                </c:pt>
                <c:pt idx="11">
                  <c:v>1</c:v>
                </c:pt>
                <c:pt idx="12">
                  <c:v>1</c:v>
                </c:pt>
                <c:pt idx="13">
                  <c:v>1</c:v>
                </c:pt>
                <c:pt idx="14">
                  <c:v>-2</c:v>
                </c:pt>
                <c:pt idx="15">
                  <c:v>1</c:v>
                </c:pt>
                <c:pt idx="16">
                  <c:v>0</c:v>
                </c:pt>
                <c:pt idx="17">
                  <c:v>0</c:v>
                </c:pt>
                <c:pt idx="18">
                  <c:v>1</c:v>
                </c:pt>
                <c:pt idx="19">
                  <c:v>-1</c:v>
                </c:pt>
                <c:pt idx="20">
                  <c:v>0</c:v>
                </c:pt>
                <c:pt idx="21">
                  <c:v>1</c:v>
                </c:pt>
                <c:pt idx="22">
                  <c:v>1</c:v>
                </c:pt>
                <c:pt idx="23">
                  <c:v>0</c:v>
                </c:pt>
                <c:pt idx="24">
                  <c:v>0</c:v>
                </c:pt>
                <c:pt idx="25">
                  <c:v>1</c:v>
                </c:pt>
                <c:pt idx="26">
                  <c:v>0</c:v>
                </c:pt>
                <c:pt idx="27">
                  <c:v>0</c:v>
                </c:pt>
                <c:pt idx="28">
                  <c:v>0</c:v>
                </c:pt>
                <c:pt idx="29">
                  <c:v>-1</c:v>
                </c:pt>
              </c:numCache>
            </c:numRef>
          </c:val>
          <c:smooth val="0"/>
          <c:extLst>
            <c:ext xmlns:c16="http://schemas.microsoft.com/office/drawing/2014/chart" uri="{C3380CC4-5D6E-409C-BE32-E72D297353CC}">
              <c16:uniqueId val="{00000002-F0CD-4470-8952-9901E24B209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208</c:v>
                </c:pt>
                <c:pt idx="1">
                  <c:v>336</c:v>
                </c:pt>
                <c:pt idx="2">
                  <c:v>203</c:v>
                </c:pt>
                <c:pt idx="3">
                  <c:v>350</c:v>
                </c:pt>
                <c:pt idx="4">
                  <c:v>-74</c:v>
                </c:pt>
                <c:pt idx="5">
                  <c:v>133</c:v>
                </c:pt>
                <c:pt idx="6">
                  <c:v>113</c:v>
                </c:pt>
                <c:pt idx="7">
                  <c:v>-8620</c:v>
                </c:pt>
                <c:pt idx="8">
                  <c:v>153</c:v>
                </c:pt>
                <c:pt idx="9">
                  <c:v>498</c:v>
                </c:pt>
                <c:pt idx="10">
                  <c:v>67</c:v>
                </c:pt>
                <c:pt idx="11">
                  <c:v>454</c:v>
                </c:pt>
                <c:pt idx="12">
                  <c:v>381</c:v>
                </c:pt>
                <c:pt idx="13">
                  <c:v>26</c:v>
                </c:pt>
                <c:pt idx="14">
                  <c:v>288</c:v>
                </c:pt>
                <c:pt idx="15">
                  <c:v>431</c:v>
                </c:pt>
                <c:pt idx="16">
                  <c:v>235</c:v>
                </c:pt>
                <c:pt idx="17">
                  <c:v>137</c:v>
                </c:pt>
                <c:pt idx="18">
                  <c:v>332</c:v>
                </c:pt>
                <c:pt idx="19">
                  <c:v>271</c:v>
                </c:pt>
                <c:pt idx="20">
                  <c:v>302</c:v>
                </c:pt>
                <c:pt idx="21">
                  <c:v>-245</c:v>
                </c:pt>
                <c:pt idx="22">
                  <c:v>302</c:v>
                </c:pt>
                <c:pt idx="23">
                  <c:v>-14</c:v>
                </c:pt>
                <c:pt idx="24">
                  <c:v>239</c:v>
                </c:pt>
                <c:pt idx="25">
                  <c:v>216</c:v>
                </c:pt>
                <c:pt idx="26">
                  <c:v>371</c:v>
                </c:pt>
                <c:pt idx="27">
                  <c:v>-2678</c:v>
                </c:pt>
                <c:pt idx="28">
                  <c:v>93</c:v>
                </c:pt>
                <c:pt idx="29">
                  <c:v>472</c:v>
                </c:pt>
              </c:numCache>
            </c:numRef>
          </c:val>
          <c:smooth val="0"/>
          <c:extLst>
            <c:ext xmlns:c16="http://schemas.microsoft.com/office/drawing/2014/chart" uri="{C3380CC4-5D6E-409C-BE32-E72D297353CC}">
              <c16:uniqueId val="{00000003-F0CD-4470-8952-9901E24B209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2</c:v>
                </c:pt>
                <c:pt idx="1">
                  <c:v>1</c:v>
                </c:pt>
                <c:pt idx="2">
                  <c:v>3</c:v>
                </c:pt>
                <c:pt idx="3">
                  <c:v>1</c:v>
                </c:pt>
                <c:pt idx="4">
                  <c:v>-1</c:v>
                </c:pt>
                <c:pt idx="5">
                  <c:v>2</c:v>
                </c:pt>
                <c:pt idx="6">
                  <c:v>-2</c:v>
                </c:pt>
                <c:pt idx="7">
                  <c:v>-5</c:v>
                </c:pt>
                <c:pt idx="8">
                  <c:v>-2</c:v>
                </c:pt>
                <c:pt idx="9">
                  <c:v>-1</c:v>
                </c:pt>
                <c:pt idx="10">
                  <c:v>0</c:v>
                </c:pt>
                <c:pt idx="11">
                  <c:v>-2</c:v>
                </c:pt>
                <c:pt idx="12">
                  <c:v>1</c:v>
                </c:pt>
                <c:pt idx="13">
                  <c:v>0</c:v>
                </c:pt>
                <c:pt idx="14">
                  <c:v>-2</c:v>
                </c:pt>
                <c:pt idx="15">
                  <c:v>0</c:v>
                </c:pt>
                <c:pt idx="16">
                  <c:v>0</c:v>
                </c:pt>
                <c:pt idx="17">
                  <c:v>3</c:v>
                </c:pt>
                <c:pt idx="18">
                  <c:v>-1</c:v>
                </c:pt>
                <c:pt idx="19">
                  <c:v>1</c:v>
                </c:pt>
                <c:pt idx="20">
                  <c:v>3</c:v>
                </c:pt>
                <c:pt idx="21">
                  <c:v>3</c:v>
                </c:pt>
                <c:pt idx="22">
                  <c:v>0</c:v>
                </c:pt>
                <c:pt idx="23">
                  <c:v>0</c:v>
                </c:pt>
                <c:pt idx="24">
                  <c:v>-3</c:v>
                </c:pt>
                <c:pt idx="25">
                  <c:v>5</c:v>
                </c:pt>
                <c:pt idx="26">
                  <c:v>0</c:v>
                </c:pt>
                <c:pt idx="27">
                  <c:v>0</c:v>
                </c:pt>
                <c:pt idx="28">
                  <c:v>4</c:v>
                </c:pt>
                <c:pt idx="29">
                  <c:v>2</c:v>
                </c:pt>
              </c:numCache>
            </c:numRef>
          </c:val>
          <c:smooth val="0"/>
          <c:extLst>
            <c:ext xmlns:c16="http://schemas.microsoft.com/office/drawing/2014/chart" uri="{C3380CC4-5D6E-409C-BE32-E72D297353CC}">
              <c16:uniqueId val="{00000004-F0CD-4470-8952-9901E24B2093}"/>
            </c:ext>
          </c:extLst>
        </c:ser>
        <c:dLbls>
          <c:showLegendKey val="0"/>
          <c:showVal val="0"/>
          <c:showCatName val="0"/>
          <c:showSerName val="0"/>
          <c:showPercent val="0"/>
          <c:showBubbleSize val="0"/>
        </c:dLbls>
        <c:smooth val="0"/>
        <c:axId val="328182184"/>
        <c:axId val="328176936"/>
      </c:lineChart>
      <c:dateAx>
        <c:axId val="328182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76936"/>
        <c:crosses val="autoZero"/>
        <c:auto val="1"/>
        <c:lblOffset val="100"/>
        <c:baseTimeUnit val="days"/>
      </c:dateAx>
      <c:valAx>
        <c:axId val="328176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8182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52</c:v>
                </c:pt>
                <c:pt idx="1">
                  <c:v>48</c:v>
                </c:pt>
                <c:pt idx="2">
                  <c:v>51</c:v>
                </c:pt>
                <c:pt idx="3">
                  <c:v>48</c:v>
                </c:pt>
                <c:pt idx="4">
                  <c:v>57</c:v>
                </c:pt>
                <c:pt idx="5">
                  <c:v>56</c:v>
                </c:pt>
                <c:pt idx="6">
                  <c:v>74</c:v>
                </c:pt>
              </c:numCache>
            </c:numRef>
          </c:val>
          <c:extLst>
            <c:ext xmlns:c16="http://schemas.microsoft.com/office/drawing/2014/chart" uri="{C3380CC4-5D6E-409C-BE32-E72D297353CC}">
              <c16:uniqueId val="{00000000-8D37-4367-B0D0-23313D252CDD}"/>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c:v>
                </c:pt>
                <c:pt idx="1">
                  <c:v>0</c:v>
                </c:pt>
                <c:pt idx="2">
                  <c:v>-1</c:v>
                </c:pt>
                <c:pt idx="3">
                  <c:v>-1</c:v>
                </c:pt>
                <c:pt idx="4">
                  <c:v>0</c:v>
                </c:pt>
                <c:pt idx="5">
                  <c:v>1</c:v>
                </c:pt>
                <c:pt idx="6">
                  <c:v>1</c:v>
                </c:pt>
              </c:numCache>
            </c:numRef>
          </c:val>
          <c:extLst>
            <c:ext xmlns:c16="http://schemas.microsoft.com/office/drawing/2014/chart" uri="{C3380CC4-5D6E-409C-BE32-E72D297353CC}">
              <c16:uniqueId val="{00000001-8D37-4367-B0D0-23313D252CDD}"/>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c:v>
                </c:pt>
                <c:pt idx="1">
                  <c:v>0</c:v>
                </c:pt>
                <c:pt idx="2">
                  <c:v>1</c:v>
                </c:pt>
                <c:pt idx="3">
                  <c:v>-1</c:v>
                </c:pt>
                <c:pt idx="4">
                  <c:v>2</c:v>
                </c:pt>
                <c:pt idx="5">
                  <c:v>1</c:v>
                </c:pt>
                <c:pt idx="6">
                  <c:v>1</c:v>
                </c:pt>
              </c:numCache>
            </c:numRef>
          </c:val>
          <c:extLst>
            <c:ext xmlns:c16="http://schemas.microsoft.com/office/drawing/2014/chart" uri="{C3380CC4-5D6E-409C-BE32-E72D297353CC}">
              <c16:uniqueId val="{00000002-8D37-4367-B0D0-23313D252CDD}"/>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-1655</c:v>
                </c:pt>
                <c:pt idx="1">
                  <c:v>339</c:v>
                </c:pt>
                <c:pt idx="2">
                  <c:v>231</c:v>
                </c:pt>
                <c:pt idx="3">
                  <c:v>198</c:v>
                </c:pt>
                <c:pt idx="4">
                  <c:v>232</c:v>
                </c:pt>
                <c:pt idx="5">
                  <c:v>289</c:v>
                </c:pt>
                <c:pt idx="6">
                  <c:v>-559</c:v>
                </c:pt>
              </c:numCache>
            </c:numRef>
          </c:val>
          <c:extLst>
            <c:ext xmlns:c16="http://schemas.microsoft.com/office/drawing/2014/chart" uri="{C3380CC4-5D6E-409C-BE32-E72D297353CC}">
              <c16:uniqueId val="{00000003-8D37-4367-B0D0-23313D252CDD}"/>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c:v>
                </c:pt>
                <c:pt idx="1">
                  <c:v>0</c:v>
                </c:pt>
                <c:pt idx="2">
                  <c:v>1</c:v>
                </c:pt>
                <c:pt idx="3">
                  <c:v>0</c:v>
                </c:pt>
                <c:pt idx="4">
                  <c:v>0</c:v>
                </c:pt>
                <c:pt idx="5">
                  <c:v>1</c:v>
                </c:pt>
                <c:pt idx="6">
                  <c:v>0</c:v>
                </c:pt>
              </c:numCache>
            </c:numRef>
          </c:val>
          <c:extLst>
            <c:ext xmlns:c16="http://schemas.microsoft.com/office/drawing/2014/chart" uri="{C3380CC4-5D6E-409C-BE32-E72D297353CC}">
              <c16:uniqueId val="{00000004-8D37-4367-B0D0-23313D252CDD}"/>
            </c:ext>
          </c:extLst>
        </c:ser>
        <c:dLbls>
          <c:showLegendKey val="0"/>
          <c:showVal val="0"/>
          <c:showCatName val="0"/>
          <c:showSerName val="0"/>
          <c:showPercent val="0"/>
          <c:showBubbleSize val="0"/>
        </c:dLbls>
        <c:gapWidth val="219"/>
        <c:overlap val="-27"/>
        <c:axId val="274842584"/>
        <c:axId val="274841600"/>
      </c:barChart>
      <c:catAx>
        <c:axId val="27484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41600"/>
        <c:crosses val="autoZero"/>
        <c:auto val="1"/>
        <c:lblAlgn val="ctr"/>
        <c:lblOffset val="100"/>
        <c:noMultiLvlLbl val="0"/>
      </c:catAx>
      <c:valAx>
        <c:axId val="274841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484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6.7304387673273E-2</c:v>
                </c:pt>
                <c:pt idx="1">
                  <c:v>7.4414344796004506E-2</c:v>
                </c:pt>
                <c:pt idx="2">
                  <c:v>8.1508915931418097E-2</c:v>
                </c:pt>
                <c:pt idx="3">
                  <c:v>7.0012002057495595E-2</c:v>
                </c:pt>
                <c:pt idx="4">
                  <c:v>9.4235903879377997E-2</c:v>
                </c:pt>
                <c:pt idx="5">
                  <c:v>6.1338316477183602E-2</c:v>
                </c:pt>
                <c:pt idx="6">
                  <c:v>8.4110284264248894E-2</c:v>
                </c:pt>
                <c:pt idx="7">
                  <c:v>7.1219998575600005E-2</c:v>
                </c:pt>
                <c:pt idx="8">
                  <c:v>8.3979787915450896E-2</c:v>
                </c:pt>
                <c:pt idx="9">
                  <c:v>5.11989077566345E-2</c:v>
                </c:pt>
                <c:pt idx="10">
                  <c:v>5.6858564321250901E-2</c:v>
                </c:pt>
                <c:pt idx="11">
                  <c:v>8.3818724250603799E-2</c:v>
                </c:pt>
                <c:pt idx="12">
                  <c:v>9.0845860125764705E-2</c:v>
                </c:pt>
                <c:pt idx="13">
                  <c:v>0.10494518741224999</c:v>
                </c:pt>
                <c:pt idx="14">
                  <c:v>1.84169889639735E-2</c:v>
                </c:pt>
                <c:pt idx="15">
                  <c:v>-7.0821529745042503E-3</c:v>
                </c:pt>
                <c:pt idx="16">
                  <c:v>-1.2748778242085101E-2</c:v>
                </c:pt>
                <c:pt idx="17">
                  <c:v>0</c:v>
                </c:pt>
                <c:pt idx="18">
                  <c:v>-2.8334230583968501E-3</c:v>
                </c:pt>
                <c:pt idx="19">
                  <c:v>-1.4167516717669699E-3</c:v>
                </c:pt>
                <c:pt idx="20">
                  <c:v>-4.2503152317130196E-3</c:v>
                </c:pt>
                <c:pt idx="21">
                  <c:v>4.2504958911873097E-3</c:v>
                </c:pt>
                <c:pt idx="22">
                  <c:v>2.55018913902781E-2</c:v>
                </c:pt>
                <c:pt idx="23">
                  <c:v>0.16855285335901801</c:v>
                </c:pt>
                <c:pt idx="24">
                  <c:v>0.14705882352941199</c:v>
                </c:pt>
                <c:pt idx="25">
                  <c:v>0.14966677962272701</c:v>
                </c:pt>
                <c:pt idx="26">
                  <c:v>0.16636120118426601</c:v>
                </c:pt>
                <c:pt idx="27">
                  <c:v>0.23223736065758399</c:v>
                </c:pt>
                <c:pt idx="28">
                  <c:v>0.20361450858691499</c:v>
                </c:pt>
                <c:pt idx="29">
                  <c:v>0.16115922531461099</c:v>
                </c:pt>
              </c:numCache>
            </c:numRef>
          </c:val>
          <c:smooth val="0"/>
          <c:extLst>
            <c:ext xmlns:c16="http://schemas.microsoft.com/office/drawing/2014/chart" uri="{C3380CC4-5D6E-409C-BE32-E72D297353CC}">
              <c16:uniqueId val="{00000000-7329-46DE-AB44-BF2F5BAC805F}"/>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-5.0955414012738903E-3</c:v>
                </c:pt>
                <c:pt idx="1">
                  <c:v>0</c:v>
                </c:pt>
                <c:pt idx="2">
                  <c:v>-1.01916021198532E-2</c:v>
                </c:pt>
                <c:pt idx="3">
                  <c:v>-5.0963204566303096E-3</c:v>
                </c:pt>
                <c:pt idx="4">
                  <c:v>5.09658019468936E-3</c:v>
                </c:pt>
                <c:pt idx="5">
                  <c:v>0</c:v>
                </c:pt>
                <c:pt idx="6">
                  <c:v>5.0963204566303096E-3</c:v>
                </c:pt>
                <c:pt idx="7">
                  <c:v>-1.0192121490088199E-2</c:v>
                </c:pt>
                <c:pt idx="8">
                  <c:v>5.09658019468936E-3</c:v>
                </c:pt>
                <c:pt idx="9">
                  <c:v>-1.01926409132606E-2</c:v>
                </c:pt>
                <c:pt idx="10">
                  <c:v>5.0968399592252796E-3</c:v>
                </c:pt>
                <c:pt idx="11">
                  <c:v>5.09658019468936E-3</c:v>
                </c:pt>
                <c:pt idx="12">
                  <c:v>5.0963204566303096E-3</c:v>
                </c:pt>
                <c:pt idx="13">
                  <c:v>5.0960607450440797E-3</c:v>
                </c:pt>
                <c:pt idx="14">
                  <c:v>-1.01916021198532E-2</c:v>
                </c:pt>
                <c:pt idx="15">
                  <c:v>-1.01926409132606E-2</c:v>
                </c:pt>
                <c:pt idx="16">
                  <c:v>-5.0968399592252796E-3</c:v>
                </c:pt>
                <c:pt idx="17">
                  <c:v>-5.0970997502421097E-3</c:v>
                </c:pt>
                <c:pt idx="18">
                  <c:v>-1.0194719135487799E-2</c:v>
                </c:pt>
                <c:pt idx="19">
                  <c:v>0</c:v>
                </c:pt>
                <c:pt idx="20">
                  <c:v>1.0195758564437199E-2</c:v>
                </c:pt>
                <c:pt idx="21">
                  <c:v>0</c:v>
                </c:pt>
                <c:pt idx="22">
                  <c:v>1.5292078703231699E-2</c:v>
                </c:pt>
                <c:pt idx="23">
                  <c:v>1.0193160389378699E-2</c:v>
                </c:pt>
                <c:pt idx="24">
                  <c:v>-5.0960607450440797E-3</c:v>
                </c:pt>
                <c:pt idx="25">
                  <c:v>0</c:v>
                </c:pt>
                <c:pt idx="26">
                  <c:v>5.0963204566303096E-3</c:v>
                </c:pt>
                <c:pt idx="27">
                  <c:v>0</c:v>
                </c:pt>
                <c:pt idx="28">
                  <c:v>0</c:v>
                </c:pt>
                <c:pt idx="29">
                  <c:v>-1.0192121490088199E-2</c:v>
                </c:pt>
              </c:numCache>
            </c:numRef>
          </c:val>
          <c:smooth val="0"/>
          <c:extLst>
            <c:ext xmlns:c16="http://schemas.microsoft.com/office/drawing/2014/chart" uri="{C3380CC4-5D6E-409C-BE32-E72D297353CC}">
              <c16:uniqueId val="{00000001-7329-46DE-AB44-BF2F5BAC805F}"/>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3.8868914585560202E-2</c:v>
                </c:pt>
                <c:pt idx="1">
                  <c:v>0</c:v>
                </c:pt>
                <c:pt idx="2">
                  <c:v>9.7134531325886297E-3</c:v>
                </c:pt>
                <c:pt idx="3">
                  <c:v>-9.7125097125097103E-3</c:v>
                </c:pt>
                <c:pt idx="4">
                  <c:v>2.9140359397765901E-2</c:v>
                </c:pt>
                <c:pt idx="5">
                  <c:v>1.9421246844047401E-2</c:v>
                </c:pt>
                <c:pt idx="6">
                  <c:v>9.7087378640776708E-3</c:v>
                </c:pt>
                <c:pt idx="7">
                  <c:v>0</c:v>
                </c:pt>
                <c:pt idx="8">
                  <c:v>9.7077953596738202E-3</c:v>
                </c:pt>
                <c:pt idx="9">
                  <c:v>2.9120559114735E-2</c:v>
                </c:pt>
                <c:pt idx="10">
                  <c:v>-9.7040271712760806E-3</c:v>
                </c:pt>
                <c:pt idx="11">
                  <c:v>9.7049689440993799E-3</c:v>
                </c:pt>
                <c:pt idx="12">
                  <c:v>9.7040271712760806E-3</c:v>
                </c:pt>
                <c:pt idx="13">
                  <c:v>9.7030855812148299E-3</c:v>
                </c:pt>
                <c:pt idx="14">
                  <c:v>-1.9404288347724799E-2</c:v>
                </c:pt>
                <c:pt idx="15">
                  <c:v>9.7040271712760806E-3</c:v>
                </c:pt>
                <c:pt idx="16">
                  <c:v>0</c:v>
                </c:pt>
                <c:pt idx="17">
                  <c:v>0</c:v>
                </c:pt>
                <c:pt idx="18">
                  <c:v>9.7030855812148299E-3</c:v>
                </c:pt>
                <c:pt idx="19">
                  <c:v>-9.7021441738624203E-3</c:v>
                </c:pt>
                <c:pt idx="20">
                  <c:v>0</c:v>
                </c:pt>
                <c:pt idx="21">
                  <c:v>9.7030855812148299E-3</c:v>
                </c:pt>
                <c:pt idx="22">
                  <c:v>9.7021441738624203E-3</c:v>
                </c:pt>
                <c:pt idx="23">
                  <c:v>0</c:v>
                </c:pt>
                <c:pt idx="24">
                  <c:v>0</c:v>
                </c:pt>
                <c:pt idx="25">
                  <c:v>9.7012029491656999E-3</c:v>
                </c:pt>
                <c:pt idx="26">
                  <c:v>0</c:v>
                </c:pt>
                <c:pt idx="27">
                  <c:v>0</c:v>
                </c:pt>
                <c:pt idx="28">
                  <c:v>0</c:v>
                </c:pt>
                <c:pt idx="29">
                  <c:v>-9.7002619070714908E-3</c:v>
                </c:pt>
              </c:numCache>
            </c:numRef>
          </c:val>
          <c:smooth val="0"/>
          <c:extLst>
            <c:ext xmlns:c16="http://schemas.microsoft.com/office/drawing/2014/chart" uri="{C3380CC4-5D6E-409C-BE32-E72D297353CC}">
              <c16:uniqueId val="{00000002-7329-46DE-AB44-BF2F5BAC805F}"/>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1.0534749987084801E-2</c:v>
                </c:pt>
                <c:pt idx="1">
                  <c:v>1.7015880475593902E-2</c:v>
                </c:pt>
                <c:pt idx="2">
                  <c:v>1.02786787796423E-2</c:v>
                </c:pt>
                <c:pt idx="3">
                  <c:v>1.7720038579055401E-2</c:v>
                </c:pt>
                <c:pt idx="4">
                  <c:v>-3.74585867482656E-3</c:v>
                </c:pt>
                <c:pt idx="5">
                  <c:v>6.7326738687715796E-3</c:v>
                </c:pt>
                <c:pt idx="6">
                  <c:v>5.7198566087628203E-3</c:v>
                </c:pt>
                <c:pt idx="7">
                  <c:v>-0.43630392870935503</c:v>
                </c:pt>
                <c:pt idx="8">
                  <c:v>7.7780777167224101E-3</c:v>
                </c:pt>
                <c:pt idx="9">
                  <c:v>2.53149113978101E-2</c:v>
                </c:pt>
                <c:pt idx="10">
                  <c:v>3.4049594504903702E-3</c:v>
                </c:pt>
                <c:pt idx="11">
                  <c:v>2.30716262193278E-2</c:v>
                </c:pt>
                <c:pt idx="12">
                  <c:v>1.9357405274461101E-2</c:v>
                </c:pt>
                <c:pt idx="13">
                  <c:v>1.3207221302231999E-3</c:v>
                </c:pt>
                <c:pt idx="14">
                  <c:v>1.46293442294856E-2</c:v>
                </c:pt>
                <c:pt idx="15">
                  <c:v>2.1890017644065299E-2</c:v>
                </c:pt>
                <c:pt idx="16">
                  <c:v>1.19327803632135E-2</c:v>
                </c:pt>
                <c:pt idx="17">
                  <c:v>6.9557270511778997E-3</c:v>
                </c:pt>
                <c:pt idx="18">
                  <c:v>1.6855042069068099E-2</c:v>
                </c:pt>
                <c:pt idx="19">
                  <c:v>1.3755863373313301E-2</c:v>
                </c:pt>
                <c:pt idx="20">
                  <c:v>1.5327303917090499E-2</c:v>
                </c:pt>
                <c:pt idx="21">
                  <c:v>-1.24324966178535E-2</c:v>
                </c:pt>
                <c:pt idx="22">
                  <c:v>1.5326860526076701E-2</c:v>
                </c:pt>
                <c:pt idx="23">
                  <c:v>-7.1040782991212798E-4</c:v>
                </c:pt>
                <c:pt idx="24">
                  <c:v>1.21277626815041E-2</c:v>
                </c:pt>
                <c:pt idx="25">
                  <c:v>1.09593266914402E-2</c:v>
                </c:pt>
                <c:pt idx="26">
                  <c:v>1.8821595624866801E-2</c:v>
                </c:pt>
                <c:pt idx="27">
                  <c:v>-0.135834900236418</c:v>
                </c:pt>
                <c:pt idx="28">
                  <c:v>4.7236103823940397E-3</c:v>
                </c:pt>
                <c:pt idx="29">
                  <c:v>2.3972460112772102E-2</c:v>
                </c:pt>
              </c:numCache>
            </c:numRef>
          </c:val>
          <c:smooth val="0"/>
          <c:extLst>
            <c:ext xmlns:c16="http://schemas.microsoft.com/office/drawing/2014/chart" uri="{C3380CC4-5D6E-409C-BE32-E72D297353CC}">
              <c16:uniqueId val="{00000003-7329-46DE-AB44-BF2F5BAC805F}"/>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6.4399793920659502E-3</c:v>
                </c:pt>
                <c:pt idx="1">
                  <c:v>3.2197823427136301E-3</c:v>
                </c:pt>
                <c:pt idx="2">
                  <c:v>9.6590360282043895E-3</c:v>
                </c:pt>
                <c:pt idx="3">
                  <c:v>3.2193677161805401E-3</c:v>
                </c:pt>
                <c:pt idx="4">
                  <c:v>-3.2192640762321702E-3</c:v>
                </c:pt>
                <c:pt idx="5">
                  <c:v>6.4387354323610802E-3</c:v>
                </c:pt>
                <c:pt idx="6">
                  <c:v>-6.4383208859129602E-3</c:v>
                </c:pt>
                <c:pt idx="7">
                  <c:v>-1.60968385809027E-2</c:v>
                </c:pt>
                <c:pt idx="8">
                  <c:v>-6.43977203207006E-3</c:v>
                </c:pt>
                <c:pt idx="9">
                  <c:v>-3.2200933827080998E-3</c:v>
                </c:pt>
                <c:pt idx="10">
                  <c:v>0</c:v>
                </c:pt>
                <c:pt idx="11">
                  <c:v>-6.4403941521221104E-3</c:v>
                </c:pt>
                <c:pt idx="12">
                  <c:v>3.2204044828030398E-3</c:v>
                </c:pt>
                <c:pt idx="13">
                  <c:v>0</c:v>
                </c:pt>
                <c:pt idx="14">
                  <c:v>-6.4406015521849703E-3</c:v>
                </c:pt>
                <c:pt idx="15">
                  <c:v>0</c:v>
                </c:pt>
                <c:pt idx="16">
                  <c:v>0</c:v>
                </c:pt>
                <c:pt idx="17">
                  <c:v>9.66152458858008E-3</c:v>
                </c:pt>
                <c:pt idx="18">
                  <c:v>-3.22019707606105E-3</c:v>
                </c:pt>
                <c:pt idx="19">
                  <c:v>3.2203007760924899E-3</c:v>
                </c:pt>
                <c:pt idx="20">
                  <c:v>9.6605912281831595E-3</c:v>
                </c:pt>
                <c:pt idx="21">
                  <c:v>9.6596580481050996E-3</c:v>
                </c:pt>
                <c:pt idx="22">
                  <c:v>0</c:v>
                </c:pt>
                <c:pt idx="23">
                  <c:v>0</c:v>
                </c:pt>
                <c:pt idx="24">
                  <c:v>-9.6587250482936208E-3</c:v>
                </c:pt>
                <c:pt idx="25">
                  <c:v>1.6099430080175201E-2</c:v>
                </c:pt>
                <c:pt idx="26">
                  <c:v>0</c:v>
                </c:pt>
                <c:pt idx="27">
                  <c:v>0</c:v>
                </c:pt>
                <c:pt idx="28">
                  <c:v>1.28774708647222E-2</c:v>
                </c:pt>
                <c:pt idx="29">
                  <c:v>6.4379063928410498E-3</c:v>
                </c:pt>
              </c:numCache>
            </c:numRef>
          </c:val>
          <c:smooth val="0"/>
          <c:extLst>
            <c:ext xmlns:c16="http://schemas.microsoft.com/office/drawing/2014/chart" uri="{C3380CC4-5D6E-409C-BE32-E72D297353CC}">
              <c16:uniqueId val="{00000004-7329-46DE-AB44-BF2F5BAC805F}"/>
            </c:ext>
          </c:extLst>
        </c:ser>
        <c:dLbls>
          <c:showLegendKey val="0"/>
          <c:showVal val="0"/>
          <c:showCatName val="0"/>
          <c:showSerName val="0"/>
          <c:showPercent val="0"/>
          <c:showBubbleSize val="0"/>
        </c:dLbls>
        <c:smooth val="0"/>
        <c:axId val="326604672"/>
        <c:axId val="326605328"/>
      </c:lineChart>
      <c:dateAx>
        <c:axId val="326604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05328"/>
        <c:crosses val="autoZero"/>
        <c:auto val="1"/>
        <c:lblOffset val="100"/>
        <c:baseTimeUnit val="days"/>
      </c:dateAx>
      <c:valAx>
        <c:axId val="32660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0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2</c:v>
                </c:pt>
                <c:pt idx="1">
                  <c:v>1</c:v>
                </c:pt>
                <c:pt idx="2">
                  <c:v>1</c:v>
                </c:pt>
                <c:pt idx="3">
                  <c:v>0</c:v>
                </c:pt>
                <c:pt idx="4">
                  <c:v>0</c:v>
                </c:pt>
                <c:pt idx="5">
                  <c:v>1</c:v>
                </c:pt>
                <c:pt idx="6">
                  <c:v>0</c:v>
                </c:pt>
                <c:pt idx="7">
                  <c:v>1</c:v>
                </c:pt>
                <c:pt idx="8">
                  <c:v>1</c:v>
                </c:pt>
                <c:pt idx="9">
                  <c:v>1</c:v>
                </c:pt>
                <c:pt idx="10">
                  <c:v>1</c:v>
                </c:pt>
                <c:pt idx="11">
                  <c:v>1</c:v>
                </c:pt>
                <c:pt idx="12">
                  <c:v>1</c:v>
                </c:pt>
                <c:pt idx="13">
                  <c:v>0</c:v>
                </c:pt>
                <c:pt idx="14">
                  <c:v>1</c:v>
                </c:pt>
                <c:pt idx="15">
                  <c:v>1</c:v>
                </c:pt>
                <c:pt idx="16">
                  <c:v>1</c:v>
                </c:pt>
                <c:pt idx="17">
                  <c:v>1</c:v>
                </c:pt>
                <c:pt idx="18">
                  <c:v>1</c:v>
                </c:pt>
                <c:pt idx="19">
                  <c:v>1</c:v>
                </c:pt>
                <c:pt idx="20">
                  <c:v>0</c:v>
                </c:pt>
                <c:pt idx="21">
                  <c:v>1</c:v>
                </c:pt>
                <c:pt idx="22">
                  <c:v>0</c:v>
                </c:pt>
                <c:pt idx="23">
                  <c:v>1</c:v>
                </c:pt>
                <c:pt idx="24">
                  <c:v>1</c:v>
                </c:pt>
                <c:pt idx="25">
                  <c:v>0</c:v>
                </c:pt>
                <c:pt idx="26">
                  <c:v>1</c:v>
                </c:pt>
                <c:pt idx="27">
                  <c:v>1</c:v>
                </c:pt>
                <c:pt idx="28">
                  <c:v>1</c:v>
                </c:pt>
                <c:pt idx="29">
                  <c:v>1</c:v>
                </c:pt>
              </c:numCache>
            </c:numRef>
          </c:val>
          <c:smooth val="0"/>
          <c:extLst>
            <c:ext xmlns:c16="http://schemas.microsoft.com/office/drawing/2014/chart" uri="{C3380CC4-5D6E-409C-BE32-E72D297353CC}">
              <c16:uniqueId val="{00000000-33CB-426B-9370-37AF4A6F61F3}"/>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33CB-426B-9370-37AF4A6F61F3}"/>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1</c:v>
                </c:pt>
                <c:pt idx="13">
                  <c:v>0</c:v>
                </c:pt>
                <c:pt idx="14">
                  <c:v>0</c:v>
                </c:pt>
                <c:pt idx="15">
                  <c:v>0</c:v>
                </c:pt>
                <c:pt idx="16">
                  <c:v>1</c:v>
                </c:pt>
                <c:pt idx="17">
                  <c:v>1</c:v>
                </c:pt>
                <c:pt idx="18">
                  <c:v>0</c:v>
                </c:pt>
                <c:pt idx="19">
                  <c:v>0</c:v>
                </c:pt>
                <c:pt idx="20">
                  <c:v>0</c:v>
                </c:pt>
                <c:pt idx="21">
                  <c:v>0</c:v>
                </c:pt>
                <c:pt idx="22">
                  <c:v>0</c:v>
                </c:pt>
                <c:pt idx="23">
                  <c:v>0</c:v>
                </c:pt>
                <c:pt idx="24">
                  <c:v>0</c:v>
                </c:pt>
                <c:pt idx="25">
                  <c:v>0</c:v>
                </c:pt>
                <c:pt idx="26">
                  <c:v>0</c:v>
                </c:pt>
                <c:pt idx="27">
                  <c:v>0</c:v>
                </c:pt>
                <c:pt idx="28">
                  <c:v>0</c:v>
                </c:pt>
                <c:pt idx="29">
                  <c:v>1</c:v>
                </c:pt>
              </c:numCache>
            </c:numRef>
          </c:val>
          <c:smooth val="0"/>
          <c:extLst>
            <c:ext xmlns:c16="http://schemas.microsoft.com/office/drawing/2014/chart" uri="{C3380CC4-5D6E-409C-BE32-E72D297353CC}">
              <c16:uniqueId val="{00000002-33CB-426B-9370-37AF4A6F61F3}"/>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1</c:v>
                </c:pt>
                <c:pt idx="1">
                  <c:v>0</c:v>
                </c:pt>
                <c:pt idx="2">
                  <c:v>1</c:v>
                </c:pt>
                <c:pt idx="3">
                  <c:v>0</c:v>
                </c:pt>
                <c:pt idx="4">
                  <c:v>1</c:v>
                </c:pt>
                <c:pt idx="5">
                  <c:v>0</c:v>
                </c:pt>
                <c:pt idx="6">
                  <c:v>0</c:v>
                </c:pt>
                <c:pt idx="7">
                  <c:v>1</c:v>
                </c:pt>
                <c:pt idx="8">
                  <c:v>0</c:v>
                </c:pt>
                <c:pt idx="9">
                  <c:v>1</c:v>
                </c:pt>
                <c:pt idx="10">
                  <c:v>0</c:v>
                </c:pt>
                <c:pt idx="11">
                  <c:v>1</c:v>
                </c:pt>
                <c:pt idx="12">
                  <c:v>0</c:v>
                </c:pt>
                <c:pt idx="13">
                  <c:v>0</c:v>
                </c:pt>
                <c:pt idx="14">
                  <c:v>0</c:v>
                </c:pt>
                <c:pt idx="15">
                  <c:v>1</c:v>
                </c:pt>
                <c:pt idx="16">
                  <c:v>0</c:v>
                </c:pt>
                <c:pt idx="17">
                  <c:v>1</c:v>
                </c:pt>
                <c:pt idx="18">
                  <c:v>0</c:v>
                </c:pt>
                <c:pt idx="19">
                  <c:v>1</c:v>
                </c:pt>
                <c:pt idx="20">
                  <c:v>0</c:v>
                </c:pt>
                <c:pt idx="21">
                  <c:v>1</c:v>
                </c:pt>
                <c:pt idx="22">
                  <c:v>0</c:v>
                </c:pt>
                <c:pt idx="23">
                  <c:v>1</c:v>
                </c:pt>
                <c:pt idx="24">
                  <c:v>0</c:v>
                </c:pt>
                <c:pt idx="25">
                  <c:v>1</c:v>
                </c:pt>
                <c:pt idx="26">
                  <c:v>0</c:v>
                </c:pt>
                <c:pt idx="27">
                  <c:v>0</c:v>
                </c:pt>
                <c:pt idx="28">
                  <c:v>1</c:v>
                </c:pt>
                <c:pt idx="29">
                  <c:v>0</c:v>
                </c:pt>
              </c:numCache>
            </c:numRef>
          </c:val>
          <c:smooth val="0"/>
          <c:extLst>
            <c:ext xmlns:c16="http://schemas.microsoft.com/office/drawing/2014/chart" uri="{C3380CC4-5D6E-409C-BE32-E72D297353CC}">
              <c16:uniqueId val="{00000003-33CB-426B-9370-37AF4A6F61F3}"/>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1</c:v>
                </c:pt>
                <c:pt idx="1">
                  <c:v>1</c:v>
                </c:pt>
                <c:pt idx="2">
                  <c:v>1</c:v>
                </c:pt>
                <c:pt idx="3">
                  <c:v>0</c:v>
                </c:pt>
                <c:pt idx="4">
                  <c:v>0</c:v>
                </c:pt>
                <c:pt idx="5">
                  <c:v>0</c:v>
                </c:pt>
                <c:pt idx="6">
                  <c:v>2</c:v>
                </c:pt>
                <c:pt idx="7">
                  <c:v>3</c:v>
                </c:pt>
                <c:pt idx="8">
                  <c:v>0</c:v>
                </c:pt>
                <c:pt idx="9">
                  <c:v>1</c:v>
                </c:pt>
                <c:pt idx="10">
                  <c:v>0</c:v>
                </c:pt>
                <c:pt idx="11">
                  <c:v>1</c:v>
                </c:pt>
                <c:pt idx="12">
                  <c:v>0</c:v>
                </c:pt>
                <c:pt idx="13">
                  <c:v>1</c:v>
                </c:pt>
                <c:pt idx="14">
                  <c:v>1</c:v>
                </c:pt>
                <c:pt idx="15">
                  <c:v>1</c:v>
                </c:pt>
                <c:pt idx="16">
                  <c:v>1</c:v>
                </c:pt>
                <c:pt idx="17">
                  <c:v>1</c:v>
                </c:pt>
                <c:pt idx="18">
                  <c:v>0</c:v>
                </c:pt>
                <c:pt idx="19">
                  <c:v>0</c:v>
                </c:pt>
                <c:pt idx="20">
                  <c:v>1</c:v>
                </c:pt>
                <c:pt idx="21">
                  <c:v>1</c:v>
                </c:pt>
                <c:pt idx="22">
                  <c:v>0</c:v>
                </c:pt>
                <c:pt idx="23">
                  <c:v>0</c:v>
                </c:pt>
                <c:pt idx="24">
                  <c:v>1</c:v>
                </c:pt>
                <c:pt idx="25">
                  <c:v>0</c:v>
                </c:pt>
                <c:pt idx="26">
                  <c:v>0</c:v>
                </c:pt>
                <c:pt idx="27">
                  <c:v>0</c:v>
                </c:pt>
                <c:pt idx="28">
                  <c:v>1</c:v>
                </c:pt>
                <c:pt idx="29">
                  <c:v>0</c:v>
                </c:pt>
              </c:numCache>
            </c:numRef>
          </c:val>
          <c:smooth val="0"/>
          <c:extLst>
            <c:ext xmlns:c16="http://schemas.microsoft.com/office/drawing/2014/chart" uri="{C3380CC4-5D6E-409C-BE32-E72D297353CC}">
              <c16:uniqueId val="{00000004-33CB-426B-9370-37AF4A6F61F3}"/>
            </c:ext>
          </c:extLst>
        </c:ser>
        <c:dLbls>
          <c:showLegendKey val="0"/>
          <c:showVal val="0"/>
          <c:showCatName val="0"/>
          <c:showSerName val="0"/>
          <c:showPercent val="0"/>
          <c:showBubbleSize val="0"/>
        </c:dLbls>
        <c:smooth val="0"/>
        <c:axId val="326610248"/>
        <c:axId val="326603360"/>
      </c:lineChart>
      <c:dateAx>
        <c:axId val="326610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03360"/>
        <c:crosses val="autoZero"/>
        <c:auto val="1"/>
        <c:lblOffset val="100"/>
        <c:baseTimeUnit val="days"/>
      </c:dateAx>
      <c:valAx>
        <c:axId val="326603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610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0</c:v>
                </c:pt>
                <c:pt idx="10">
                  <c:v>2</c:v>
                </c:pt>
                <c:pt idx="11">
                  <c:v>1</c:v>
                </c:pt>
                <c:pt idx="12">
                  <c:v>1</c:v>
                </c:pt>
                <c:pt idx="13">
                  <c:v>0</c:v>
                </c:pt>
                <c:pt idx="14">
                  <c:v>0</c:v>
                </c:pt>
                <c:pt idx="15">
                  <c:v>0</c:v>
                </c:pt>
                <c:pt idx="16">
                  <c:v>1</c:v>
                </c:pt>
                <c:pt idx="17">
                  <c:v>2</c:v>
                </c:pt>
                <c:pt idx="18">
                  <c:v>4</c:v>
                </c:pt>
                <c:pt idx="19">
                  <c:v>6</c:v>
                </c:pt>
                <c:pt idx="20">
                  <c:v>6</c:v>
                </c:pt>
                <c:pt idx="21">
                  <c:v>0</c:v>
                </c:pt>
                <c:pt idx="22">
                  <c:v>0</c:v>
                </c:pt>
                <c:pt idx="23">
                  <c:v>0</c:v>
                </c:pt>
              </c:numCache>
            </c:numRef>
          </c:val>
          <c:smooth val="0"/>
          <c:extLst>
            <c:ext xmlns:c16="http://schemas.microsoft.com/office/drawing/2014/chart" uri="{C3380CC4-5D6E-409C-BE32-E72D297353CC}">
              <c16:uniqueId val="{00000000-4981-465B-AC22-FC9CCA904AC2}"/>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4981-465B-AC22-FC9CCA904AC2}"/>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1</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4981-465B-AC22-FC9CCA904AC2}"/>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1</c:v>
                </c:pt>
                <c:pt idx="10">
                  <c:v>1</c:v>
                </c:pt>
                <c:pt idx="11">
                  <c:v>1</c:v>
                </c:pt>
                <c:pt idx="12">
                  <c:v>0</c:v>
                </c:pt>
                <c:pt idx="13">
                  <c:v>0</c:v>
                </c:pt>
                <c:pt idx="14">
                  <c:v>0</c:v>
                </c:pt>
                <c:pt idx="15">
                  <c:v>4</c:v>
                </c:pt>
                <c:pt idx="16">
                  <c:v>4</c:v>
                </c:pt>
                <c:pt idx="17">
                  <c:v>2</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4981-465B-AC22-FC9CCA904AC2}"/>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1</c:v>
                </c:pt>
                <c:pt idx="16">
                  <c:v>1</c:v>
                </c:pt>
                <c:pt idx="17">
                  <c:v>1</c:v>
                </c:pt>
                <c:pt idx="18">
                  <c:v>3</c:v>
                </c:pt>
                <c:pt idx="19">
                  <c:v>6</c:v>
                </c:pt>
                <c:pt idx="20">
                  <c:v>5</c:v>
                </c:pt>
                <c:pt idx="21">
                  <c:v>2</c:v>
                </c:pt>
                <c:pt idx="22">
                  <c:v>0</c:v>
                </c:pt>
                <c:pt idx="23">
                  <c:v>0</c:v>
                </c:pt>
              </c:numCache>
            </c:numRef>
          </c:val>
          <c:smooth val="0"/>
          <c:extLst>
            <c:ext xmlns:c16="http://schemas.microsoft.com/office/drawing/2014/chart" uri="{C3380CC4-5D6E-409C-BE32-E72D297353CC}">
              <c16:uniqueId val="{00000004-4981-465B-AC22-FC9CCA904AC2}"/>
            </c:ext>
          </c:extLst>
        </c:ser>
        <c:dLbls>
          <c:showLegendKey val="0"/>
          <c:showVal val="0"/>
          <c:showCatName val="0"/>
          <c:showSerName val="0"/>
          <c:showPercent val="0"/>
          <c:showBubbleSize val="0"/>
        </c:dLbls>
        <c:smooth val="0"/>
        <c:axId val="327807184"/>
        <c:axId val="327808168"/>
      </c:lineChart>
      <c:catAx>
        <c:axId val="327807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08168"/>
        <c:crosses val="autoZero"/>
        <c:auto val="1"/>
        <c:lblAlgn val="ctr"/>
        <c:lblOffset val="100"/>
        <c:noMultiLvlLbl val="0"/>
      </c:catAx>
      <c:valAx>
        <c:axId val="327808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c:v>
                </c:pt>
                <c:pt idx="1">
                  <c:v>4</c:v>
                </c:pt>
                <c:pt idx="2">
                  <c:v>4</c:v>
                </c:pt>
                <c:pt idx="3">
                  <c:v>3</c:v>
                </c:pt>
                <c:pt idx="4">
                  <c:v>2</c:v>
                </c:pt>
                <c:pt idx="5">
                  <c:v>4</c:v>
                </c:pt>
                <c:pt idx="6">
                  <c:v>1</c:v>
                </c:pt>
              </c:numCache>
            </c:numRef>
          </c:val>
          <c:extLst>
            <c:ext xmlns:c16="http://schemas.microsoft.com/office/drawing/2014/chart" uri="{C3380CC4-5D6E-409C-BE32-E72D297353CC}">
              <c16:uniqueId val="{00000000-D6B2-4C64-BE3C-4AD6398B676C}"/>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D6B2-4C64-BE3C-4AD6398B676C}"/>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c:v>
                </c:pt>
                <c:pt idx="1">
                  <c:v>1</c:v>
                </c:pt>
                <c:pt idx="2">
                  <c:v>1</c:v>
                </c:pt>
                <c:pt idx="3">
                  <c:v>1</c:v>
                </c:pt>
                <c:pt idx="4">
                  <c:v>0</c:v>
                </c:pt>
                <c:pt idx="5">
                  <c:v>1</c:v>
                </c:pt>
                <c:pt idx="6">
                  <c:v>0</c:v>
                </c:pt>
              </c:numCache>
            </c:numRef>
          </c:val>
          <c:extLst>
            <c:ext xmlns:c16="http://schemas.microsoft.com/office/drawing/2014/chart" uri="{C3380CC4-5D6E-409C-BE32-E72D297353CC}">
              <c16:uniqueId val="{00000002-D6B2-4C64-BE3C-4AD6398B676C}"/>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4</c:v>
                </c:pt>
                <c:pt idx="1">
                  <c:v>1</c:v>
                </c:pt>
                <c:pt idx="2">
                  <c:v>3</c:v>
                </c:pt>
                <c:pt idx="3">
                  <c:v>1</c:v>
                </c:pt>
                <c:pt idx="4">
                  <c:v>3</c:v>
                </c:pt>
                <c:pt idx="5">
                  <c:v>1</c:v>
                </c:pt>
                <c:pt idx="6">
                  <c:v>0</c:v>
                </c:pt>
              </c:numCache>
            </c:numRef>
          </c:val>
          <c:extLst>
            <c:ext xmlns:c16="http://schemas.microsoft.com/office/drawing/2014/chart" uri="{C3380CC4-5D6E-409C-BE32-E72D297353CC}">
              <c16:uniqueId val="{00000003-D6B2-4C64-BE3C-4AD6398B676C}"/>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7</c:v>
                </c:pt>
                <c:pt idx="1">
                  <c:v>2</c:v>
                </c:pt>
                <c:pt idx="2">
                  <c:v>3</c:v>
                </c:pt>
                <c:pt idx="3">
                  <c:v>2</c:v>
                </c:pt>
                <c:pt idx="4">
                  <c:v>1</c:v>
                </c:pt>
                <c:pt idx="5">
                  <c:v>0</c:v>
                </c:pt>
                <c:pt idx="6">
                  <c:v>4</c:v>
                </c:pt>
              </c:numCache>
            </c:numRef>
          </c:val>
          <c:extLst>
            <c:ext xmlns:c16="http://schemas.microsoft.com/office/drawing/2014/chart" uri="{C3380CC4-5D6E-409C-BE32-E72D297353CC}">
              <c16:uniqueId val="{00000004-D6B2-4C64-BE3C-4AD6398B676C}"/>
            </c:ext>
          </c:extLst>
        </c:ser>
        <c:dLbls>
          <c:showLegendKey val="0"/>
          <c:showVal val="0"/>
          <c:showCatName val="0"/>
          <c:showSerName val="0"/>
          <c:showPercent val="0"/>
          <c:showBubbleSize val="0"/>
        </c:dLbls>
        <c:gapWidth val="219"/>
        <c:overlap val="-27"/>
        <c:axId val="327809808"/>
        <c:axId val="327805544"/>
      </c:barChart>
      <c:catAx>
        <c:axId val="327809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05544"/>
        <c:crosses val="autoZero"/>
        <c:auto val="1"/>
        <c:lblAlgn val="ctr"/>
        <c:lblOffset val="100"/>
        <c:noMultiLvlLbl val="0"/>
      </c:catAx>
      <c:valAx>
        <c:axId val="32780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809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1610</c:v>
                </c:pt>
                <c:pt idx="1">
                  <c:v>0</c:v>
                </c:pt>
                <c:pt idx="2">
                  <c:v>280</c:v>
                </c:pt>
                <c:pt idx="3">
                  <c:v>163</c:v>
                </c:pt>
                <c:pt idx="4">
                  <c:v>692</c:v>
                </c:pt>
              </c:numCache>
            </c:numRef>
          </c:val>
          <c:extLst>
            <c:ext xmlns:c16="http://schemas.microsoft.com/office/drawing/2014/chart" uri="{C3380CC4-5D6E-409C-BE32-E72D297353CC}">
              <c16:uniqueId val="{00000000-F4A3-462B-9743-50176B019C58}"/>
            </c:ext>
          </c:extLst>
        </c:ser>
        <c:ser>
          <c:idx val="1"/>
          <c:order val="1"/>
          <c:tx>
            <c:strRef>
              <c:f>Sheet1!$C$1</c:f>
              <c:strCache>
                <c:ptCount val="1"/>
                <c:pt idx="0">
                  <c:v>Love</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201</c:v>
                </c:pt>
                <c:pt idx="1">
                  <c:v>0</c:v>
                </c:pt>
                <c:pt idx="2">
                  <c:v>46</c:v>
                </c:pt>
                <c:pt idx="3">
                  <c:v>24</c:v>
                </c:pt>
                <c:pt idx="4">
                  <c:v>86</c:v>
                </c:pt>
              </c:numCache>
            </c:numRef>
          </c:val>
          <c:extLst>
            <c:ext xmlns:c16="http://schemas.microsoft.com/office/drawing/2014/chart" uri="{C3380CC4-5D6E-409C-BE32-E72D297353CC}">
              <c16:uniqueId val="{00000001-F4A3-462B-9743-50176B019C58}"/>
            </c:ext>
          </c:extLst>
        </c:ser>
        <c:ser>
          <c:idx val="2"/>
          <c:order val="2"/>
          <c:tx>
            <c:strRef>
              <c:f>Sheet1!$D$1</c:f>
              <c:strCache>
                <c:ptCount val="1"/>
                <c:pt idx="0">
                  <c:v>Haha</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0</c:v>
                </c:pt>
                <c:pt idx="1">
                  <c:v>0</c:v>
                </c:pt>
                <c:pt idx="2">
                  <c:v>1</c:v>
                </c:pt>
                <c:pt idx="3">
                  <c:v>0</c:v>
                </c:pt>
                <c:pt idx="4">
                  <c:v>0</c:v>
                </c:pt>
              </c:numCache>
            </c:numRef>
          </c:val>
          <c:extLst>
            <c:ext xmlns:c16="http://schemas.microsoft.com/office/drawing/2014/chart" uri="{C3380CC4-5D6E-409C-BE32-E72D297353CC}">
              <c16:uniqueId val="{00000002-F4A3-462B-9743-50176B019C58}"/>
            </c:ext>
          </c:extLst>
        </c:ser>
        <c:ser>
          <c:idx val="3"/>
          <c:order val="3"/>
          <c:tx>
            <c:strRef>
              <c:f>Sheet1!$E$1</c:f>
              <c:strCache>
                <c:ptCount val="1"/>
                <c:pt idx="0">
                  <c:v>Wow</c:v>
                </c:pt>
              </c:strCache>
            </c:strRef>
          </c:tx>
          <c:spPr>
            <a:solidFill>
              <a:schemeClr val="accent4"/>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Sheet1!$E$2:$E$6</c:f>
              <c:numCache>
                <c:formatCode>General</c:formatCode>
                <c:ptCount val="5"/>
                <c:pt idx="0">
                  <c:v>5</c:v>
                </c:pt>
                <c:pt idx="1">
                  <c:v>0</c:v>
                </c:pt>
                <c:pt idx="2">
                  <c:v>0</c:v>
                </c:pt>
                <c:pt idx="3">
                  <c:v>0</c:v>
                </c:pt>
                <c:pt idx="4">
                  <c:v>2</c:v>
                </c:pt>
              </c:numCache>
            </c:numRef>
          </c:val>
          <c:extLst>
            <c:ext xmlns:c16="http://schemas.microsoft.com/office/drawing/2014/chart" uri="{C3380CC4-5D6E-409C-BE32-E72D297353CC}">
              <c16:uniqueId val="{00000003-F4A3-462B-9743-50176B019C58}"/>
            </c:ext>
          </c:extLst>
        </c:ser>
        <c:ser>
          <c:idx val="4"/>
          <c:order val="4"/>
          <c:tx>
            <c:strRef>
              <c:f>Sheet1!$F$1</c:f>
              <c:strCache>
                <c:ptCount val="1"/>
                <c:pt idx="0">
                  <c:v>Sad</c:v>
                </c:pt>
              </c:strCache>
            </c:strRef>
          </c:tx>
          <c:spPr>
            <a:solidFill>
              <a:schemeClr val="accent5"/>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Sheet1!$F$2:$F$6</c:f>
              <c:numCache>
                <c:formatCode>General</c:formatCode>
                <c:ptCount val="5"/>
                <c:pt idx="0">
                  <c:v>1</c:v>
                </c:pt>
                <c:pt idx="1">
                  <c:v>0</c:v>
                </c:pt>
                <c:pt idx="2">
                  <c:v>0</c:v>
                </c:pt>
                <c:pt idx="3">
                  <c:v>0</c:v>
                </c:pt>
                <c:pt idx="4">
                  <c:v>0</c:v>
                </c:pt>
              </c:numCache>
            </c:numRef>
          </c:val>
          <c:extLst>
            <c:ext xmlns:c16="http://schemas.microsoft.com/office/drawing/2014/chart" uri="{C3380CC4-5D6E-409C-BE32-E72D297353CC}">
              <c16:uniqueId val="{00000004-F4A3-462B-9743-50176B019C58}"/>
            </c:ext>
          </c:extLst>
        </c:ser>
        <c:ser>
          <c:idx val="5"/>
          <c:order val="5"/>
          <c:tx>
            <c:strRef>
              <c:f>Sheet1!$G$1</c:f>
              <c:strCache>
                <c:ptCount val="1"/>
                <c:pt idx="0">
                  <c:v>Angry</c:v>
                </c:pt>
              </c:strCache>
            </c:strRef>
          </c:tx>
          <c:spPr>
            <a:solidFill>
              <a:schemeClr val="accent6"/>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Sheet1!$G$2:$G$6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5-F4A3-462B-9743-50176B019C58}"/>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Sheet1!$H$2:$H$6</c:f>
              <c:numCache>
                <c:formatCode>General</c:formatCode>
                <c:ptCount val="5"/>
                <c:pt idx="0">
                  <c:v>136</c:v>
                </c:pt>
                <c:pt idx="1">
                  <c:v>0</c:v>
                </c:pt>
                <c:pt idx="2">
                  <c:v>11</c:v>
                </c:pt>
                <c:pt idx="3">
                  <c:v>3</c:v>
                </c:pt>
                <c:pt idx="4">
                  <c:v>21</c:v>
                </c:pt>
              </c:numCache>
            </c:numRef>
          </c:val>
          <c:extLst>
            <c:ext xmlns:c16="http://schemas.microsoft.com/office/drawing/2014/chart" uri="{C3380CC4-5D6E-409C-BE32-E72D297353CC}">
              <c16:uniqueId val="{00000006-F4A3-462B-9743-50176B019C58}"/>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Sheet1!$I$2:$I$6</c:f>
              <c:numCache>
                <c:formatCode>General</c:formatCode>
                <c:ptCount val="5"/>
                <c:pt idx="0">
                  <c:v>79</c:v>
                </c:pt>
                <c:pt idx="1">
                  <c:v>0</c:v>
                </c:pt>
                <c:pt idx="2">
                  <c:v>40</c:v>
                </c:pt>
                <c:pt idx="3">
                  <c:v>22</c:v>
                </c:pt>
                <c:pt idx="4">
                  <c:v>32</c:v>
                </c:pt>
              </c:numCache>
            </c:numRef>
          </c:val>
          <c:extLst>
            <c:ext xmlns:c16="http://schemas.microsoft.com/office/drawing/2014/chart" uri="{C3380CC4-5D6E-409C-BE32-E72D297353CC}">
              <c16:uniqueId val="{00000007-F4A3-462B-9743-50176B019C58}"/>
            </c:ext>
          </c:extLst>
        </c:ser>
        <c:dLbls>
          <c:showLegendKey val="0"/>
          <c:showVal val="0"/>
          <c:showCatName val="0"/>
          <c:showSerName val="0"/>
          <c:showPercent val="0"/>
          <c:showBubbleSize val="0"/>
        </c:dLbls>
        <c:gapWidth val="150"/>
        <c:overlap val="100"/>
        <c:axId val="327799312"/>
        <c:axId val="327799640"/>
      </c:barChart>
      <c:catAx>
        <c:axId val="327799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9640"/>
        <c:crosses val="autoZero"/>
        <c:auto val="1"/>
        <c:lblAlgn val="ctr"/>
        <c:lblOffset val="100"/>
        <c:noMultiLvlLbl val="0"/>
      </c:catAx>
      <c:valAx>
        <c:axId val="3277996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9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Sheet1!$B$2:$B$6</c:f>
              <c:numCache>
                <c:formatCode>General</c:formatCode>
                <c:ptCount val="5"/>
                <c:pt idx="0">
                  <c:v>9</c:v>
                </c:pt>
                <c:pt idx="1">
                  <c:v>0</c:v>
                </c:pt>
                <c:pt idx="2">
                  <c:v>0</c:v>
                </c:pt>
                <c:pt idx="3">
                  <c:v>5</c:v>
                </c:pt>
                <c:pt idx="4">
                  <c:v>8</c:v>
                </c:pt>
              </c:numCache>
            </c:numRef>
          </c:val>
          <c:extLst>
            <c:ext xmlns:c16="http://schemas.microsoft.com/office/drawing/2014/chart" uri="{C3380CC4-5D6E-409C-BE32-E72D297353CC}">
              <c16:uniqueId val="{00000000-E728-4830-A06B-76B71489E80E}"/>
            </c:ext>
          </c:extLst>
        </c:ser>
        <c:ser>
          <c:idx val="1"/>
          <c:order val="1"/>
          <c:tx>
            <c:strRef>
              <c:f>Sheet1!$C$1</c:f>
              <c:strCache>
                <c:ptCount val="1"/>
                <c:pt idx="0">
                  <c:v>Photo</c:v>
                </c:pt>
              </c:strCache>
            </c:strRef>
          </c:tx>
          <c:spPr>
            <a:solidFill>
              <a:schemeClr val="accent2"/>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Sheet1!$C$2:$C$6</c:f>
              <c:numCache>
                <c:formatCode>General</c:formatCode>
                <c:ptCount val="5"/>
                <c:pt idx="0">
                  <c:v>12</c:v>
                </c:pt>
                <c:pt idx="1">
                  <c:v>0</c:v>
                </c:pt>
                <c:pt idx="2">
                  <c:v>3</c:v>
                </c:pt>
                <c:pt idx="3">
                  <c:v>8</c:v>
                </c:pt>
                <c:pt idx="4">
                  <c:v>11</c:v>
                </c:pt>
              </c:numCache>
            </c:numRef>
          </c:val>
          <c:extLst>
            <c:ext xmlns:c16="http://schemas.microsoft.com/office/drawing/2014/chart" uri="{C3380CC4-5D6E-409C-BE32-E72D297353CC}">
              <c16:uniqueId val="{00000001-E728-4830-A06B-76B71489E80E}"/>
            </c:ext>
          </c:extLst>
        </c:ser>
        <c:ser>
          <c:idx val="2"/>
          <c:order val="2"/>
          <c:tx>
            <c:strRef>
              <c:f>Sheet1!$D$1</c:f>
              <c:strCache>
                <c:ptCount val="1"/>
                <c:pt idx="0">
                  <c:v>Video</c:v>
                </c:pt>
              </c:strCache>
            </c:strRef>
          </c:tx>
          <c:spPr>
            <a:solidFill>
              <a:schemeClr val="accent3"/>
            </a:solidFill>
            <a:ln>
              <a:noFill/>
            </a:ln>
            <a:effectLst/>
          </c:spPr>
          <c:invertIfNegative val="0"/>
          <c:cat>
            <c:strRef>
              <c:f>Sheet1!$A$2:$A$6</c:f>
              <c:strCache>
                <c:ptCount val="5"/>
                <c:pt idx="0">
                  <c:v>Scott Sports Argentina</c:v>
                </c:pt>
                <c:pt idx="1">
                  <c:v>Giant Bicycles Argentina</c:v>
                </c:pt>
                <c:pt idx="2">
                  <c:v>Cannondale Argentina</c:v>
                </c:pt>
                <c:pt idx="3">
                  <c:v>Specialized Bicycles</c:v>
                </c:pt>
                <c:pt idx="4">
                  <c:v>Trek Bicycle Argentina</c:v>
                </c:pt>
              </c:strCache>
            </c:strRef>
          </c:cat>
          <c:val>
            <c:numRef>
              <c:f>Sheet1!$D$2:$D$6</c:f>
              <c:numCache>
                <c:formatCode>General</c:formatCode>
                <c:ptCount val="5"/>
                <c:pt idx="0">
                  <c:v>3</c:v>
                </c:pt>
                <c:pt idx="1">
                  <c:v>0</c:v>
                </c:pt>
                <c:pt idx="2">
                  <c:v>1</c:v>
                </c:pt>
                <c:pt idx="3">
                  <c:v>0</c:v>
                </c:pt>
                <c:pt idx="4">
                  <c:v>0</c:v>
                </c:pt>
              </c:numCache>
            </c:numRef>
          </c:val>
          <c:extLst>
            <c:ext xmlns:c16="http://schemas.microsoft.com/office/drawing/2014/chart" uri="{C3380CC4-5D6E-409C-BE32-E72D297353CC}">
              <c16:uniqueId val="{00000002-E728-4830-A06B-76B71489E80E}"/>
            </c:ext>
          </c:extLst>
        </c:ser>
        <c:dLbls>
          <c:showLegendKey val="0"/>
          <c:showVal val="0"/>
          <c:showCatName val="0"/>
          <c:showSerName val="0"/>
          <c:showPercent val="0"/>
          <c:showBubbleSize val="0"/>
        </c:dLbls>
        <c:gapWidth val="150"/>
        <c:overlap val="100"/>
        <c:axId val="327795376"/>
        <c:axId val="327795704"/>
      </c:barChart>
      <c:catAx>
        <c:axId val="327795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5704"/>
        <c:crosses val="autoZero"/>
        <c:auto val="1"/>
        <c:lblAlgn val="ctr"/>
        <c:lblOffset val="100"/>
        <c:noMultiLvlLbl val="0"/>
      </c:catAx>
      <c:valAx>
        <c:axId val="3277957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79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7.7348274756164306E-2</c:v>
                </c:pt>
                <c:pt idx="1">
                  <c:v>9.3030165827154898E-2</c:v>
                </c:pt>
                <c:pt idx="2">
                  <c:v>0.19419604957835801</c:v>
                </c:pt>
                <c:pt idx="3">
                  <c:v>8.7724262833210706E-2</c:v>
                </c:pt>
                <c:pt idx="4">
                  <c:v>0.18747523911936201</c:v>
                </c:pt>
                <c:pt idx="5">
                  <c:v>7.0037919520063399E-2</c:v>
                </c:pt>
                <c:pt idx="6">
                  <c:v>0.34382251400758401</c:v>
                </c:pt>
              </c:numCache>
            </c:numRef>
          </c:val>
          <c:extLst>
            <c:ext xmlns:c16="http://schemas.microsoft.com/office/drawing/2014/chart" uri="{C3380CC4-5D6E-409C-BE32-E72D297353CC}">
              <c16:uniqueId val="{00000000-D35F-4C15-BA4C-C69A8C31246F}"/>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D35F-4C15-BA4C-C69A8C31246F}"/>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1">
                  <c:v>9.7077953596738195E-2</c:v>
                </c:pt>
                <c:pt idx="2">
                  <c:v>0.30094165614988799</c:v>
                </c:pt>
                <c:pt idx="3">
                  <c:v>2.5628579749538898</c:v>
                </c:pt>
                <c:pt idx="5">
                  <c:v>0.708669061256189</c:v>
                </c:pt>
              </c:numCache>
            </c:numRef>
          </c:val>
          <c:extLst>
            <c:ext xmlns:c16="http://schemas.microsoft.com/office/drawing/2014/chart" uri="{C3380CC4-5D6E-409C-BE32-E72D297353CC}">
              <c16:uniqueId val="{00000002-D35F-4C15-BA4C-C69A8C31246F}"/>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9.7616038847633802E-4</c:v>
                </c:pt>
                <c:pt idx="1">
                  <c:v>4.0567704456159499E-4</c:v>
                </c:pt>
                <c:pt idx="2">
                  <c:v>3.5496741399139599E-4</c:v>
                </c:pt>
                <c:pt idx="3">
                  <c:v>2.4847718979397701E-3</c:v>
                </c:pt>
                <c:pt idx="4">
                  <c:v>8.6206371969338902E-4</c:v>
                </c:pt>
                <c:pt idx="5">
                  <c:v>3.0425778342119602E-4</c:v>
                </c:pt>
              </c:numCache>
            </c:numRef>
          </c:val>
          <c:extLst>
            <c:ext xmlns:c16="http://schemas.microsoft.com/office/drawing/2014/chart" uri="{C3380CC4-5D6E-409C-BE32-E72D297353CC}">
              <c16:uniqueId val="{00000003-D35F-4C15-BA4C-C69A8C31246F}"/>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Sheet1!$F$2:$F$8</c:f>
              <c:numCache>
                <c:formatCode>General</c:formatCode>
                <c:ptCount val="7"/>
                <c:pt idx="0">
                  <c:v>0.19269594970589701</c:v>
                </c:pt>
                <c:pt idx="1">
                  <c:v>0.115893506744358</c:v>
                </c:pt>
                <c:pt idx="2">
                  <c:v>7.9408513880393605E-2</c:v>
                </c:pt>
                <c:pt idx="3">
                  <c:v>0.10623571451566199</c:v>
                </c:pt>
                <c:pt idx="4">
                  <c:v>1.9315584457392999E-2</c:v>
                </c:pt>
                <c:pt idx="6">
                  <c:v>0.15774393973537601</c:v>
                </c:pt>
              </c:numCache>
            </c:numRef>
          </c:val>
          <c:extLst>
            <c:ext xmlns:c16="http://schemas.microsoft.com/office/drawing/2014/chart" uri="{C3380CC4-5D6E-409C-BE32-E72D297353CC}">
              <c16:uniqueId val="{00000004-D35F-4C15-BA4C-C69A8C31246F}"/>
            </c:ext>
          </c:extLst>
        </c:ser>
        <c:dLbls>
          <c:showLegendKey val="0"/>
          <c:showVal val="0"/>
          <c:showCatName val="0"/>
          <c:showSerName val="0"/>
          <c:showPercent val="0"/>
          <c:showBubbleSize val="0"/>
        </c:dLbls>
        <c:gapWidth val="219"/>
        <c:overlap val="-27"/>
        <c:axId val="327622520"/>
        <c:axId val="327627112"/>
      </c:barChart>
      <c:catAx>
        <c:axId val="327622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7112"/>
        <c:crosses val="autoZero"/>
        <c:auto val="1"/>
        <c:lblAlgn val="ctr"/>
        <c:lblOffset val="100"/>
        <c:noMultiLvlLbl val="0"/>
      </c:catAx>
      <c:valAx>
        <c:axId val="327627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2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7.5871447999427397E-2</c:v>
                </c:pt>
                <c:pt idx="1">
                  <c:v>1.28746155496746E-2</c:v>
                </c:pt>
                <c:pt idx="2">
                  <c:v>7.7188067296559401E-2</c:v>
                </c:pt>
                <c:pt idx="3">
                  <c:v>0</c:v>
                </c:pt>
                <c:pt idx="4">
                  <c:v>0</c:v>
                </c:pt>
                <c:pt idx="5">
                  <c:v>2.42427699503736E-2</c:v>
                </c:pt>
                <c:pt idx="6">
                  <c:v>0</c:v>
                </c:pt>
                <c:pt idx="7">
                  <c:v>6.4075181546347698E-2</c:v>
                </c:pt>
                <c:pt idx="8">
                  <c:v>0.233339024529054</c:v>
                </c:pt>
                <c:pt idx="9">
                  <c:v>0.164932036626287</c:v>
                </c:pt>
                <c:pt idx="10">
                  <c:v>0.16484297285775201</c:v>
                </c:pt>
                <c:pt idx="11">
                  <c:v>0.26697340206478398</c:v>
                </c:pt>
                <c:pt idx="12">
                  <c:v>0.16032689661043401</c:v>
                </c:pt>
                <c:pt idx="13">
                  <c:v>0</c:v>
                </c:pt>
                <c:pt idx="14">
                  <c:v>6.09125550691995E-2</c:v>
                </c:pt>
                <c:pt idx="15">
                  <c:v>0.103403827358103</c:v>
                </c:pt>
                <c:pt idx="16">
                  <c:v>0.22099447513812201</c:v>
                </c:pt>
                <c:pt idx="17">
                  <c:v>4.5334768934349602E-2</c:v>
                </c:pt>
                <c:pt idx="18">
                  <c:v>0.109088333215272</c:v>
                </c:pt>
                <c:pt idx="19">
                  <c:v>3.9669608829321502E-2</c:v>
                </c:pt>
                <c:pt idx="20">
                  <c:v>0</c:v>
                </c:pt>
                <c:pt idx="21">
                  <c:v>3.6837109137019902E-2</c:v>
                </c:pt>
                <c:pt idx="22">
                  <c:v>0</c:v>
                </c:pt>
                <c:pt idx="23">
                  <c:v>0.31559581092555899</c:v>
                </c:pt>
                <c:pt idx="24">
                  <c:v>5.3693551121912597E-2</c:v>
                </c:pt>
                <c:pt idx="25">
                  <c:v>0</c:v>
                </c:pt>
                <c:pt idx="26">
                  <c:v>5.6346757948414497E-2</c:v>
                </c:pt>
                <c:pt idx="27">
                  <c:v>0.34162800506115598</c:v>
                </c:pt>
                <c:pt idx="28">
                  <c:v>0.15150452409342799</c:v>
                </c:pt>
                <c:pt idx="29">
                  <c:v>2.3804522859343299E-2</c:v>
                </c:pt>
              </c:numCache>
            </c:numRef>
          </c:val>
          <c:smooth val="0"/>
          <c:extLst>
            <c:ext xmlns:c16="http://schemas.microsoft.com/office/drawing/2014/chart" uri="{C3380CC4-5D6E-409C-BE32-E72D297353CC}">
              <c16:uniqueId val="{00000000-A255-4FE6-9054-CD3BBC2AC41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A255-4FE6-9054-CD3BBC2AC41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0.70839398350315397</c:v>
                </c:pt>
                <c:pt idx="13">
                  <c:v>0</c:v>
                </c:pt>
                <c:pt idx="14">
                  <c:v>0</c:v>
                </c:pt>
                <c:pt idx="15">
                  <c:v>0</c:v>
                </c:pt>
                <c:pt idx="16">
                  <c:v>0.30079565301765998</c:v>
                </c:pt>
                <c:pt idx="17">
                  <c:v>2.56161459344071</c:v>
                </c:pt>
                <c:pt idx="18">
                  <c:v>0</c:v>
                </c:pt>
                <c:pt idx="19">
                  <c:v>0</c:v>
                </c:pt>
                <c:pt idx="20">
                  <c:v>0</c:v>
                </c:pt>
                <c:pt idx="21">
                  <c:v>0</c:v>
                </c:pt>
                <c:pt idx="22">
                  <c:v>0</c:v>
                </c:pt>
                <c:pt idx="23">
                  <c:v>0</c:v>
                </c:pt>
                <c:pt idx="24">
                  <c:v>0</c:v>
                </c:pt>
                <c:pt idx="25">
                  <c:v>0</c:v>
                </c:pt>
                <c:pt idx="26">
                  <c:v>0</c:v>
                </c:pt>
                <c:pt idx="27">
                  <c:v>0</c:v>
                </c:pt>
                <c:pt idx="28">
                  <c:v>0</c:v>
                </c:pt>
                <c:pt idx="29">
                  <c:v>9.7012029491657006E-2</c:v>
                </c:pt>
              </c:numCache>
            </c:numRef>
          </c:val>
          <c:smooth val="0"/>
          <c:extLst>
            <c:ext xmlns:c16="http://schemas.microsoft.com/office/drawing/2014/chart" uri="{C3380CC4-5D6E-409C-BE32-E72D297353CC}">
              <c16:uniqueId val="{00000002-A255-4FE6-9054-CD3BBC2AC41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7.5967753208118201E-4</c:v>
                </c:pt>
                <c:pt idx="1">
                  <c:v>0</c:v>
                </c:pt>
                <c:pt idx="2">
                  <c:v>5.5694425949957002E-4</c:v>
                </c:pt>
                <c:pt idx="3">
                  <c:v>0</c:v>
                </c:pt>
                <c:pt idx="4">
                  <c:v>8.0993055857873399E-4</c:v>
                </c:pt>
                <c:pt idx="5">
                  <c:v>0</c:v>
                </c:pt>
                <c:pt idx="6">
                  <c:v>0</c:v>
                </c:pt>
                <c:pt idx="7">
                  <c:v>7.1016350500183395E-4</c:v>
                </c:pt>
                <c:pt idx="8">
                  <c:v>0</c:v>
                </c:pt>
                <c:pt idx="9">
                  <c:v>3.55787054332241E-4</c:v>
                </c:pt>
                <c:pt idx="10">
                  <c:v>0</c:v>
                </c:pt>
                <c:pt idx="11">
                  <c:v>9.6544126763454705E-4</c:v>
                </c:pt>
                <c:pt idx="12">
                  <c:v>0</c:v>
                </c:pt>
                <c:pt idx="13">
                  <c:v>0</c:v>
                </c:pt>
                <c:pt idx="14">
                  <c:v>0</c:v>
                </c:pt>
                <c:pt idx="15">
                  <c:v>4.0626686959696802E-4</c:v>
                </c:pt>
                <c:pt idx="16">
                  <c:v>0</c:v>
                </c:pt>
                <c:pt idx="17">
                  <c:v>2.4877288964434601E-3</c:v>
                </c:pt>
                <c:pt idx="18">
                  <c:v>0</c:v>
                </c:pt>
                <c:pt idx="19">
                  <c:v>3.04536992108431E-4</c:v>
                </c:pt>
                <c:pt idx="20">
                  <c:v>0</c:v>
                </c:pt>
                <c:pt idx="21">
                  <c:v>1.87767791125079E-3</c:v>
                </c:pt>
                <c:pt idx="22">
                  <c:v>0</c:v>
                </c:pt>
                <c:pt idx="23">
                  <c:v>1.5223078999661001E-4</c:v>
                </c:pt>
                <c:pt idx="24">
                  <c:v>0</c:v>
                </c:pt>
                <c:pt idx="25">
                  <c:v>8.1175749556577502E-4</c:v>
                </c:pt>
                <c:pt idx="26">
                  <c:v>0</c:v>
                </c:pt>
                <c:pt idx="27">
                  <c:v>0</c:v>
                </c:pt>
                <c:pt idx="28">
                  <c:v>5.5869355100034103E-4</c:v>
                </c:pt>
                <c:pt idx="29">
                  <c:v>0</c:v>
                </c:pt>
              </c:numCache>
            </c:numRef>
          </c:val>
          <c:smooth val="0"/>
          <c:extLst>
            <c:ext xmlns:c16="http://schemas.microsoft.com/office/drawing/2014/chart" uri="{C3380CC4-5D6E-409C-BE32-E72D297353CC}">
              <c16:uniqueId val="{00000003-A255-4FE6-9054-CD3BBC2AC41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3.8638632192420398E-2</c:v>
                </c:pt>
                <c:pt idx="1">
                  <c:v>0.15776933479296801</c:v>
                </c:pt>
                <c:pt idx="2">
                  <c:v>3.2195750160978802E-2</c:v>
                </c:pt>
                <c:pt idx="3">
                  <c:v>0</c:v>
                </c:pt>
                <c:pt idx="4">
                  <c:v>0</c:v>
                </c:pt>
                <c:pt idx="5">
                  <c:v>0</c:v>
                </c:pt>
                <c:pt idx="6">
                  <c:v>0.196375108650163</c:v>
                </c:pt>
                <c:pt idx="7">
                  <c:v>7.5125835774923003E-2</c:v>
                </c:pt>
                <c:pt idx="8">
                  <c:v>0</c:v>
                </c:pt>
                <c:pt idx="9">
                  <c:v>2.2541379532427401E-2</c:v>
                </c:pt>
                <c:pt idx="10">
                  <c:v>0</c:v>
                </c:pt>
                <c:pt idx="11">
                  <c:v>1.9321804656554899E-2</c:v>
                </c:pt>
                <c:pt idx="12">
                  <c:v>0</c:v>
                </c:pt>
                <c:pt idx="13">
                  <c:v>0.189997745789457</c:v>
                </c:pt>
                <c:pt idx="14">
                  <c:v>0.93391730001288198</c:v>
                </c:pt>
                <c:pt idx="15">
                  <c:v>7.4071688512447303E-2</c:v>
                </c:pt>
                <c:pt idx="16">
                  <c:v>0.18356896718302099</c:v>
                </c:pt>
                <c:pt idx="17">
                  <c:v>0.173901842071364</c:v>
                </c:pt>
                <c:pt idx="18">
                  <c:v>0</c:v>
                </c:pt>
                <c:pt idx="19">
                  <c:v>0</c:v>
                </c:pt>
                <c:pt idx="20">
                  <c:v>4.8301400740621503E-2</c:v>
                </c:pt>
                <c:pt idx="21">
                  <c:v>5.47362998261317E-2</c:v>
                </c:pt>
                <c:pt idx="22">
                  <c:v>0</c:v>
                </c:pt>
                <c:pt idx="23">
                  <c:v>0</c:v>
                </c:pt>
                <c:pt idx="24">
                  <c:v>3.8637388112563599E-2</c:v>
                </c:pt>
                <c:pt idx="25">
                  <c:v>0</c:v>
                </c:pt>
                <c:pt idx="26">
                  <c:v>0</c:v>
                </c:pt>
                <c:pt idx="27">
                  <c:v>0</c:v>
                </c:pt>
                <c:pt idx="28">
                  <c:v>9.65748132886943E-2</c:v>
                </c:pt>
                <c:pt idx="29">
                  <c:v>0</c:v>
                </c:pt>
              </c:numCache>
            </c:numRef>
          </c:val>
          <c:smooth val="0"/>
          <c:extLst>
            <c:ext xmlns:c16="http://schemas.microsoft.com/office/drawing/2014/chart" uri="{C3380CC4-5D6E-409C-BE32-E72D297353CC}">
              <c16:uniqueId val="{00000004-A255-4FE6-9054-CD3BBC2AC411}"/>
            </c:ext>
          </c:extLst>
        </c:ser>
        <c:dLbls>
          <c:showLegendKey val="0"/>
          <c:showVal val="0"/>
          <c:showCatName val="0"/>
          <c:showSerName val="0"/>
          <c:showPercent val="0"/>
          <c:showBubbleSize val="0"/>
        </c:dLbls>
        <c:smooth val="0"/>
        <c:axId val="327619240"/>
        <c:axId val="327624160"/>
      </c:lineChart>
      <c:dateAx>
        <c:axId val="327619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4160"/>
        <c:crosses val="autoZero"/>
        <c:auto val="1"/>
        <c:lblOffset val="100"/>
        <c:baseTimeUnit val="days"/>
      </c:dateAx>
      <c:valAx>
        <c:axId val="32762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19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Scott Sports Argentina</c:v>
                </c:pt>
              </c:strCache>
            </c:strRef>
          </c:tx>
          <c:spPr>
            <a:solidFill>
              <a:schemeClr val="accent1"/>
            </a:solidFill>
            <a:ln>
              <a:noFill/>
            </a:ln>
            <a:effectLst/>
          </c:spPr>
          <c:invertIfNegative val="0"/>
          <c:cat>
            <c:strRef>
              <c:f>Sheet1!$A$2:$A$4</c:f>
              <c:strCache>
                <c:ptCount val="3"/>
                <c:pt idx="0">
                  <c:v>Album</c:v>
                </c:pt>
                <c:pt idx="1">
                  <c:v>Photo</c:v>
                </c:pt>
                <c:pt idx="2">
                  <c:v>Video</c:v>
                </c:pt>
              </c:strCache>
            </c:strRef>
          </c:cat>
          <c:val>
            <c:numRef>
              <c:f>Sheet1!$B$2:$B$4</c:f>
              <c:numCache>
                <c:formatCode>General</c:formatCode>
                <c:ptCount val="3"/>
                <c:pt idx="0">
                  <c:v>0.14774317206092299</c:v>
                </c:pt>
                <c:pt idx="1">
                  <c:v>0.104195313169563</c:v>
                </c:pt>
                <c:pt idx="2">
                  <c:v>9.9302846105165196E-2</c:v>
                </c:pt>
              </c:numCache>
            </c:numRef>
          </c:val>
          <c:extLst>
            <c:ext xmlns:c16="http://schemas.microsoft.com/office/drawing/2014/chart" uri="{C3380CC4-5D6E-409C-BE32-E72D297353CC}">
              <c16:uniqueId val="{00000000-AFDC-420F-B9CF-259D08C64FCE}"/>
            </c:ext>
          </c:extLst>
        </c:ser>
        <c:ser>
          <c:idx val="1"/>
          <c:order val="1"/>
          <c:tx>
            <c:strRef>
              <c:f>Sheet1!$C$1</c:f>
              <c:strCache>
                <c:ptCount val="1"/>
                <c:pt idx="0">
                  <c:v>Giant Bicycles Argentina</c:v>
                </c:pt>
              </c:strCache>
            </c:strRef>
          </c:tx>
          <c:spPr>
            <a:solidFill>
              <a:schemeClr val="accent2"/>
            </a:solidFill>
            <a:ln>
              <a:noFill/>
            </a:ln>
            <a:effectLst/>
          </c:spPr>
          <c:invertIfNegative val="0"/>
          <c:cat>
            <c:strRef>
              <c:f>Sheet1!$A$2:$A$4</c:f>
              <c:strCache>
                <c:ptCount val="3"/>
                <c:pt idx="0">
                  <c:v>Album</c:v>
                </c:pt>
                <c:pt idx="1">
                  <c:v>Photo</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AFDC-420F-B9CF-259D08C64FCE}"/>
            </c:ext>
          </c:extLst>
        </c:ser>
        <c:ser>
          <c:idx val="2"/>
          <c:order val="2"/>
          <c:tx>
            <c:strRef>
              <c:f>Sheet1!$D$1</c:f>
              <c:strCache>
                <c:ptCount val="1"/>
                <c:pt idx="0">
                  <c:v>Cannondale Argentina</c:v>
                </c:pt>
              </c:strCache>
            </c:strRef>
          </c:tx>
          <c:spPr>
            <a:solidFill>
              <a:schemeClr val="accent3"/>
            </a:solidFill>
            <a:ln>
              <a:noFill/>
            </a:ln>
            <a:effectLst/>
          </c:spPr>
          <c:invertIfNegative val="0"/>
          <c:cat>
            <c:strRef>
              <c:f>Sheet1!$A$2:$A$4</c:f>
              <c:strCache>
                <c:ptCount val="3"/>
                <c:pt idx="0">
                  <c:v>Album</c:v>
                </c:pt>
                <c:pt idx="1">
                  <c:v>Photo</c:v>
                </c:pt>
                <c:pt idx="2">
                  <c:v>Video</c:v>
                </c:pt>
              </c:strCache>
            </c:strRef>
          </c:cat>
          <c:val>
            <c:numRef>
              <c:f>Sheet1!$D$2:$D$4</c:f>
              <c:numCache>
                <c:formatCode>General</c:formatCode>
                <c:ptCount val="3"/>
                <c:pt idx="0">
                  <c:v>0</c:v>
                </c:pt>
                <c:pt idx="1">
                  <c:v>1.19024516462902</c:v>
                </c:pt>
                <c:pt idx="2">
                  <c:v>9.7012029491657006E-2</c:v>
                </c:pt>
              </c:numCache>
            </c:numRef>
          </c:val>
          <c:extLst>
            <c:ext xmlns:c16="http://schemas.microsoft.com/office/drawing/2014/chart" uri="{C3380CC4-5D6E-409C-BE32-E72D297353CC}">
              <c16:uniqueId val="{00000002-AFDC-420F-B9CF-259D08C64FCE}"/>
            </c:ext>
          </c:extLst>
        </c:ser>
        <c:ser>
          <c:idx val="3"/>
          <c:order val="3"/>
          <c:tx>
            <c:strRef>
              <c:f>Sheet1!$E$1</c:f>
              <c:strCache>
                <c:ptCount val="1"/>
                <c:pt idx="0">
                  <c:v>Specialized Bicycles</c:v>
                </c:pt>
              </c:strCache>
            </c:strRef>
          </c:tx>
          <c:spPr>
            <a:solidFill>
              <a:schemeClr val="accent4"/>
            </a:solidFill>
            <a:ln>
              <a:noFill/>
            </a:ln>
            <a:effectLst/>
          </c:spPr>
          <c:invertIfNegative val="0"/>
          <c:cat>
            <c:strRef>
              <c:f>Sheet1!$A$2:$A$4</c:f>
              <c:strCache>
                <c:ptCount val="3"/>
                <c:pt idx="0">
                  <c:v>Album</c:v>
                </c:pt>
                <c:pt idx="1">
                  <c:v>Photo</c:v>
                </c:pt>
                <c:pt idx="2">
                  <c:v>Video</c:v>
                </c:pt>
              </c:strCache>
            </c:strRef>
          </c:cat>
          <c:val>
            <c:numRef>
              <c:f>Sheet1!$E$2:$E$4</c:f>
              <c:numCache>
                <c:formatCode>General</c:formatCode>
                <c:ptCount val="3"/>
                <c:pt idx="0">
                  <c:v>9.8435120462841801E-4</c:v>
                </c:pt>
                <c:pt idx="1">
                  <c:v>7.2954162202718096E-4</c:v>
                </c:pt>
                <c:pt idx="2">
                  <c:v>0</c:v>
                </c:pt>
              </c:numCache>
            </c:numRef>
          </c:val>
          <c:extLst>
            <c:ext xmlns:c16="http://schemas.microsoft.com/office/drawing/2014/chart" uri="{C3380CC4-5D6E-409C-BE32-E72D297353CC}">
              <c16:uniqueId val="{00000003-AFDC-420F-B9CF-259D08C64FCE}"/>
            </c:ext>
          </c:extLst>
        </c:ser>
        <c:ser>
          <c:idx val="4"/>
          <c:order val="4"/>
          <c:tx>
            <c:strRef>
              <c:f>Sheet1!$F$1</c:f>
              <c:strCache>
                <c:ptCount val="1"/>
                <c:pt idx="0">
                  <c:v>Trek Bicycle Argentina</c:v>
                </c:pt>
              </c:strCache>
            </c:strRef>
          </c:tx>
          <c:spPr>
            <a:solidFill>
              <a:schemeClr val="accent5"/>
            </a:solidFill>
            <a:ln>
              <a:noFill/>
            </a:ln>
            <a:effectLst/>
          </c:spPr>
          <c:invertIfNegative val="0"/>
          <c:cat>
            <c:strRef>
              <c:f>Sheet1!$A$2:$A$4</c:f>
              <c:strCache>
                <c:ptCount val="3"/>
                <c:pt idx="0">
                  <c:v>Album</c:v>
                </c:pt>
                <c:pt idx="1">
                  <c:v>Photo</c:v>
                </c:pt>
                <c:pt idx="2">
                  <c:v>Video</c:v>
                </c:pt>
              </c:strCache>
            </c:strRef>
          </c:cat>
          <c:val>
            <c:numRef>
              <c:f>Sheet1!$F$2:$F$4</c:f>
              <c:numCache>
                <c:formatCode>General</c:formatCode>
                <c:ptCount val="3"/>
                <c:pt idx="0">
                  <c:v>0.11308517633478</c:v>
                </c:pt>
                <c:pt idx="1">
                  <c:v>0.16160430115788299</c:v>
                </c:pt>
                <c:pt idx="2">
                  <c:v>0</c:v>
                </c:pt>
              </c:numCache>
            </c:numRef>
          </c:val>
          <c:extLst>
            <c:ext xmlns:c16="http://schemas.microsoft.com/office/drawing/2014/chart" uri="{C3380CC4-5D6E-409C-BE32-E72D297353CC}">
              <c16:uniqueId val="{00000004-AFDC-420F-B9CF-259D08C64FCE}"/>
            </c:ext>
          </c:extLst>
        </c:ser>
        <c:dLbls>
          <c:showLegendKey val="0"/>
          <c:showVal val="0"/>
          <c:showCatName val="0"/>
          <c:showSerName val="0"/>
          <c:showPercent val="0"/>
          <c:showBubbleSize val="0"/>
        </c:dLbls>
        <c:gapWidth val="219"/>
        <c:overlap val="-27"/>
        <c:axId val="327624816"/>
        <c:axId val="327625144"/>
      </c:barChart>
      <c:catAx>
        <c:axId val="327624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5144"/>
        <c:crosses val="autoZero"/>
        <c:auto val="1"/>
        <c:lblAlgn val="ctr"/>
        <c:lblOffset val="100"/>
        <c:noMultiLvlLbl val="0"/>
      </c:catAx>
      <c:valAx>
        <c:axId val="327625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24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3.3966910567955103E-2</c:v>
                </c:pt>
                <c:pt idx="9">
                  <c:v>0</c:v>
                </c:pt>
                <c:pt idx="10">
                  <c:v>0.19601737973590699</c:v>
                </c:pt>
                <c:pt idx="11">
                  <c:v>0.34391496950054501</c:v>
                </c:pt>
                <c:pt idx="12">
                  <c:v>3.96280623292809E-2</c:v>
                </c:pt>
                <c:pt idx="13">
                  <c:v>0</c:v>
                </c:pt>
                <c:pt idx="14">
                  <c:v>0</c:v>
                </c:pt>
                <c:pt idx="15">
                  <c:v>0</c:v>
                </c:pt>
                <c:pt idx="16">
                  <c:v>4.5289214090606697E-2</c:v>
                </c:pt>
                <c:pt idx="17">
                  <c:v>3.8920418359115201E-2</c:v>
                </c:pt>
                <c:pt idx="18">
                  <c:v>0.189648584004416</c:v>
                </c:pt>
                <c:pt idx="19">
                  <c:v>8.0907293922281798E-2</c:v>
                </c:pt>
                <c:pt idx="20">
                  <c:v>0.116525373753957</c:v>
                </c:pt>
                <c:pt idx="21">
                  <c:v>0</c:v>
                </c:pt>
                <c:pt idx="22">
                  <c:v>0</c:v>
                </c:pt>
                <c:pt idx="23">
                  <c:v>0</c:v>
                </c:pt>
              </c:numCache>
            </c:numRef>
          </c:val>
          <c:smooth val="0"/>
          <c:extLst>
            <c:ext xmlns:c16="http://schemas.microsoft.com/office/drawing/2014/chart" uri="{C3380CC4-5D6E-409C-BE32-E72D297353CC}">
              <c16:uniqueId val="{00000000-3E2E-4C7A-AB93-0634E1221531}"/>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3E2E-4C7A-AB93-0634E1221531}"/>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0.30100009709680597</c:v>
                </c:pt>
                <c:pt idx="10">
                  <c:v>9.7096805515098597E-2</c:v>
                </c:pt>
                <c:pt idx="11">
                  <c:v>2.5633556655985998</c:v>
                </c:pt>
                <c:pt idx="12">
                  <c:v>0</c:v>
                </c:pt>
                <c:pt idx="13">
                  <c:v>0</c:v>
                </c:pt>
                <c:pt idx="14">
                  <c:v>0.70880668026021898</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2-3E2E-4C7A-AB93-0634E1221531}"/>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2.4850617360336999E-3</c:v>
                </c:pt>
                <c:pt idx="10">
                  <c:v>3.04293273800045E-4</c:v>
                </c:pt>
                <c:pt idx="11">
                  <c:v>9.6359536703347504E-4</c:v>
                </c:pt>
                <c:pt idx="12">
                  <c:v>0</c:v>
                </c:pt>
                <c:pt idx="13">
                  <c:v>0</c:v>
                </c:pt>
                <c:pt idx="14">
                  <c:v>0</c:v>
                </c:pt>
                <c:pt idx="15">
                  <c:v>7.4805429809177702E-4</c:v>
                </c:pt>
                <c:pt idx="16">
                  <c:v>6.7198097964176601E-4</c:v>
                </c:pt>
                <c:pt idx="17">
                  <c:v>6.5930209323343005E-4</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3-3E2E-4C7A-AB93-0634E1221531}"/>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Sheet1!$F$2:$F$25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0.18994269525465199</c:v>
                </c:pt>
                <c:pt idx="16">
                  <c:v>9.6581031485416302E-2</c:v>
                </c:pt>
                <c:pt idx="17">
                  <c:v>0.93361663769235703</c:v>
                </c:pt>
                <c:pt idx="18">
                  <c:v>5.7948618891249797E-2</c:v>
                </c:pt>
                <c:pt idx="19">
                  <c:v>9.1751979911145407E-2</c:v>
                </c:pt>
                <c:pt idx="20">
                  <c:v>8.1128066447749697E-2</c:v>
                </c:pt>
                <c:pt idx="21">
                  <c:v>0.165797437383298</c:v>
                </c:pt>
                <c:pt idx="22">
                  <c:v>0</c:v>
                </c:pt>
                <c:pt idx="23">
                  <c:v>0</c:v>
                </c:pt>
              </c:numCache>
            </c:numRef>
          </c:val>
          <c:smooth val="0"/>
          <c:extLst>
            <c:ext xmlns:c16="http://schemas.microsoft.com/office/drawing/2014/chart" uri="{C3380CC4-5D6E-409C-BE32-E72D297353CC}">
              <c16:uniqueId val="{00000004-3E2E-4C7A-AB93-0634E1221531}"/>
            </c:ext>
          </c:extLst>
        </c:ser>
        <c:dLbls>
          <c:showLegendKey val="0"/>
          <c:showVal val="0"/>
          <c:showCatName val="0"/>
          <c:showSerName val="0"/>
          <c:showPercent val="0"/>
          <c:showBubbleSize val="0"/>
        </c:dLbls>
        <c:smooth val="0"/>
        <c:axId val="327632688"/>
        <c:axId val="327631376"/>
      </c:lineChart>
      <c:catAx>
        <c:axId val="327632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1376"/>
        <c:crosses val="autoZero"/>
        <c:auto val="1"/>
        <c:lblAlgn val="ctr"/>
        <c:lblOffset val="100"/>
        <c:noMultiLvlLbl val="0"/>
      </c:catAx>
      <c:valAx>
        <c:axId val="327631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763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Scott Sports Argentina</c:v>
                </c:pt>
              </c:strCache>
            </c:strRef>
          </c:tx>
          <c:spPr>
            <a:ln w="28575" cap="rnd">
              <a:solidFill>
                <a:schemeClr val="accent1"/>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Sheet1!$B$2:$B$31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1</c:v>
                </c:pt>
                <c:pt idx="12">
                  <c:v>0</c:v>
                </c:pt>
                <c:pt idx="13">
                  <c:v>0</c:v>
                </c:pt>
                <c:pt idx="14">
                  <c:v>0</c:v>
                </c:pt>
                <c:pt idx="15">
                  <c:v>0</c:v>
                </c:pt>
                <c:pt idx="16">
                  <c:v>0</c:v>
                </c:pt>
                <c:pt idx="17">
                  <c:v>0</c:v>
                </c:pt>
                <c:pt idx="18">
                  <c:v>0</c:v>
                </c:pt>
                <c:pt idx="19">
                  <c:v>0</c:v>
                </c:pt>
                <c:pt idx="20">
                  <c:v>0</c:v>
                </c:pt>
                <c:pt idx="21">
                  <c:v>0</c:v>
                </c:pt>
                <c:pt idx="22">
                  <c:v>0</c:v>
                </c:pt>
                <c:pt idx="23">
                  <c:v>0</c:v>
                </c:pt>
                <c:pt idx="24">
                  <c:v>0</c:v>
                </c:pt>
                <c:pt idx="25">
                  <c:v>1</c:v>
                </c:pt>
                <c:pt idx="26">
                  <c:v>0</c:v>
                </c:pt>
                <c:pt idx="27">
                  <c:v>0</c:v>
                </c:pt>
                <c:pt idx="28">
                  <c:v>0</c:v>
                </c:pt>
                <c:pt idx="29">
                  <c:v>0</c:v>
                </c:pt>
              </c:numCache>
            </c:numRef>
          </c:val>
          <c:smooth val="0"/>
          <c:extLst>
            <c:ext xmlns:c16="http://schemas.microsoft.com/office/drawing/2014/chart" uri="{C3380CC4-5D6E-409C-BE32-E72D297353CC}">
              <c16:uniqueId val="{00000000-89E8-43F4-BDB0-AABBE045406D}"/>
            </c:ext>
          </c:extLst>
        </c:ser>
        <c:ser>
          <c:idx val="1"/>
          <c:order val="1"/>
          <c:tx>
            <c:strRef>
              <c:f>Sheet1!$C$1</c:f>
              <c:strCache>
                <c:ptCount val="1"/>
                <c:pt idx="0">
                  <c:v>Giant Bicycles Argentina</c:v>
                </c:pt>
              </c:strCache>
            </c:strRef>
          </c:tx>
          <c:spPr>
            <a:ln w="28575" cap="rnd">
              <a:solidFill>
                <a:schemeClr val="accent2"/>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Sheet1!$C$2:$C$31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1-89E8-43F4-BDB0-AABBE045406D}"/>
            </c:ext>
          </c:extLst>
        </c:ser>
        <c:ser>
          <c:idx val="2"/>
          <c:order val="2"/>
          <c:tx>
            <c:strRef>
              <c:f>Sheet1!$D$1</c:f>
              <c:strCache>
                <c:ptCount val="1"/>
                <c:pt idx="0">
                  <c:v>Cannondale Argentina</c:v>
                </c:pt>
              </c:strCache>
            </c:strRef>
          </c:tx>
          <c:spPr>
            <a:ln w="28575" cap="rnd">
              <a:solidFill>
                <a:schemeClr val="accent3"/>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Sheet1!$D$2:$D$31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2-89E8-43F4-BDB0-AABBE045406D}"/>
            </c:ext>
          </c:extLst>
        </c:ser>
        <c:ser>
          <c:idx val="3"/>
          <c:order val="3"/>
          <c:tx>
            <c:strRef>
              <c:f>Sheet1!$E$1</c:f>
              <c:strCache>
                <c:ptCount val="1"/>
                <c:pt idx="0">
                  <c:v>Specialized Bicycles</c:v>
                </c:pt>
              </c:strCache>
            </c:strRef>
          </c:tx>
          <c:spPr>
            <a:ln w="28575" cap="rnd">
              <a:solidFill>
                <a:schemeClr val="accent4"/>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Sheet1!$E$2:$E$31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3-89E8-43F4-BDB0-AABBE045406D}"/>
            </c:ext>
          </c:extLst>
        </c:ser>
        <c:ser>
          <c:idx val="4"/>
          <c:order val="4"/>
          <c:tx>
            <c:strRef>
              <c:f>Sheet1!$F$1</c:f>
              <c:strCache>
                <c:ptCount val="1"/>
                <c:pt idx="0">
                  <c:v>Trek Bicycle Argentina</c:v>
                </c:pt>
              </c:strCache>
            </c:strRef>
          </c:tx>
          <c:spPr>
            <a:ln w="28575" cap="rnd">
              <a:solidFill>
                <a:schemeClr val="accent5"/>
              </a:solidFill>
              <a:round/>
            </a:ln>
            <a:effectLst/>
          </c:spPr>
          <c:marker>
            <c:symbol val="none"/>
          </c:marker>
          <c:cat>
            <c:numRef>
              <c:f>Sheet1!$A$2:$A$31</c:f>
              <c:numCache>
                <c:formatCode>m/d/yyyy</c:formatCode>
                <c:ptCount val="30"/>
                <c:pt idx="0">
                  <c:v>44333</c:v>
                </c:pt>
                <c:pt idx="1">
                  <c:v>44334</c:v>
                </c:pt>
                <c:pt idx="2">
                  <c:v>44335</c:v>
                </c:pt>
                <c:pt idx="3">
                  <c:v>44336</c:v>
                </c:pt>
                <c:pt idx="4">
                  <c:v>44337</c:v>
                </c:pt>
                <c:pt idx="5">
                  <c:v>44338</c:v>
                </c:pt>
                <c:pt idx="6">
                  <c:v>44339</c:v>
                </c:pt>
                <c:pt idx="7">
                  <c:v>44340</c:v>
                </c:pt>
                <c:pt idx="8">
                  <c:v>44341</c:v>
                </c:pt>
                <c:pt idx="9">
                  <c:v>44342</c:v>
                </c:pt>
                <c:pt idx="10">
                  <c:v>44343</c:v>
                </c:pt>
                <c:pt idx="11">
                  <c:v>44344</c:v>
                </c:pt>
                <c:pt idx="12">
                  <c:v>44345</c:v>
                </c:pt>
                <c:pt idx="13">
                  <c:v>44346</c:v>
                </c:pt>
                <c:pt idx="14">
                  <c:v>44347</c:v>
                </c:pt>
                <c:pt idx="15">
                  <c:v>44348</c:v>
                </c:pt>
                <c:pt idx="16">
                  <c:v>44349</c:v>
                </c:pt>
                <c:pt idx="17">
                  <c:v>44350</c:v>
                </c:pt>
                <c:pt idx="18">
                  <c:v>44351</c:v>
                </c:pt>
                <c:pt idx="19">
                  <c:v>44352</c:v>
                </c:pt>
                <c:pt idx="20">
                  <c:v>44353</c:v>
                </c:pt>
                <c:pt idx="21">
                  <c:v>44354</c:v>
                </c:pt>
                <c:pt idx="22">
                  <c:v>44355</c:v>
                </c:pt>
                <c:pt idx="23">
                  <c:v>44356</c:v>
                </c:pt>
                <c:pt idx="24">
                  <c:v>44357</c:v>
                </c:pt>
                <c:pt idx="25">
                  <c:v>44358</c:v>
                </c:pt>
                <c:pt idx="26">
                  <c:v>44359</c:v>
                </c:pt>
                <c:pt idx="27">
                  <c:v>44360</c:v>
                </c:pt>
                <c:pt idx="28">
                  <c:v>44361</c:v>
                </c:pt>
                <c:pt idx="29">
                  <c:v>44362</c:v>
                </c:pt>
              </c:numCache>
            </c:numRef>
          </c:cat>
          <c:val>
            <c:numRef>
              <c:f>Sheet1!$F$2:$F$31</c:f>
              <c:numCache>
                <c:formatCode>General</c:formatCode>
                <c:ptCount val="30"/>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numCache>
            </c:numRef>
          </c:val>
          <c:smooth val="0"/>
          <c:extLst>
            <c:ext xmlns:c16="http://schemas.microsoft.com/office/drawing/2014/chart" uri="{C3380CC4-5D6E-409C-BE32-E72D297353CC}">
              <c16:uniqueId val="{00000004-89E8-43F4-BDB0-AABBE045406D}"/>
            </c:ext>
          </c:extLst>
        </c:ser>
        <c:dLbls>
          <c:showLegendKey val="0"/>
          <c:showVal val="0"/>
          <c:showCatName val="0"/>
          <c:showSerName val="0"/>
          <c:showPercent val="0"/>
          <c:showBubbleSize val="0"/>
        </c:dLbls>
        <c:smooth val="0"/>
        <c:axId val="495966088"/>
        <c:axId val="495963792"/>
      </c:lineChart>
      <c:dateAx>
        <c:axId val="495966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63792"/>
        <c:crosses val="autoZero"/>
        <c:auto val="1"/>
        <c:lblOffset val="100"/>
        <c:baseTimeUnit val="days"/>
      </c:dateAx>
      <c:valAx>
        <c:axId val="495963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596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6/17/2021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chart" Target="../charts/chart19.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0527-32E4-4D57-B009-297EB725EAAF}"/>
              </a:ext>
            </a:extLst>
          </p:cNvPr>
          <p:cNvSpPr>
            <a:spLocks noGrp="1"/>
          </p:cNvSpPr>
          <p:nvPr>
            <p:ph type="ctrTitle"/>
          </p:nvPr>
        </p:nvSpPr>
        <p:spPr/>
        <p:txBody>
          <a:bodyPr/>
          <a:lstStyle/>
          <a:p>
            <a:r>
              <a:rPr lang="es-ES"/>
              <a:t>FACEBOOK NUEVO - La emilia usar</a:t>
            </a:r>
            <a:endParaRPr lang="en-US"/>
          </a:p>
        </p:txBody>
      </p:sp>
      <p:sp>
        <p:nvSpPr>
          <p:cNvPr id="3" name="Subtitle 2">
            <a:extLst>
              <a:ext uri="{FF2B5EF4-FFF2-40B4-BE49-F238E27FC236}">
                <a16:creationId xmlns:a16="http://schemas.microsoft.com/office/drawing/2014/main" id="{DCE0AA58-4189-4912-82FE-DC0952EA0508}"/>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30807205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561E48-7C40-4006-9BE4-4818A31C2BBF}"/>
              </a:ext>
            </a:extLst>
          </p:cNvPr>
          <p:cNvSpPr>
            <a:spLocks noGrp="1"/>
          </p:cNvSpPr>
          <p:nvPr>
            <p:ph type="title"/>
          </p:nvPr>
        </p:nvSpPr>
        <p:spPr/>
        <p:txBody>
          <a:bodyPr/>
          <a:lstStyle/>
          <a:p>
            <a:r>
              <a:rPr lang="en-US"/>
              <a:t>Facebook Key Metrics Table | Scott</a:t>
            </a:r>
          </a:p>
        </p:txBody>
      </p:sp>
      <p:graphicFrame>
        <p:nvGraphicFramePr>
          <p:cNvPr id="5" name="Table Placeholder 4">
            <a:extLst>
              <a:ext uri="{FF2B5EF4-FFF2-40B4-BE49-F238E27FC236}">
                <a16:creationId xmlns:a16="http://schemas.microsoft.com/office/drawing/2014/main" id="{7F7C6148-0869-4FD0-ACD8-76995C54BC4F}"/>
              </a:ext>
            </a:extLst>
          </p:cNvPr>
          <p:cNvGraphicFramePr>
            <a:graphicFrameLocks noGrp="1"/>
          </p:cNvGraphicFramePr>
          <p:nvPr>
            <p:ph type="tbl" sz="quarter" idx="13"/>
            <p:extLst>
              <p:ext uri="{D42A27DB-BD31-4B8C-83A1-F6EECF244321}">
                <p14:modId xmlns:p14="http://schemas.microsoft.com/office/powerpoint/2010/main" val="762633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391458358"/>
                    </a:ext>
                  </a:extLst>
                </a:gridCol>
                <a:gridCol w="740664">
                  <a:extLst>
                    <a:ext uri="{9D8B030D-6E8A-4147-A177-3AD203B41FA5}">
                      <a16:colId xmlns:a16="http://schemas.microsoft.com/office/drawing/2014/main" val="2831413595"/>
                    </a:ext>
                  </a:extLst>
                </a:gridCol>
                <a:gridCol w="740664">
                  <a:extLst>
                    <a:ext uri="{9D8B030D-6E8A-4147-A177-3AD203B41FA5}">
                      <a16:colId xmlns:a16="http://schemas.microsoft.com/office/drawing/2014/main" val="3036612465"/>
                    </a:ext>
                  </a:extLst>
                </a:gridCol>
                <a:gridCol w="740664">
                  <a:extLst>
                    <a:ext uri="{9D8B030D-6E8A-4147-A177-3AD203B41FA5}">
                      <a16:colId xmlns:a16="http://schemas.microsoft.com/office/drawing/2014/main" val="4281427573"/>
                    </a:ext>
                  </a:extLst>
                </a:gridCol>
                <a:gridCol w="740664">
                  <a:extLst>
                    <a:ext uri="{9D8B030D-6E8A-4147-A177-3AD203B41FA5}">
                      <a16:colId xmlns:a16="http://schemas.microsoft.com/office/drawing/2014/main" val="1968769695"/>
                    </a:ext>
                  </a:extLst>
                </a:gridCol>
                <a:gridCol w="740664">
                  <a:extLst>
                    <a:ext uri="{9D8B030D-6E8A-4147-A177-3AD203B41FA5}">
                      <a16:colId xmlns:a16="http://schemas.microsoft.com/office/drawing/2014/main" val="1308197292"/>
                    </a:ext>
                  </a:extLst>
                </a:gridCol>
                <a:gridCol w="740664">
                  <a:extLst>
                    <a:ext uri="{9D8B030D-6E8A-4147-A177-3AD203B41FA5}">
                      <a16:colId xmlns:a16="http://schemas.microsoft.com/office/drawing/2014/main" val="3928360252"/>
                    </a:ext>
                  </a:extLst>
                </a:gridCol>
                <a:gridCol w="740664">
                  <a:extLst>
                    <a:ext uri="{9D8B030D-6E8A-4147-A177-3AD203B41FA5}">
                      <a16:colId xmlns:a16="http://schemas.microsoft.com/office/drawing/2014/main" val="2250928945"/>
                    </a:ext>
                  </a:extLst>
                </a:gridCol>
                <a:gridCol w="740664">
                  <a:extLst>
                    <a:ext uri="{9D8B030D-6E8A-4147-A177-3AD203B41FA5}">
                      <a16:colId xmlns:a16="http://schemas.microsoft.com/office/drawing/2014/main" val="13320201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extLst>
                  <a:ext uri="{0D108BD9-81ED-4DB2-BD59-A6C34878D82A}">
                    <a16:rowId xmlns:a16="http://schemas.microsoft.com/office/drawing/2014/main" val="3243790072"/>
                  </a:ext>
                </a:extLst>
              </a:tr>
              <a:tr h="370840">
                <a:tc>
                  <a:txBody>
                    <a:bodyPr/>
                    <a:lstStyle/>
                    <a:p>
                      <a:r>
                        <a:rPr lang="en-US" sz="1000"/>
                        <a:t>Specialized Bicycles</a:t>
                      </a:r>
                    </a:p>
                  </a:txBody>
                  <a:tcPr/>
                </a:tc>
                <a:tc>
                  <a:txBody>
                    <a:bodyPr/>
                    <a:lstStyle/>
                    <a:p>
                      <a:r>
                        <a:rPr lang="en-US" sz="1000"/>
                        <a:t>1969398</a:t>
                      </a:r>
                    </a:p>
                  </a:txBody>
                  <a:tcPr/>
                </a:tc>
                <a:tc>
                  <a:txBody>
                    <a:bodyPr/>
                    <a:lstStyle/>
                    <a:p>
                      <a:r>
                        <a:rPr lang="en-US" sz="1000"/>
                        <a:t>-5020</a:t>
                      </a:r>
                    </a:p>
                  </a:txBody>
                  <a:tcPr/>
                </a:tc>
                <a:tc>
                  <a:txBody>
                    <a:bodyPr/>
                    <a:lstStyle/>
                    <a:p>
                      <a:r>
                        <a:rPr lang="en-US" sz="1000"/>
                        <a:t>13</a:t>
                      </a:r>
                    </a:p>
                  </a:txBody>
                  <a:tcPr/>
                </a:tc>
                <a:tc>
                  <a:txBody>
                    <a:bodyPr/>
                    <a:lstStyle/>
                    <a:p>
                      <a:r>
                        <a:rPr lang="en-US" sz="1000"/>
                        <a:t>187</a:t>
                      </a:r>
                    </a:p>
                  </a:txBody>
                  <a:tcPr/>
                </a:tc>
                <a:tc>
                  <a:txBody>
                    <a:bodyPr/>
                    <a:lstStyle/>
                    <a:p>
                      <a:r>
                        <a:rPr lang="en-US" sz="1000"/>
                        <a:t>3</a:t>
                      </a:r>
                    </a:p>
                  </a:txBody>
                  <a:tcPr/>
                </a:tc>
                <a:tc>
                  <a:txBody>
                    <a:bodyPr/>
                    <a:lstStyle/>
                    <a:p>
                      <a:r>
                        <a:rPr lang="en-US" sz="1000"/>
                        <a:t>22</a:t>
                      </a:r>
                    </a:p>
                  </a:txBody>
                  <a:tcPr/>
                </a:tc>
                <a:tc>
                  <a:txBody>
                    <a:bodyPr/>
                    <a:lstStyle/>
                    <a:p>
                      <a:r>
                        <a:rPr lang="en-US" sz="1000"/>
                        <a:t>0</a:t>
                      </a:r>
                    </a:p>
                  </a:txBody>
                  <a:tcPr/>
                </a:tc>
                <a:tc>
                  <a:txBody>
                    <a:bodyPr/>
                    <a:lstStyle/>
                    <a:p>
                      <a:r>
                        <a:rPr lang="en-US" sz="1000"/>
                        <a:t>0.0008 %</a:t>
                      </a:r>
                    </a:p>
                  </a:txBody>
                  <a:tcPr/>
                </a:tc>
                <a:extLst>
                  <a:ext uri="{0D108BD9-81ED-4DB2-BD59-A6C34878D82A}">
                    <a16:rowId xmlns:a16="http://schemas.microsoft.com/office/drawing/2014/main" val="631569195"/>
                  </a:ext>
                </a:extLst>
              </a:tr>
              <a:tr h="370840">
                <a:tc>
                  <a:txBody>
                    <a:bodyPr/>
                    <a:lstStyle/>
                    <a:p>
                      <a:r>
                        <a:rPr lang="en-US" sz="1000"/>
                        <a:t>Scott Sports Argentina</a:t>
                      </a:r>
                    </a:p>
                  </a:txBody>
                  <a:tcPr/>
                </a:tc>
                <a:tc>
                  <a:txBody>
                    <a:bodyPr/>
                    <a:lstStyle/>
                    <a:p>
                      <a:r>
                        <a:rPr lang="en-US" sz="1000"/>
                        <a:t>71473</a:t>
                      </a:r>
                    </a:p>
                  </a:txBody>
                  <a:tcPr/>
                </a:tc>
                <a:tc>
                  <a:txBody>
                    <a:bodyPr/>
                    <a:lstStyle/>
                    <a:p>
                      <a:r>
                        <a:rPr lang="en-US" sz="1000"/>
                        <a:t>1641</a:t>
                      </a:r>
                    </a:p>
                  </a:txBody>
                  <a:tcPr/>
                </a:tc>
                <a:tc>
                  <a:txBody>
                    <a:bodyPr/>
                    <a:lstStyle/>
                    <a:p>
                      <a:r>
                        <a:rPr lang="en-US" sz="1000"/>
                        <a:t>24</a:t>
                      </a:r>
                    </a:p>
                  </a:txBody>
                  <a:tcPr/>
                </a:tc>
                <a:tc>
                  <a:txBody>
                    <a:bodyPr/>
                    <a:lstStyle/>
                    <a:p>
                      <a:r>
                        <a:rPr lang="en-US" sz="1000"/>
                        <a:t>1817</a:t>
                      </a:r>
                    </a:p>
                  </a:txBody>
                  <a:tcPr/>
                </a:tc>
                <a:tc>
                  <a:txBody>
                    <a:bodyPr/>
                    <a:lstStyle/>
                    <a:p>
                      <a:r>
                        <a:rPr lang="en-US" sz="1000"/>
                        <a:t>136</a:t>
                      </a:r>
                    </a:p>
                  </a:txBody>
                  <a:tcPr/>
                </a:tc>
                <a:tc>
                  <a:txBody>
                    <a:bodyPr/>
                    <a:lstStyle/>
                    <a:p>
                      <a:r>
                        <a:rPr lang="en-US" sz="1000"/>
                        <a:t>79</a:t>
                      </a:r>
                    </a:p>
                  </a:txBody>
                  <a:tcPr/>
                </a:tc>
                <a:tc>
                  <a:txBody>
                    <a:bodyPr/>
                    <a:lstStyle/>
                    <a:p>
                      <a:r>
                        <a:rPr lang="en-US" sz="1000"/>
                        <a:t>2</a:t>
                      </a:r>
                    </a:p>
                  </a:txBody>
                  <a:tcPr/>
                </a:tc>
                <a:tc>
                  <a:txBody>
                    <a:bodyPr/>
                    <a:lstStyle/>
                    <a:p>
                      <a:r>
                        <a:rPr lang="en-US" sz="1000"/>
                        <a:t>0.1198 %</a:t>
                      </a:r>
                    </a:p>
                  </a:txBody>
                  <a:tcPr/>
                </a:tc>
                <a:extLst>
                  <a:ext uri="{0D108BD9-81ED-4DB2-BD59-A6C34878D82A}">
                    <a16:rowId xmlns:a16="http://schemas.microsoft.com/office/drawing/2014/main" val="3578264357"/>
                  </a:ext>
                </a:extLst>
              </a:tr>
              <a:tr h="370840">
                <a:tc>
                  <a:txBody>
                    <a:bodyPr/>
                    <a:lstStyle/>
                    <a:p>
                      <a:r>
                        <a:rPr lang="en-US" sz="1000"/>
                        <a:t>Trek Bicycle Argentina</a:t>
                      </a:r>
                    </a:p>
                  </a:txBody>
                  <a:tcPr/>
                </a:tc>
                <a:tc>
                  <a:txBody>
                    <a:bodyPr/>
                    <a:lstStyle/>
                    <a:p>
                      <a:r>
                        <a:rPr lang="en-US" sz="1000"/>
                        <a:t>31068</a:t>
                      </a:r>
                    </a:p>
                  </a:txBody>
                  <a:tcPr/>
                </a:tc>
                <a:tc>
                  <a:txBody>
                    <a:bodyPr/>
                    <a:lstStyle/>
                    <a:p>
                      <a:r>
                        <a:rPr lang="en-US" sz="1000"/>
                        <a:t>12</a:t>
                      </a:r>
                    </a:p>
                  </a:txBody>
                  <a:tcPr/>
                </a:tc>
                <a:tc>
                  <a:txBody>
                    <a:bodyPr/>
                    <a:lstStyle/>
                    <a:p>
                      <a:r>
                        <a:rPr lang="en-US" sz="1000"/>
                        <a:t>19</a:t>
                      </a:r>
                    </a:p>
                  </a:txBody>
                  <a:tcPr/>
                </a:tc>
                <a:tc>
                  <a:txBody>
                    <a:bodyPr/>
                    <a:lstStyle/>
                    <a:p>
                      <a:r>
                        <a:rPr lang="en-US" sz="1000"/>
                        <a:t>780</a:t>
                      </a:r>
                    </a:p>
                  </a:txBody>
                  <a:tcPr/>
                </a:tc>
                <a:tc>
                  <a:txBody>
                    <a:bodyPr/>
                    <a:lstStyle/>
                    <a:p>
                      <a:r>
                        <a:rPr lang="en-US" sz="1000"/>
                        <a:t>21</a:t>
                      </a:r>
                    </a:p>
                  </a:txBody>
                  <a:tcPr/>
                </a:tc>
                <a:tc>
                  <a:txBody>
                    <a:bodyPr/>
                    <a:lstStyle/>
                    <a:p>
                      <a:r>
                        <a:rPr lang="en-US" sz="1000"/>
                        <a:t>32</a:t>
                      </a:r>
                    </a:p>
                  </a:txBody>
                  <a:tcPr/>
                </a:tc>
                <a:tc>
                  <a:txBody>
                    <a:bodyPr/>
                    <a:lstStyle/>
                    <a:p>
                      <a:r>
                        <a:rPr lang="en-US" sz="1000"/>
                        <a:t>0</a:t>
                      </a:r>
                    </a:p>
                  </a:txBody>
                  <a:tcPr/>
                </a:tc>
                <a:tc>
                  <a:txBody>
                    <a:bodyPr/>
                    <a:lstStyle/>
                    <a:p>
                      <a:r>
                        <a:rPr lang="en-US" sz="1000"/>
                        <a:t>0.1411 %</a:t>
                      </a:r>
                    </a:p>
                  </a:txBody>
                  <a:tcPr/>
                </a:tc>
                <a:extLst>
                  <a:ext uri="{0D108BD9-81ED-4DB2-BD59-A6C34878D82A}">
                    <a16:rowId xmlns:a16="http://schemas.microsoft.com/office/drawing/2014/main" val="3577616189"/>
                  </a:ext>
                </a:extLst>
              </a:tr>
              <a:tr h="370840">
                <a:tc>
                  <a:txBody>
                    <a:bodyPr/>
                    <a:lstStyle/>
                    <a:p>
                      <a:r>
                        <a:rPr lang="en-US" sz="1000"/>
                        <a:t>Giant Bicycles Argentina</a:t>
                      </a:r>
                    </a:p>
                  </a:txBody>
                  <a:tcPr/>
                </a:tc>
                <a:tc>
                  <a:txBody>
                    <a:bodyPr/>
                    <a:lstStyle/>
                    <a:p>
                      <a:r>
                        <a:rPr lang="en-US" sz="1000"/>
                        <a:t>19621</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704353053"/>
                  </a:ext>
                </a:extLst>
              </a:tr>
              <a:tr h="370840">
                <a:tc>
                  <a:txBody>
                    <a:bodyPr/>
                    <a:lstStyle/>
                    <a:p>
                      <a:r>
                        <a:rPr lang="en-US" sz="1000"/>
                        <a:t>Cannondale Argentina</a:t>
                      </a:r>
                    </a:p>
                  </a:txBody>
                  <a:tcPr/>
                </a:tc>
                <a:tc>
                  <a:txBody>
                    <a:bodyPr/>
                    <a:lstStyle/>
                    <a:p>
                      <a:r>
                        <a:rPr lang="en-US" sz="1000"/>
                        <a:t>10308</a:t>
                      </a:r>
                    </a:p>
                  </a:txBody>
                  <a:tcPr/>
                </a:tc>
                <a:tc>
                  <a:txBody>
                    <a:bodyPr/>
                    <a:lstStyle/>
                    <a:p>
                      <a:r>
                        <a:rPr lang="en-US" sz="1000"/>
                        <a:t>17</a:t>
                      </a:r>
                    </a:p>
                  </a:txBody>
                  <a:tcPr/>
                </a:tc>
                <a:tc>
                  <a:txBody>
                    <a:bodyPr/>
                    <a:lstStyle/>
                    <a:p>
                      <a:r>
                        <a:rPr lang="en-US" sz="1000"/>
                        <a:t>4</a:t>
                      </a:r>
                    </a:p>
                  </a:txBody>
                  <a:tcPr/>
                </a:tc>
                <a:tc>
                  <a:txBody>
                    <a:bodyPr/>
                    <a:lstStyle/>
                    <a:p>
                      <a:r>
                        <a:rPr lang="en-US" sz="1000"/>
                        <a:t>327</a:t>
                      </a:r>
                    </a:p>
                  </a:txBody>
                  <a:tcPr/>
                </a:tc>
                <a:tc>
                  <a:txBody>
                    <a:bodyPr/>
                    <a:lstStyle/>
                    <a:p>
                      <a:r>
                        <a:rPr lang="en-US" sz="1000"/>
                        <a:t>11</a:t>
                      </a:r>
                    </a:p>
                  </a:txBody>
                  <a:tcPr/>
                </a:tc>
                <a:tc>
                  <a:txBody>
                    <a:bodyPr/>
                    <a:lstStyle/>
                    <a:p>
                      <a:r>
                        <a:rPr lang="en-US" sz="1000"/>
                        <a:t>40</a:t>
                      </a:r>
                    </a:p>
                  </a:txBody>
                  <a:tcPr/>
                </a:tc>
                <a:tc>
                  <a:txBody>
                    <a:bodyPr/>
                    <a:lstStyle/>
                    <a:p>
                      <a:r>
                        <a:rPr lang="en-US" sz="1000"/>
                        <a:t>0</a:t>
                      </a:r>
                    </a:p>
                  </a:txBody>
                  <a:tcPr/>
                </a:tc>
                <a:tc>
                  <a:txBody>
                    <a:bodyPr/>
                    <a:lstStyle/>
                    <a:p>
                      <a:r>
                        <a:rPr lang="en-US" sz="1000"/>
                        <a:t>0.9176 %</a:t>
                      </a:r>
                    </a:p>
                  </a:txBody>
                  <a:tcPr/>
                </a:tc>
                <a:extLst>
                  <a:ext uri="{0D108BD9-81ED-4DB2-BD59-A6C34878D82A}">
                    <a16:rowId xmlns:a16="http://schemas.microsoft.com/office/drawing/2014/main" val="3693771084"/>
                  </a:ext>
                </a:extLst>
              </a:tr>
            </a:tbl>
          </a:graphicData>
        </a:graphic>
      </p:graphicFrame>
      <p:sp>
        <p:nvSpPr>
          <p:cNvPr id="4" name="Text Placeholder 3">
            <a:extLst>
              <a:ext uri="{FF2B5EF4-FFF2-40B4-BE49-F238E27FC236}">
                <a16:creationId xmlns:a16="http://schemas.microsoft.com/office/drawing/2014/main" id="{4922CD9D-29B1-493A-BDF6-3B892025CD0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3049413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4957A-35FE-4A62-820E-F23C6A3E08D0}"/>
              </a:ext>
            </a:extLst>
          </p:cNvPr>
          <p:cNvSpPr>
            <a:spLocks noGrp="1"/>
          </p:cNvSpPr>
          <p:nvPr>
            <p:ph type="title"/>
          </p:nvPr>
        </p:nvSpPr>
        <p:spPr/>
        <p:txBody>
          <a:bodyPr/>
          <a:lstStyle/>
          <a:p>
            <a:r>
              <a:rPr lang="en-US"/>
              <a:t>Facebook Key Metrics Radar | Scott</a:t>
            </a:r>
          </a:p>
        </p:txBody>
      </p:sp>
      <p:graphicFrame>
        <p:nvGraphicFramePr>
          <p:cNvPr id="6" name="Chart Placeholder 5">
            <a:extLst>
              <a:ext uri="{FF2B5EF4-FFF2-40B4-BE49-F238E27FC236}">
                <a16:creationId xmlns:a16="http://schemas.microsoft.com/office/drawing/2014/main" id="{D319F2E7-57E6-4C3E-80F1-6FC41C00141B}"/>
              </a:ext>
            </a:extLst>
          </p:cNvPr>
          <p:cNvGraphicFramePr>
            <a:graphicFrameLocks noGrp="1"/>
          </p:cNvGraphicFramePr>
          <p:nvPr>
            <p:ph type="chart" sz="quarter" idx="13"/>
            <p:extLst>
              <p:ext uri="{D42A27DB-BD31-4B8C-83A1-F6EECF244321}">
                <p14:modId xmlns:p14="http://schemas.microsoft.com/office/powerpoint/2010/main" val="3847678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94ECB9-6B30-48B9-965A-9B7C6A51CE3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8A47BE1-4DB3-4E21-978F-A723C76D5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1635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97A9C-F741-4729-B457-7E530357CB2D}"/>
              </a:ext>
            </a:extLst>
          </p:cNvPr>
          <p:cNvSpPr>
            <a:spLocks noGrp="1"/>
          </p:cNvSpPr>
          <p:nvPr>
            <p:ph type="title"/>
          </p:nvPr>
        </p:nvSpPr>
        <p:spPr/>
        <p:txBody>
          <a:bodyPr/>
          <a:lstStyle/>
          <a:p>
            <a:r>
              <a:rPr lang="en-US"/>
              <a:t>Facebook Fan Distribution | Scott</a:t>
            </a:r>
          </a:p>
        </p:txBody>
      </p:sp>
      <p:graphicFrame>
        <p:nvGraphicFramePr>
          <p:cNvPr id="6" name="Chart Placeholder 5">
            <a:extLst>
              <a:ext uri="{FF2B5EF4-FFF2-40B4-BE49-F238E27FC236}">
                <a16:creationId xmlns:a16="http://schemas.microsoft.com/office/drawing/2014/main" id="{D8F73FE2-3638-48DF-9F73-D9A273E9C483}"/>
              </a:ext>
            </a:extLst>
          </p:cNvPr>
          <p:cNvGraphicFramePr>
            <a:graphicFrameLocks noGrp="1"/>
          </p:cNvGraphicFramePr>
          <p:nvPr>
            <p:ph type="chart" sz="quarter" idx="13"/>
            <p:extLst>
              <p:ext uri="{D42A27DB-BD31-4B8C-83A1-F6EECF244321}">
                <p14:modId xmlns:p14="http://schemas.microsoft.com/office/powerpoint/2010/main" val="32320483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A5B57-743E-4525-987D-8371BBBCA1E8}"/>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66EBF35-A180-4677-A52C-907468E4288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667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0C194-0329-4D40-804E-1E4EC5070D21}"/>
              </a:ext>
            </a:extLst>
          </p:cNvPr>
          <p:cNvSpPr>
            <a:spLocks noGrp="1"/>
          </p:cNvSpPr>
          <p:nvPr>
            <p:ph type="title"/>
          </p:nvPr>
        </p:nvSpPr>
        <p:spPr/>
        <p:txBody>
          <a:bodyPr/>
          <a:lstStyle/>
          <a:p>
            <a:r>
              <a:rPr lang="en-US"/>
              <a:t>Facebook +/- Fan Distribution | Scott</a:t>
            </a:r>
          </a:p>
        </p:txBody>
      </p:sp>
      <p:graphicFrame>
        <p:nvGraphicFramePr>
          <p:cNvPr id="6" name="Chart Placeholder 5">
            <a:extLst>
              <a:ext uri="{FF2B5EF4-FFF2-40B4-BE49-F238E27FC236}">
                <a16:creationId xmlns:a16="http://schemas.microsoft.com/office/drawing/2014/main" id="{5188E84D-8626-4524-95D0-4ACC243734D4}"/>
              </a:ext>
            </a:extLst>
          </p:cNvPr>
          <p:cNvGraphicFramePr>
            <a:graphicFrameLocks noGrp="1"/>
          </p:cNvGraphicFramePr>
          <p:nvPr>
            <p:ph type="chart" sz="quarter" idx="13"/>
            <p:extLst>
              <p:ext uri="{D42A27DB-BD31-4B8C-83A1-F6EECF244321}">
                <p14:modId xmlns:p14="http://schemas.microsoft.com/office/powerpoint/2010/main" val="14202022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AB3669-33B8-4DFC-90E5-7F94252C298A}"/>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1152CBA-55FD-4E34-A9CD-1A0DB1475E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8410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2323A-6E6C-4260-8A01-15ACCFB5CBD1}"/>
              </a:ext>
            </a:extLst>
          </p:cNvPr>
          <p:cNvSpPr>
            <a:spLocks noGrp="1"/>
          </p:cNvSpPr>
          <p:nvPr>
            <p:ph type="title"/>
          </p:nvPr>
        </p:nvSpPr>
        <p:spPr/>
        <p:txBody>
          <a:bodyPr/>
          <a:lstStyle/>
          <a:p>
            <a:r>
              <a:rPr lang="en-US"/>
              <a:t>Facebook Posts Distribution | Scott</a:t>
            </a:r>
          </a:p>
        </p:txBody>
      </p:sp>
      <p:graphicFrame>
        <p:nvGraphicFramePr>
          <p:cNvPr id="6" name="Chart Placeholder 5">
            <a:extLst>
              <a:ext uri="{FF2B5EF4-FFF2-40B4-BE49-F238E27FC236}">
                <a16:creationId xmlns:a16="http://schemas.microsoft.com/office/drawing/2014/main" id="{F8E84DAA-C0D7-4977-86D0-4B06426E2FCF}"/>
              </a:ext>
            </a:extLst>
          </p:cNvPr>
          <p:cNvGraphicFramePr>
            <a:graphicFrameLocks noGrp="1"/>
          </p:cNvGraphicFramePr>
          <p:nvPr>
            <p:ph type="chart" sz="quarter" idx="13"/>
            <p:extLst>
              <p:ext uri="{D42A27DB-BD31-4B8C-83A1-F6EECF244321}">
                <p14:modId xmlns:p14="http://schemas.microsoft.com/office/powerpoint/2010/main" val="4166232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E7DF4C-783E-44C5-B889-A6497A0F61CF}"/>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5C8601C-0C51-4F2B-95A7-1E02C5F65A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7508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F6C1B-ACCE-49C3-A29B-654A03D26204}"/>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5579F1D6-0C51-4895-A951-EAAD4D457CBB}"/>
              </a:ext>
            </a:extLst>
          </p:cNvPr>
          <p:cNvGraphicFramePr>
            <a:graphicFrameLocks noGrp="1"/>
          </p:cNvGraphicFramePr>
          <p:nvPr>
            <p:ph type="chart" sz="quarter" idx="13"/>
            <p:extLst>
              <p:ext uri="{D42A27DB-BD31-4B8C-83A1-F6EECF244321}">
                <p14:modId xmlns:p14="http://schemas.microsoft.com/office/powerpoint/2010/main" val="25764287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A45E02F-281D-4918-B722-BE5AB16FA857}"/>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0A98E7EE-A6E6-4AB1-841B-7EE0425CDA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81353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A6AFF-C0B3-45DF-9FB9-D1C858A7A165}"/>
              </a:ext>
            </a:extLst>
          </p:cNvPr>
          <p:cNvSpPr>
            <a:spLocks noGrp="1"/>
          </p:cNvSpPr>
          <p:nvPr>
            <p:ph type="title"/>
          </p:nvPr>
        </p:nvSpPr>
        <p:spPr/>
        <p:txBody>
          <a:bodyPr/>
          <a:lstStyle/>
          <a:p>
            <a:r>
              <a:rPr lang="en-US"/>
              <a:t>Facebook Page Likes Total | Scott</a:t>
            </a:r>
          </a:p>
        </p:txBody>
      </p:sp>
      <p:graphicFrame>
        <p:nvGraphicFramePr>
          <p:cNvPr id="6" name="Chart Placeholder 5">
            <a:extLst>
              <a:ext uri="{FF2B5EF4-FFF2-40B4-BE49-F238E27FC236}">
                <a16:creationId xmlns:a16="http://schemas.microsoft.com/office/drawing/2014/main" id="{D2DC698F-930C-45EE-BF55-F242F4ED4F50}"/>
              </a:ext>
            </a:extLst>
          </p:cNvPr>
          <p:cNvGraphicFramePr>
            <a:graphicFrameLocks noGrp="1"/>
          </p:cNvGraphicFramePr>
          <p:nvPr>
            <p:ph type="chart" sz="quarter" idx="13"/>
            <p:extLst>
              <p:ext uri="{D42A27DB-BD31-4B8C-83A1-F6EECF244321}">
                <p14:modId xmlns:p14="http://schemas.microsoft.com/office/powerpoint/2010/main" val="34310976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4715AC-24E8-49AA-8EC1-37A05490888C}"/>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47130DDF-93C3-4464-B5E3-A71EA6A085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76355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D82DC2-4B15-4ADF-81CD-D81CD012DE5F}"/>
              </a:ext>
            </a:extLst>
          </p:cNvPr>
          <p:cNvSpPr>
            <a:spLocks noGrp="1"/>
          </p:cNvSpPr>
          <p:nvPr>
            <p:ph type="title"/>
          </p:nvPr>
        </p:nvSpPr>
        <p:spPr/>
        <p:txBody>
          <a:bodyPr/>
          <a:lstStyle/>
          <a:p>
            <a:r>
              <a:rPr lang="en-US"/>
              <a:t>Facebook Fans Change | Scott</a:t>
            </a:r>
          </a:p>
        </p:txBody>
      </p:sp>
      <p:graphicFrame>
        <p:nvGraphicFramePr>
          <p:cNvPr id="6" name="Chart Placeholder 5">
            <a:extLst>
              <a:ext uri="{FF2B5EF4-FFF2-40B4-BE49-F238E27FC236}">
                <a16:creationId xmlns:a16="http://schemas.microsoft.com/office/drawing/2014/main" id="{16398939-86C2-44CD-B495-38E911AA011D}"/>
              </a:ext>
            </a:extLst>
          </p:cNvPr>
          <p:cNvGraphicFramePr>
            <a:graphicFrameLocks noGrp="1"/>
          </p:cNvGraphicFramePr>
          <p:nvPr>
            <p:ph type="chart" sz="quarter" idx="13"/>
            <p:extLst>
              <p:ext uri="{D42A27DB-BD31-4B8C-83A1-F6EECF244321}">
                <p14:modId xmlns:p14="http://schemas.microsoft.com/office/powerpoint/2010/main" val="6001341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19ED8F-388B-4276-BDBC-D21382D6C734}"/>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3E2ACFB-8DD3-4A61-802B-82B5DDC437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2536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A6832F-26E8-4B57-8791-98C556B61B83}"/>
              </a:ext>
            </a:extLst>
          </p:cNvPr>
          <p:cNvSpPr>
            <a:spLocks noGrp="1"/>
          </p:cNvSpPr>
          <p:nvPr>
            <p:ph type="title"/>
          </p:nvPr>
        </p:nvSpPr>
        <p:spPr/>
        <p:txBody>
          <a:bodyPr/>
          <a:lstStyle/>
          <a:p>
            <a:r>
              <a:rPr lang="en-US"/>
              <a:t>Facebook Fans Change Per Weekday | Scott</a:t>
            </a:r>
          </a:p>
        </p:txBody>
      </p:sp>
      <p:graphicFrame>
        <p:nvGraphicFramePr>
          <p:cNvPr id="6" name="Chart Placeholder 5">
            <a:extLst>
              <a:ext uri="{FF2B5EF4-FFF2-40B4-BE49-F238E27FC236}">
                <a16:creationId xmlns:a16="http://schemas.microsoft.com/office/drawing/2014/main" id="{81CFB74B-8BC4-45D4-9DF8-0CDDC2305D6B}"/>
              </a:ext>
            </a:extLst>
          </p:cNvPr>
          <p:cNvGraphicFramePr>
            <a:graphicFrameLocks noGrp="1"/>
          </p:cNvGraphicFramePr>
          <p:nvPr>
            <p:ph type="chart" sz="quarter" idx="13"/>
            <p:extLst>
              <p:ext uri="{D42A27DB-BD31-4B8C-83A1-F6EECF244321}">
                <p14:modId xmlns:p14="http://schemas.microsoft.com/office/powerpoint/2010/main" val="6954479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B07419-B468-47A7-85E8-EC3C62B87A75}"/>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EFB4F642-761C-4F13-B6F4-941D0D8B90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05997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F2B8A-D50B-4202-8CD8-5703F90BEBEF}"/>
              </a:ext>
            </a:extLst>
          </p:cNvPr>
          <p:cNvSpPr>
            <a:spLocks noGrp="1"/>
          </p:cNvSpPr>
          <p:nvPr>
            <p:ph type="title"/>
          </p:nvPr>
        </p:nvSpPr>
        <p:spPr/>
        <p:txBody>
          <a:bodyPr/>
          <a:lstStyle/>
          <a:p>
            <a:r>
              <a:rPr lang="en-US"/>
              <a:t>Facebook Fans Change Rate | Scott</a:t>
            </a:r>
          </a:p>
        </p:txBody>
      </p:sp>
      <p:graphicFrame>
        <p:nvGraphicFramePr>
          <p:cNvPr id="6" name="Chart Placeholder 5">
            <a:extLst>
              <a:ext uri="{FF2B5EF4-FFF2-40B4-BE49-F238E27FC236}">
                <a16:creationId xmlns:a16="http://schemas.microsoft.com/office/drawing/2014/main" id="{9C3DF767-6F62-4BC5-BF0B-B4390F7A83E2}"/>
              </a:ext>
            </a:extLst>
          </p:cNvPr>
          <p:cNvGraphicFramePr>
            <a:graphicFrameLocks noGrp="1"/>
          </p:cNvGraphicFramePr>
          <p:nvPr>
            <p:ph type="chart" sz="quarter" idx="13"/>
            <p:extLst>
              <p:ext uri="{D42A27DB-BD31-4B8C-83A1-F6EECF244321}">
                <p14:modId xmlns:p14="http://schemas.microsoft.com/office/powerpoint/2010/main" val="32235954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9313BDA-7D86-4C3F-A0AA-988F0F9F8E14}"/>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1B0B9A1F-93C9-4BEE-B685-75A6723436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43690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485C0A-ECC6-40DB-A344-419329EA61D5}"/>
              </a:ext>
            </a:extLst>
          </p:cNvPr>
          <p:cNvSpPr>
            <a:spLocks noGrp="1"/>
          </p:cNvSpPr>
          <p:nvPr>
            <p:ph type="title"/>
          </p:nvPr>
        </p:nvSpPr>
        <p:spPr/>
        <p:txBody>
          <a:bodyPr/>
          <a:lstStyle/>
          <a:p>
            <a:r>
              <a:rPr lang="en-US"/>
              <a:t>Facebook Own Posts | Scott</a:t>
            </a:r>
          </a:p>
        </p:txBody>
      </p:sp>
      <p:graphicFrame>
        <p:nvGraphicFramePr>
          <p:cNvPr id="6" name="Chart Placeholder 5">
            <a:extLst>
              <a:ext uri="{FF2B5EF4-FFF2-40B4-BE49-F238E27FC236}">
                <a16:creationId xmlns:a16="http://schemas.microsoft.com/office/drawing/2014/main" id="{AB5607B9-EB1A-417C-8C3D-DD61616A71B6}"/>
              </a:ext>
            </a:extLst>
          </p:cNvPr>
          <p:cNvGraphicFramePr>
            <a:graphicFrameLocks noGrp="1"/>
          </p:cNvGraphicFramePr>
          <p:nvPr>
            <p:ph type="chart" sz="quarter" idx="13"/>
            <p:extLst>
              <p:ext uri="{D42A27DB-BD31-4B8C-83A1-F6EECF244321}">
                <p14:modId xmlns:p14="http://schemas.microsoft.com/office/powerpoint/2010/main" val="23795407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FB4E2F-7A9B-4D39-9D5C-1753465A9FA1}"/>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7883312-02E9-498B-98C9-865FD19F7C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65091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ED7FF-AA04-4888-9065-D723CB0D0D0E}"/>
              </a:ext>
            </a:extLst>
          </p:cNvPr>
          <p:cNvSpPr>
            <a:spLocks noGrp="1"/>
          </p:cNvSpPr>
          <p:nvPr>
            <p:ph type="title"/>
          </p:nvPr>
        </p:nvSpPr>
        <p:spPr/>
        <p:txBody>
          <a:bodyPr/>
          <a:lstStyle/>
          <a:p>
            <a:r>
              <a:rPr lang="en-US"/>
              <a:t>Facebook Own Posts By Hour | Scott</a:t>
            </a:r>
          </a:p>
        </p:txBody>
      </p:sp>
      <p:graphicFrame>
        <p:nvGraphicFramePr>
          <p:cNvPr id="6" name="Chart Placeholder 5">
            <a:extLst>
              <a:ext uri="{FF2B5EF4-FFF2-40B4-BE49-F238E27FC236}">
                <a16:creationId xmlns:a16="http://schemas.microsoft.com/office/drawing/2014/main" id="{649725E1-F78E-4242-B94B-D86A9F1AF674}"/>
              </a:ext>
            </a:extLst>
          </p:cNvPr>
          <p:cNvGraphicFramePr>
            <a:graphicFrameLocks noGrp="1"/>
          </p:cNvGraphicFramePr>
          <p:nvPr>
            <p:ph type="chart" sz="quarter" idx="13"/>
            <p:extLst>
              <p:ext uri="{D42A27DB-BD31-4B8C-83A1-F6EECF244321}">
                <p14:modId xmlns:p14="http://schemas.microsoft.com/office/powerpoint/2010/main" val="3614460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50FF326-10A8-4AD9-A689-D28EEBE254BF}"/>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8F3CAC7D-2732-429F-A6C3-F57735B651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85903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465F81-CD8C-4FC7-8378-08DBDCBC2B58}"/>
              </a:ext>
            </a:extLst>
          </p:cNvPr>
          <p:cNvSpPr>
            <a:spLocks noGrp="1"/>
          </p:cNvSpPr>
          <p:nvPr>
            <p:ph type="title"/>
          </p:nvPr>
        </p:nvSpPr>
        <p:spPr/>
        <p:txBody>
          <a:bodyPr/>
          <a:lstStyle/>
          <a:p>
            <a:r>
              <a:rPr lang="en-US"/>
              <a:t>Facebook Own Posts By Weekday | Scott</a:t>
            </a:r>
          </a:p>
        </p:txBody>
      </p:sp>
      <p:graphicFrame>
        <p:nvGraphicFramePr>
          <p:cNvPr id="6" name="Chart Placeholder 5">
            <a:extLst>
              <a:ext uri="{FF2B5EF4-FFF2-40B4-BE49-F238E27FC236}">
                <a16:creationId xmlns:a16="http://schemas.microsoft.com/office/drawing/2014/main" id="{11C31E38-C263-4894-A219-9EFAEB087847}"/>
              </a:ext>
            </a:extLst>
          </p:cNvPr>
          <p:cNvGraphicFramePr>
            <a:graphicFrameLocks noGrp="1"/>
          </p:cNvGraphicFramePr>
          <p:nvPr>
            <p:ph type="chart" sz="quarter" idx="13"/>
            <p:extLst>
              <p:ext uri="{D42A27DB-BD31-4B8C-83A1-F6EECF244321}">
                <p14:modId xmlns:p14="http://schemas.microsoft.com/office/powerpoint/2010/main" val="9771357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ECC68D-230A-4F2D-8FFD-BA0BD2103726}"/>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F481D8DC-9AB6-4C2C-B248-133EE5A6B7D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97068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63FB4B-550E-4256-9550-F8EE048EA9C3}"/>
              </a:ext>
            </a:extLst>
          </p:cNvPr>
          <p:cNvSpPr>
            <a:spLocks noGrp="1"/>
          </p:cNvSpPr>
          <p:nvPr>
            <p:ph type="title"/>
          </p:nvPr>
        </p:nvSpPr>
        <p:spPr/>
        <p:txBody>
          <a:bodyPr/>
          <a:lstStyle/>
          <a:p>
            <a:r>
              <a:rPr lang="en-US"/>
              <a:t>Facebook Interactions Distribution | Scott</a:t>
            </a:r>
          </a:p>
        </p:txBody>
      </p:sp>
      <p:graphicFrame>
        <p:nvGraphicFramePr>
          <p:cNvPr id="6" name="Chart Placeholder 5">
            <a:extLst>
              <a:ext uri="{FF2B5EF4-FFF2-40B4-BE49-F238E27FC236}">
                <a16:creationId xmlns:a16="http://schemas.microsoft.com/office/drawing/2014/main" id="{8AEB5EB1-7175-4E4B-B0E8-89E37D1EBA80}"/>
              </a:ext>
            </a:extLst>
          </p:cNvPr>
          <p:cNvGraphicFramePr>
            <a:graphicFrameLocks noGrp="1"/>
          </p:cNvGraphicFramePr>
          <p:nvPr>
            <p:ph type="chart" sz="quarter" idx="13"/>
            <p:extLst>
              <p:ext uri="{D42A27DB-BD31-4B8C-83A1-F6EECF244321}">
                <p14:modId xmlns:p14="http://schemas.microsoft.com/office/powerpoint/2010/main" val="19974625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37BF69-CFA7-418F-A7AD-B5E38D805FC2}"/>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CFA588A-E00D-420B-8E71-4B3D1630F2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645452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97FD2-0532-4C1E-AF65-54B8DB38214A}"/>
              </a:ext>
            </a:extLst>
          </p:cNvPr>
          <p:cNvSpPr>
            <a:spLocks noGrp="1"/>
          </p:cNvSpPr>
          <p:nvPr>
            <p:ph type="title"/>
          </p:nvPr>
        </p:nvSpPr>
        <p:spPr/>
        <p:txBody>
          <a:bodyPr/>
          <a:lstStyle/>
          <a:p>
            <a:r>
              <a:rPr lang="en-US"/>
              <a:t>Facebook Post Type Distribution Per Profile | Scott</a:t>
            </a:r>
          </a:p>
        </p:txBody>
      </p:sp>
      <p:graphicFrame>
        <p:nvGraphicFramePr>
          <p:cNvPr id="6" name="Chart Placeholder 5">
            <a:extLst>
              <a:ext uri="{FF2B5EF4-FFF2-40B4-BE49-F238E27FC236}">
                <a16:creationId xmlns:a16="http://schemas.microsoft.com/office/drawing/2014/main" id="{E4B6FB39-49DF-4E6F-8565-D31196BE0A8C}"/>
              </a:ext>
            </a:extLst>
          </p:cNvPr>
          <p:cNvGraphicFramePr>
            <a:graphicFrameLocks noGrp="1"/>
          </p:cNvGraphicFramePr>
          <p:nvPr>
            <p:ph type="chart" sz="quarter" idx="13"/>
            <p:extLst>
              <p:ext uri="{D42A27DB-BD31-4B8C-83A1-F6EECF244321}">
                <p14:modId xmlns:p14="http://schemas.microsoft.com/office/powerpoint/2010/main" val="436908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B0FC02-9C00-4FB5-95C0-C362F5E4621F}"/>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7374E3C2-CCE4-4C32-8911-227CA73945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02842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17ECF-9A13-43C7-918C-4FB637FDB37E}"/>
              </a:ext>
            </a:extLst>
          </p:cNvPr>
          <p:cNvSpPr>
            <a:spLocks noGrp="1"/>
          </p:cNvSpPr>
          <p:nvPr>
            <p:ph type="title"/>
          </p:nvPr>
        </p:nvSpPr>
        <p:spPr/>
        <p:txBody>
          <a:bodyPr/>
          <a:lstStyle/>
          <a:p>
            <a:r>
              <a:rPr lang="en-US"/>
              <a:t>Facebook Interaction Rate By Weekday | Scott</a:t>
            </a:r>
          </a:p>
        </p:txBody>
      </p:sp>
      <p:graphicFrame>
        <p:nvGraphicFramePr>
          <p:cNvPr id="6" name="Chart Placeholder 5">
            <a:extLst>
              <a:ext uri="{FF2B5EF4-FFF2-40B4-BE49-F238E27FC236}">
                <a16:creationId xmlns:a16="http://schemas.microsoft.com/office/drawing/2014/main" id="{57171B29-5EB3-4E02-B49F-BE7B269CA1E7}"/>
              </a:ext>
            </a:extLst>
          </p:cNvPr>
          <p:cNvGraphicFramePr>
            <a:graphicFrameLocks noGrp="1"/>
          </p:cNvGraphicFramePr>
          <p:nvPr>
            <p:ph type="chart" sz="quarter" idx="13"/>
            <p:extLst>
              <p:ext uri="{D42A27DB-BD31-4B8C-83A1-F6EECF244321}">
                <p14:modId xmlns:p14="http://schemas.microsoft.com/office/powerpoint/2010/main" val="2253682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D1AA62-648C-4BFF-B688-1E35154E60DA}"/>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BB0BC74B-3061-45DE-9217-0E27F59D06E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31353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9F5E15-4A2D-4EA5-9A87-7DF9DF0FF45A}"/>
              </a:ext>
            </a:extLst>
          </p:cNvPr>
          <p:cNvSpPr>
            <a:spLocks noGrp="1"/>
          </p:cNvSpPr>
          <p:nvPr>
            <p:ph type="title"/>
          </p:nvPr>
        </p:nvSpPr>
        <p:spPr/>
        <p:txBody>
          <a:bodyPr/>
          <a:lstStyle/>
          <a:p>
            <a:r>
              <a:rPr lang="en-US"/>
              <a:t>Facebook Interaction Rate | Scott</a:t>
            </a:r>
          </a:p>
        </p:txBody>
      </p:sp>
      <p:graphicFrame>
        <p:nvGraphicFramePr>
          <p:cNvPr id="6" name="Chart Placeholder 5">
            <a:extLst>
              <a:ext uri="{FF2B5EF4-FFF2-40B4-BE49-F238E27FC236}">
                <a16:creationId xmlns:a16="http://schemas.microsoft.com/office/drawing/2014/main" id="{C6DBFD06-148B-4CB4-B692-DB2BA31BA861}"/>
              </a:ext>
            </a:extLst>
          </p:cNvPr>
          <p:cNvGraphicFramePr>
            <a:graphicFrameLocks noGrp="1"/>
          </p:cNvGraphicFramePr>
          <p:nvPr>
            <p:ph type="chart" sz="quarter" idx="13"/>
            <p:extLst>
              <p:ext uri="{D42A27DB-BD31-4B8C-83A1-F6EECF244321}">
                <p14:modId xmlns:p14="http://schemas.microsoft.com/office/powerpoint/2010/main" val="39905705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B7D86F4-1373-4DE5-A1A3-591B546803DB}"/>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70BCC9C0-DF0A-4D1F-BE57-C78DFB4CC8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14705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8921B-966D-4FA0-AEAF-5E58687AF301}"/>
              </a:ext>
            </a:extLst>
          </p:cNvPr>
          <p:cNvSpPr>
            <a:spLocks noGrp="1"/>
          </p:cNvSpPr>
          <p:nvPr>
            <p:ph type="title"/>
          </p:nvPr>
        </p:nvSpPr>
        <p:spPr/>
        <p:txBody>
          <a:bodyPr/>
          <a:lstStyle/>
          <a:p>
            <a:r>
              <a:rPr lang="en-US"/>
              <a:t>Facebook Interaction Rate By Post Type | Scott</a:t>
            </a:r>
          </a:p>
        </p:txBody>
      </p:sp>
      <p:graphicFrame>
        <p:nvGraphicFramePr>
          <p:cNvPr id="6" name="Chart Placeholder 5">
            <a:extLst>
              <a:ext uri="{FF2B5EF4-FFF2-40B4-BE49-F238E27FC236}">
                <a16:creationId xmlns:a16="http://schemas.microsoft.com/office/drawing/2014/main" id="{A32BBCE6-8852-4D6D-B7E0-DBB70FBEF515}"/>
              </a:ext>
            </a:extLst>
          </p:cNvPr>
          <p:cNvGraphicFramePr>
            <a:graphicFrameLocks noGrp="1"/>
          </p:cNvGraphicFramePr>
          <p:nvPr>
            <p:ph type="chart" sz="quarter" idx="13"/>
            <p:extLst>
              <p:ext uri="{D42A27DB-BD31-4B8C-83A1-F6EECF244321}">
                <p14:modId xmlns:p14="http://schemas.microsoft.com/office/powerpoint/2010/main" val="618445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6D9A0F-BC47-496D-BF22-21DEC46E87A0}"/>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922A357E-9D93-48DD-B4AA-79D039693A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7495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416600-6BDA-4252-B988-381ECE1682EF}"/>
              </a:ext>
            </a:extLst>
          </p:cNvPr>
          <p:cNvSpPr>
            <a:spLocks noGrp="1"/>
          </p:cNvSpPr>
          <p:nvPr>
            <p:ph type="title"/>
          </p:nvPr>
        </p:nvSpPr>
        <p:spPr/>
        <p:txBody>
          <a:bodyPr/>
          <a:lstStyle/>
          <a:p>
            <a:r>
              <a:rPr lang="en-US"/>
              <a:t>Facebook Interaction Rate By Hour | Scott</a:t>
            </a:r>
          </a:p>
        </p:txBody>
      </p:sp>
      <p:graphicFrame>
        <p:nvGraphicFramePr>
          <p:cNvPr id="6" name="Chart Placeholder 5">
            <a:extLst>
              <a:ext uri="{FF2B5EF4-FFF2-40B4-BE49-F238E27FC236}">
                <a16:creationId xmlns:a16="http://schemas.microsoft.com/office/drawing/2014/main" id="{49E034F4-655B-404B-A255-1DA6E79EF21B}"/>
              </a:ext>
            </a:extLst>
          </p:cNvPr>
          <p:cNvGraphicFramePr>
            <a:graphicFrameLocks noGrp="1"/>
          </p:cNvGraphicFramePr>
          <p:nvPr>
            <p:ph type="chart" sz="quarter" idx="13"/>
            <p:extLst>
              <p:ext uri="{D42A27DB-BD31-4B8C-83A1-F6EECF244321}">
                <p14:modId xmlns:p14="http://schemas.microsoft.com/office/powerpoint/2010/main" val="3883573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77D8D-9001-41DA-9BEE-408DB745177C}"/>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2111A38A-A6B4-4AC9-9378-E52226229D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49294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EF3B4-331F-4FA5-931E-7FE219D9A9F4}"/>
              </a:ext>
            </a:extLst>
          </p:cNvPr>
          <p:cNvSpPr>
            <a:spLocks noGrp="1"/>
          </p:cNvSpPr>
          <p:nvPr>
            <p:ph type="title"/>
          </p:nvPr>
        </p:nvSpPr>
        <p:spPr/>
        <p:txBody>
          <a:bodyPr/>
          <a:lstStyle/>
          <a:p>
            <a:r>
              <a:rPr lang="en-US"/>
              <a:t>Facebook Hashtag Detection | Scott</a:t>
            </a:r>
          </a:p>
        </p:txBody>
      </p:sp>
      <p:graphicFrame>
        <p:nvGraphicFramePr>
          <p:cNvPr id="5" name="Table Placeholder 4">
            <a:extLst>
              <a:ext uri="{FF2B5EF4-FFF2-40B4-BE49-F238E27FC236}">
                <a16:creationId xmlns:a16="http://schemas.microsoft.com/office/drawing/2014/main" id="{1688F74B-CDA5-4D3C-BE6E-928B096BC69A}"/>
              </a:ext>
            </a:extLst>
          </p:cNvPr>
          <p:cNvGraphicFramePr>
            <a:graphicFrameLocks noGrp="1"/>
          </p:cNvGraphicFramePr>
          <p:nvPr>
            <p:ph type="tbl" sz="quarter" idx="13"/>
            <p:extLst>
              <p:ext uri="{D42A27DB-BD31-4B8C-83A1-F6EECF244321}">
                <p14:modId xmlns:p14="http://schemas.microsoft.com/office/powerpoint/2010/main" val="232825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05663012"/>
                    </a:ext>
                  </a:extLst>
                </a:gridCol>
                <a:gridCol w="1152144">
                  <a:extLst>
                    <a:ext uri="{9D8B030D-6E8A-4147-A177-3AD203B41FA5}">
                      <a16:colId xmlns:a16="http://schemas.microsoft.com/office/drawing/2014/main" val="181990629"/>
                    </a:ext>
                  </a:extLst>
                </a:gridCol>
                <a:gridCol w="1152144">
                  <a:extLst>
                    <a:ext uri="{9D8B030D-6E8A-4147-A177-3AD203B41FA5}">
                      <a16:colId xmlns:a16="http://schemas.microsoft.com/office/drawing/2014/main" val="3722418449"/>
                    </a:ext>
                  </a:extLst>
                </a:gridCol>
                <a:gridCol w="1152144">
                  <a:extLst>
                    <a:ext uri="{9D8B030D-6E8A-4147-A177-3AD203B41FA5}">
                      <a16:colId xmlns:a16="http://schemas.microsoft.com/office/drawing/2014/main" val="948257309"/>
                    </a:ext>
                  </a:extLst>
                </a:gridCol>
                <a:gridCol w="1152144">
                  <a:extLst>
                    <a:ext uri="{9D8B030D-6E8A-4147-A177-3AD203B41FA5}">
                      <a16:colId xmlns:a16="http://schemas.microsoft.com/office/drawing/2014/main" val="3297017355"/>
                    </a:ext>
                  </a:extLst>
                </a:gridCol>
                <a:gridCol w="1152144">
                  <a:extLst>
                    <a:ext uri="{9D8B030D-6E8A-4147-A177-3AD203B41FA5}">
                      <a16:colId xmlns:a16="http://schemas.microsoft.com/office/drawing/2014/main" val="710671251"/>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Reactions per Post</a:t>
                      </a:r>
                    </a:p>
                  </a:txBody>
                  <a:tcPr/>
                </a:tc>
                <a:tc>
                  <a:txBody>
                    <a:bodyPr/>
                    <a:lstStyle/>
                    <a:p>
                      <a:r>
                        <a:rPr lang="en-US" sz="1000"/>
                        <a:t>Avg. Comments per Post</a:t>
                      </a:r>
                    </a:p>
                  </a:txBody>
                  <a:tcPr/>
                </a:tc>
                <a:tc>
                  <a:txBody>
                    <a:bodyPr/>
                    <a:lstStyle/>
                    <a:p>
                      <a:r>
                        <a:rPr lang="en-US" sz="1000"/>
                        <a:t>Avg. Shares per Post</a:t>
                      </a:r>
                    </a:p>
                  </a:txBody>
                  <a:tcPr/>
                </a:tc>
                <a:tc>
                  <a:txBody>
                    <a:bodyPr/>
                    <a:lstStyle/>
                    <a:p>
                      <a:r>
                        <a:rPr lang="en-US" sz="1000"/>
                        <a:t>Avg. Interactions per Post</a:t>
                      </a:r>
                    </a:p>
                  </a:txBody>
                  <a:tcPr/>
                </a:tc>
                <a:extLst>
                  <a:ext uri="{0D108BD9-81ED-4DB2-BD59-A6C34878D82A}">
                    <a16:rowId xmlns:a16="http://schemas.microsoft.com/office/drawing/2014/main" val="109396658"/>
                  </a:ext>
                </a:extLst>
              </a:tr>
              <a:tr h="370840">
                <a:tc>
                  <a:txBody>
                    <a:bodyPr/>
                    <a:lstStyle/>
                    <a:p>
                      <a:r>
                        <a:rPr lang="en-US" sz="1000"/>
                        <a:t>#racedtowin</a:t>
                      </a:r>
                    </a:p>
                  </a:txBody>
                  <a:tcPr/>
                </a:tc>
                <a:tc>
                  <a:txBody>
                    <a:bodyPr/>
                    <a:lstStyle/>
                    <a:p>
                      <a:r>
                        <a:rPr lang="en-US" sz="1000"/>
                        <a:t>23</a:t>
                      </a:r>
                    </a:p>
                  </a:txBody>
                  <a:tcPr/>
                </a:tc>
                <a:tc>
                  <a:txBody>
                    <a:bodyPr/>
                    <a:lstStyle/>
                    <a:p>
                      <a:r>
                        <a:rPr lang="en-US" sz="1000"/>
                        <a:t>42.478260869565</a:t>
                      </a:r>
                    </a:p>
                  </a:txBody>
                  <a:tcPr/>
                </a:tc>
                <a:tc>
                  <a:txBody>
                    <a:bodyPr/>
                    <a:lstStyle/>
                    <a:p>
                      <a:r>
                        <a:rPr lang="en-US" sz="1000"/>
                        <a:t>1.5217391304348</a:t>
                      </a:r>
                    </a:p>
                  </a:txBody>
                  <a:tcPr/>
                </a:tc>
                <a:tc>
                  <a:txBody>
                    <a:bodyPr/>
                    <a:lstStyle/>
                    <a:p>
                      <a:r>
                        <a:rPr lang="en-US" sz="1000"/>
                        <a:t>1.6521739130435</a:t>
                      </a:r>
                    </a:p>
                  </a:txBody>
                  <a:tcPr/>
                </a:tc>
                <a:tc>
                  <a:txBody>
                    <a:bodyPr/>
                    <a:lstStyle/>
                    <a:p>
                      <a:r>
                        <a:rPr lang="en-US" sz="1000"/>
                        <a:t>45.652173913043</a:t>
                      </a:r>
                    </a:p>
                  </a:txBody>
                  <a:tcPr/>
                </a:tc>
                <a:extLst>
                  <a:ext uri="{0D108BD9-81ED-4DB2-BD59-A6C34878D82A}">
                    <a16:rowId xmlns:a16="http://schemas.microsoft.com/office/drawing/2014/main" val="1513198717"/>
                  </a:ext>
                </a:extLst>
              </a:tr>
              <a:tr h="370840">
                <a:tc>
                  <a:txBody>
                    <a:bodyPr/>
                    <a:lstStyle/>
                    <a:p>
                      <a:r>
                        <a:rPr lang="en-US" sz="1000"/>
                        <a:t>#SCOTTargentina</a:t>
                      </a:r>
                    </a:p>
                  </a:txBody>
                  <a:tcPr/>
                </a:tc>
                <a:tc>
                  <a:txBody>
                    <a:bodyPr/>
                    <a:lstStyle/>
                    <a:p>
                      <a:r>
                        <a:rPr lang="en-US" sz="1000"/>
                        <a:t>19</a:t>
                      </a:r>
                    </a:p>
                  </a:txBody>
                  <a:tcPr/>
                </a:tc>
                <a:tc>
                  <a:txBody>
                    <a:bodyPr/>
                    <a:lstStyle/>
                    <a:p>
                      <a:r>
                        <a:rPr lang="en-US" sz="1000"/>
                        <a:t>63.789473684211</a:t>
                      </a:r>
                    </a:p>
                  </a:txBody>
                  <a:tcPr/>
                </a:tc>
                <a:tc>
                  <a:txBody>
                    <a:bodyPr/>
                    <a:lstStyle/>
                    <a:p>
                      <a:r>
                        <a:rPr lang="en-US" sz="1000"/>
                        <a:t>2.5789473684211</a:t>
                      </a:r>
                    </a:p>
                  </a:txBody>
                  <a:tcPr/>
                </a:tc>
                <a:tc>
                  <a:txBody>
                    <a:bodyPr/>
                    <a:lstStyle/>
                    <a:p>
                      <a:r>
                        <a:rPr lang="en-US" sz="1000"/>
                        <a:t>2.2105263157895</a:t>
                      </a:r>
                    </a:p>
                  </a:txBody>
                  <a:tcPr/>
                </a:tc>
                <a:tc>
                  <a:txBody>
                    <a:bodyPr/>
                    <a:lstStyle/>
                    <a:p>
                      <a:r>
                        <a:rPr lang="en-US" sz="1000"/>
                        <a:t>68.578947368421</a:t>
                      </a:r>
                    </a:p>
                  </a:txBody>
                  <a:tcPr/>
                </a:tc>
                <a:extLst>
                  <a:ext uri="{0D108BD9-81ED-4DB2-BD59-A6C34878D82A}">
                    <a16:rowId xmlns:a16="http://schemas.microsoft.com/office/drawing/2014/main" val="2871813278"/>
                  </a:ext>
                </a:extLst>
              </a:tr>
              <a:tr h="370840">
                <a:tc>
                  <a:txBody>
                    <a:bodyPr/>
                    <a:lstStyle/>
                    <a:p>
                      <a:r>
                        <a:rPr lang="en-US" sz="1000"/>
                        <a:t>#creemosenlasbicis</a:t>
                      </a:r>
                    </a:p>
                  </a:txBody>
                  <a:tcPr/>
                </a:tc>
                <a:tc>
                  <a:txBody>
                    <a:bodyPr/>
                    <a:lstStyle/>
                    <a:p>
                      <a:r>
                        <a:rPr lang="en-US" sz="1000"/>
                        <a:t>19</a:t>
                      </a:r>
                    </a:p>
                  </a:txBody>
                  <a:tcPr/>
                </a:tc>
                <a:tc>
                  <a:txBody>
                    <a:bodyPr/>
                    <a:lstStyle/>
                    <a:p>
                      <a:r>
                        <a:rPr lang="en-US" sz="1000"/>
                        <a:t>41.052631578947</a:t>
                      </a:r>
                    </a:p>
                  </a:txBody>
                  <a:tcPr/>
                </a:tc>
                <a:tc>
                  <a:txBody>
                    <a:bodyPr/>
                    <a:lstStyle/>
                    <a:p>
                      <a:r>
                        <a:rPr lang="en-US" sz="1000"/>
                        <a:t>1.1052631578947</a:t>
                      </a:r>
                    </a:p>
                  </a:txBody>
                  <a:tcPr/>
                </a:tc>
                <a:tc>
                  <a:txBody>
                    <a:bodyPr/>
                    <a:lstStyle/>
                    <a:p>
                      <a:r>
                        <a:rPr lang="en-US" sz="1000"/>
                        <a:t>1.6842105263158</a:t>
                      </a:r>
                    </a:p>
                  </a:txBody>
                  <a:tcPr/>
                </a:tc>
                <a:tc>
                  <a:txBody>
                    <a:bodyPr/>
                    <a:lstStyle/>
                    <a:p>
                      <a:r>
                        <a:rPr lang="en-US" sz="1000"/>
                        <a:t>43.842105263158</a:t>
                      </a:r>
                    </a:p>
                  </a:txBody>
                  <a:tcPr/>
                </a:tc>
                <a:extLst>
                  <a:ext uri="{0D108BD9-81ED-4DB2-BD59-A6C34878D82A}">
                    <a16:rowId xmlns:a16="http://schemas.microsoft.com/office/drawing/2014/main" val="1773942825"/>
                  </a:ext>
                </a:extLst>
              </a:tr>
              <a:tr h="370840">
                <a:tc>
                  <a:txBody>
                    <a:bodyPr/>
                    <a:lstStyle/>
                    <a:p>
                      <a:r>
                        <a:rPr lang="en-US" sz="1000"/>
                        <a:t>#SCOTTbikes</a:t>
                      </a:r>
                    </a:p>
                  </a:txBody>
                  <a:tcPr/>
                </a:tc>
                <a:tc>
                  <a:txBody>
                    <a:bodyPr/>
                    <a:lstStyle/>
                    <a:p>
                      <a:r>
                        <a:rPr lang="en-US" sz="1000"/>
                        <a:t>18</a:t>
                      </a:r>
                    </a:p>
                  </a:txBody>
                  <a:tcPr/>
                </a:tc>
                <a:tc>
                  <a:txBody>
                    <a:bodyPr/>
                    <a:lstStyle/>
                    <a:p>
                      <a:r>
                        <a:rPr lang="en-US" sz="1000"/>
                        <a:t>65.833333333333</a:t>
                      </a:r>
                    </a:p>
                  </a:txBody>
                  <a:tcPr/>
                </a:tc>
                <a:tc>
                  <a:txBody>
                    <a:bodyPr/>
                    <a:lstStyle/>
                    <a:p>
                      <a:r>
                        <a:rPr lang="en-US" sz="1000"/>
                        <a:t>2.7222222222222</a:t>
                      </a:r>
                    </a:p>
                  </a:txBody>
                  <a:tcPr/>
                </a:tc>
                <a:tc>
                  <a:txBody>
                    <a:bodyPr/>
                    <a:lstStyle/>
                    <a:p>
                      <a:r>
                        <a:rPr lang="en-US" sz="1000"/>
                        <a:t>2.2777777777778</a:t>
                      </a:r>
                    </a:p>
                  </a:txBody>
                  <a:tcPr/>
                </a:tc>
                <a:tc>
                  <a:txBody>
                    <a:bodyPr/>
                    <a:lstStyle/>
                    <a:p>
                      <a:r>
                        <a:rPr lang="en-US" sz="1000"/>
                        <a:t>70.833333333333</a:t>
                      </a:r>
                    </a:p>
                  </a:txBody>
                  <a:tcPr/>
                </a:tc>
                <a:extLst>
                  <a:ext uri="{0D108BD9-81ED-4DB2-BD59-A6C34878D82A}">
                    <a16:rowId xmlns:a16="http://schemas.microsoft.com/office/drawing/2014/main" val="2083077235"/>
                  </a:ext>
                </a:extLst>
              </a:tr>
              <a:tr h="370840">
                <a:tc>
                  <a:txBody>
                    <a:bodyPr/>
                    <a:lstStyle/>
                    <a:p>
                      <a:r>
                        <a:rPr lang="en-US" sz="1000"/>
                        <a:t>#trekbikes</a:t>
                      </a:r>
                    </a:p>
                  </a:txBody>
                  <a:tcPr/>
                </a:tc>
                <a:tc>
                  <a:txBody>
                    <a:bodyPr/>
                    <a:lstStyle/>
                    <a:p>
                      <a:r>
                        <a:rPr lang="en-US" sz="1000"/>
                        <a:t>13</a:t>
                      </a:r>
                    </a:p>
                  </a:txBody>
                  <a:tcPr/>
                </a:tc>
                <a:tc>
                  <a:txBody>
                    <a:bodyPr/>
                    <a:lstStyle/>
                    <a:p>
                      <a:r>
                        <a:rPr lang="en-US" sz="1000"/>
                        <a:t>42.384615384615</a:t>
                      </a:r>
                    </a:p>
                  </a:txBody>
                  <a:tcPr/>
                </a:tc>
                <a:tc>
                  <a:txBody>
                    <a:bodyPr/>
                    <a:lstStyle/>
                    <a:p>
                      <a:r>
                        <a:rPr lang="en-US" sz="1000"/>
                        <a:t>1.5384615384615</a:t>
                      </a:r>
                    </a:p>
                  </a:txBody>
                  <a:tcPr/>
                </a:tc>
                <a:tc>
                  <a:txBody>
                    <a:bodyPr/>
                    <a:lstStyle/>
                    <a:p>
                      <a:r>
                        <a:rPr lang="en-US" sz="1000"/>
                        <a:t>1.6153846153846</a:t>
                      </a:r>
                    </a:p>
                  </a:txBody>
                  <a:tcPr/>
                </a:tc>
                <a:tc>
                  <a:txBody>
                    <a:bodyPr/>
                    <a:lstStyle/>
                    <a:p>
                      <a:r>
                        <a:rPr lang="en-US" sz="1000"/>
                        <a:t>45.538461538462</a:t>
                      </a:r>
                    </a:p>
                  </a:txBody>
                  <a:tcPr/>
                </a:tc>
                <a:extLst>
                  <a:ext uri="{0D108BD9-81ED-4DB2-BD59-A6C34878D82A}">
                    <a16:rowId xmlns:a16="http://schemas.microsoft.com/office/drawing/2014/main" val="1919610622"/>
                  </a:ext>
                </a:extLst>
              </a:tr>
              <a:tr h="370840">
                <a:tc>
                  <a:txBody>
                    <a:bodyPr/>
                    <a:lstStyle/>
                    <a:p>
                      <a:r>
                        <a:rPr lang="en-US" sz="1000"/>
                        <a:t>#trekargentina</a:t>
                      </a:r>
                    </a:p>
                  </a:txBody>
                  <a:tcPr/>
                </a:tc>
                <a:tc>
                  <a:txBody>
                    <a:bodyPr/>
                    <a:lstStyle/>
                    <a:p>
                      <a:r>
                        <a:rPr lang="en-US" sz="1000"/>
                        <a:t>13</a:t>
                      </a:r>
                    </a:p>
                  </a:txBody>
                  <a:tcPr/>
                </a:tc>
                <a:tc>
                  <a:txBody>
                    <a:bodyPr/>
                    <a:lstStyle/>
                    <a:p>
                      <a:r>
                        <a:rPr lang="en-US" sz="1000"/>
                        <a:t>42.384615384615</a:t>
                      </a:r>
                    </a:p>
                  </a:txBody>
                  <a:tcPr/>
                </a:tc>
                <a:tc>
                  <a:txBody>
                    <a:bodyPr/>
                    <a:lstStyle/>
                    <a:p>
                      <a:r>
                        <a:rPr lang="en-US" sz="1000"/>
                        <a:t>1.5384615384615</a:t>
                      </a:r>
                    </a:p>
                  </a:txBody>
                  <a:tcPr/>
                </a:tc>
                <a:tc>
                  <a:txBody>
                    <a:bodyPr/>
                    <a:lstStyle/>
                    <a:p>
                      <a:r>
                        <a:rPr lang="en-US" sz="1000"/>
                        <a:t>1.6153846153846</a:t>
                      </a:r>
                    </a:p>
                  </a:txBody>
                  <a:tcPr/>
                </a:tc>
                <a:tc>
                  <a:txBody>
                    <a:bodyPr/>
                    <a:lstStyle/>
                    <a:p>
                      <a:r>
                        <a:rPr lang="en-US" sz="1000"/>
                        <a:t>45.538461538462</a:t>
                      </a:r>
                    </a:p>
                  </a:txBody>
                  <a:tcPr/>
                </a:tc>
                <a:extLst>
                  <a:ext uri="{0D108BD9-81ED-4DB2-BD59-A6C34878D82A}">
                    <a16:rowId xmlns:a16="http://schemas.microsoft.com/office/drawing/2014/main" val="400077589"/>
                  </a:ext>
                </a:extLst>
              </a:tr>
              <a:tr h="370840">
                <a:tc>
                  <a:txBody>
                    <a:bodyPr/>
                    <a:lstStyle/>
                    <a:p>
                      <a:r>
                        <a:rPr lang="en-US" sz="1000"/>
                        <a:t>#gooutside</a:t>
                      </a:r>
                    </a:p>
                  </a:txBody>
                  <a:tcPr/>
                </a:tc>
                <a:tc>
                  <a:txBody>
                    <a:bodyPr/>
                    <a:lstStyle/>
                    <a:p>
                      <a:r>
                        <a:rPr lang="en-US" sz="1000"/>
                        <a:t>13</a:t>
                      </a:r>
                    </a:p>
                  </a:txBody>
                  <a:tcPr/>
                </a:tc>
                <a:tc>
                  <a:txBody>
                    <a:bodyPr/>
                    <a:lstStyle/>
                    <a:p>
                      <a:r>
                        <a:rPr lang="en-US" sz="1000"/>
                        <a:t>42.384615384615</a:t>
                      </a:r>
                    </a:p>
                  </a:txBody>
                  <a:tcPr/>
                </a:tc>
                <a:tc>
                  <a:txBody>
                    <a:bodyPr/>
                    <a:lstStyle/>
                    <a:p>
                      <a:r>
                        <a:rPr lang="en-US" sz="1000"/>
                        <a:t>1.5384615384615</a:t>
                      </a:r>
                    </a:p>
                  </a:txBody>
                  <a:tcPr/>
                </a:tc>
                <a:tc>
                  <a:txBody>
                    <a:bodyPr/>
                    <a:lstStyle/>
                    <a:p>
                      <a:r>
                        <a:rPr lang="en-US" sz="1000"/>
                        <a:t>1.6153846153846</a:t>
                      </a:r>
                    </a:p>
                  </a:txBody>
                  <a:tcPr/>
                </a:tc>
                <a:tc>
                  <a:txBody>
                    <a:bodyPr/>
                    <a:lstStyle/>
                    <a:p>
                      <a:r>
                        <a:rPr lang="en-US" sz="1000"/>
                        <a:t>45.538461538462</a:t>
                      </a:r>
                    </a:p>
                  </a:txBody>
                  <a:tcPr/>
                </a:tc>
                <a:extLst>
                  <a:ext uri="{0D108BD9-81ED-4DB2-BD59-A6C34878D82A}">
                    <a16:rowId xmlns:a16="http://schemas.microsoft.com/office/drawing/2014/main" val="2422909521"/>
                  </a:ext>
                </a:extLst>
              </a:tr>
              <a:tr h="370840">
                <a:tc>
                  <a:txBody>
                    <a:bodyPr/>
                    <a:lstStyle/>
                    <a:p>
                      <a:r>
                        <a:rPr lang="en-US" sz="1000"/>
                        <a:t>#IamSpecialized</a:t>
                      </a:r>
                    </a:p>
                  </a:txBody>
                  <a:tcPr/>
                </a:tc>
                <a:tc>
                  <a:txBody>
                    <a:bodyPr/>
                    <a:lstStyle/>
                    <a:p>
                      <a:r>
                        <a:rPr lang="en-US" sz="1000"/>
                        <a:t>12</a:t>
                      </a:r>
                    </a:p>
                  </a:txBody>
                  <a:tcPr/>
                </a:tc>
                <a:tc>
                  <a:txBody>
                    <a:bodyPr/>
                    <a:lstStyle/>
                    <a:p>
                      <a:r>
                        <a:rPr lang="en-US" sz="1000"/>
                        <a:t>14.666666666667</a:t>
                      </a:r>
                    </a:p>
                  </a:txBody>
                  <a:tcPr/>
                </a:tc>
                <a:tc>
                  <a:txBody>
                    <a:bodyPr/>
                    <a:lstStyle/>
                    <a:p>
                      <a:r>
                        <a:rPr lang="en-US" sz="1000"/>
                        <a:t>0.25</a:t>
                      </a:r>
                    </a:p>
                  </a:txBody>
                  <a:tcPr/>
                </a:tc>
                <a:tc>
                  <a:txBody>
                    <a:bodyPr/>
                    <a:lstStyle/>
                    <a:p>
                      <a:r>
                        <a:rPr lang="en-US" sz="1000"/>
                        <a:t>1.5833333333333</a:t>
                      </a:r>
                    </a:p>
                  </a:txBody>
                  <a:tcPr/>
                </a:tc>
                <a:tc>
                  <a:txBody>
                    <a:bodyPr/>
                    <a:lstStyle/>
                    <a:p>
                      <a:r>
                        <a:rPr lang="en-US" sz="1000"/>
                        <a:t>16.5</a:t>
                      </a:r>
                    </a:p>
                  </a:txBody>
                  <a:tcPr/>
                </a:tc>
                <a:extLst>
                  <a:ext uri="{0D108BD9-81ED-4DB2-BD59-A6C34878D82A}">
                    <a16:rowId xmlns:a16="http://schemas.microsoft.com/office/drawing/2014/main" val="1856845458"/>
                  </a:ext>
                </a:extLst>
              </a:tr>
              <a:tr h="370840">
                <a:tc>
                  <a:txBody>
                    <a:bodyPr/>
                    <a:lstStyle/>
                    <a:p>
                      <a:r>
                        <a:rPr lang="en-US" sz="1000"/>
                        <a:t>#bontragerargentina</a:t>
                      </a:r>
                    </a:p>
                  </a:txBody>
                  <a:tcPr/>
                </a:tc>
                <a:tc>
                  <a:txBody>
                    <a:bodyPr/>
                    <a:lstStyle/>
                    <a:p>
                      <a:r>
                        <a:rPr lang="en-US" sz="1000"/>
                        <a:t>10</a:t>
                      </a:r>
                    </a:p>
                  </a:txBody>
                  <a:tcPr/>
                </a:tc>
                <a:tc>
                  <a:txBody>
                    <a:bodyPr/>
                    <a:lstStyle/>
                    <a:p>
                      <a:r>
                        <a:rPr lang="en-US" sz="1000"/>
                        <a:t>42.6</a:t>
                      </a:r>
                    </a:p>
                  </a:txBody>
                  <a:tcPr/>
                </a:tc>
                <a:tc>
                  <a:txBody>
                    <a:bodyPr/>
                    <a:lstStyle/>
                    <a:p>
                      <a:r>
                        <a:rPr lang="en-US" sz="1000"/>
                        <a:t>1.5</a:t>
                      </a:r>
                    </a:p>
                  </a:txBody>
                  <a:tcPr/>
                </a:tc>
                <a:tc>
                  <a:txBody>
                    <a:bodyPr/>
                    <a:lstStyle/>
                    <a:p>
                      <a:r>
                        <a:rPr lang="en-US" sz="1000"/>
                        <a:t>1.7</a:t>
                      </a:r>
                    </a:p>
                  </a:txBody>
                  <a:tcPr/>
                </a:tc>
                <a:tc>
                  <a:txBody>
                    <a:bodyPr/>
                    <a:lstStyle/>
                    <a:p>
                      <a:r>
                        <a:rPr lang="en-US" sz="1000"/>
                        <a:t>45.8</a:t>
                      </a:r>
                    </a:p>
                  </a:txBody>
                  <a:tcPr/>
                </a:tc>
                <a:extLst>
                  <a:ext uri="{0D108BD9-81ED-4DB2-BD59-A6C34878D82A}">
                    <a16:rowId xmlns:a16="http://schemas.microsoft.com/office/drawing/2014/main" val="1747816230"/>
                  </a:ext>
                </a:extLst>
              </a:tr>
              <a:tr h="370840">
                <a:tc>
                  <a:txBody>
                    <a:bodyPr/>
                    <a:lstStyle/>
                    <a:p>
                      <a:r>
                        <a:rPr lang="en-US" sz="1000"/>
                        <a:t>#SpecializedArgentina</a:t>
                      </a:r>
                    </a:p>
                  </a:txBody>
                  <a:tcPr/>
                </a:tc>
                <a:tc>
                  <a:txBody>
                    <a:bodyPr/>
                    <a:lstStyle/>
                    <a:p>
                      <a:r>
                        <a:rPr lang="en-US" sz="1000"/>
                        <a:t>9</a:t>
                      </a:r>
                    </a:p>
                  </a:txBody>
                  <a:tcPr/>
                </a:tc>
                <a:tc>
                  <a:txBody>
                    <a:bodyPr/>
                    <a:lstStyle/>
                    <a:p>
                      <a:r>
                        <a:rPr lang="en-US" sz="1000"/>
                        <a:t>16.111111111111</a:t>
                      </a:r>
                    </a:p>
                  </a:txBody>
                  <a:tcPr/>
                </a:tc>
                <a:tc>
                  <a:txBody>
                    <a:bodyPr/>
                    <a:lstStyle/>
                    <a:p>
                      <a:r>
                        <a:rPr lang="en-US" sz="1000"/>
                        <a:t>0.22222222222222</a:t>
                      </a:r>
                    </a:p>
                  </a:txBody>
                  <a:tcPr/>
                </a:tc>
                <a:tc>
                  <a:txBody>
                    <a:bodyPr/>
                    <a:lstStyle/>
                    <a:p>
                      <a:r>
                        <a:rPr lang="en-US" sz="1000"/>
                        <a:t>2.1111111111111</a:t>
                      </a:r>
                    </a:p>
                  </a:txBody>
                  <a:tcPr/>
                </a:tc>
                <a:tc>
                  <a:txBody>
                    <a:bodyPr/>
                    <a:lstStyle/>
                    <a:p>
                      <a:r>
                        <a:rPr lang="en-US" sz="1000"/>
                        <a:t>18.444444444444</a:t>
                      </a:r>
                    </a:p>
                  </a:txBody>
                  <a:tcPr/>
                </a:tc>
                <a:extLst>
                  <a:ext uri="{0D108BD9-81ED-4DB2-BD59-A6C34878D82A}">
                    <a16:rowId xmlns:a16="http://schemas.microsoft.com/office/drawing/2014/main" val="3130021409"/>
                  </a:ext>
                </a:extLst>
              </a:tr>
            </a:tbl>
          </a:graphicData>
        </a:graphic>
      </p:graphicFrame>
      <p:sp>
        <p:nvSpPr>
          <p:cNvPr id="4" name="Text Placeholder 3">
            <a:extLst>
              <a:ext uri="{FF2B5EF4-FFF2-40B4-BE49-F238E27FC236}">
                <a16:creationId xmlns:a16="http://schemas.microsoft.com/office/drawing/2014/main" id="{9A2E4C47-7FF0-40A2-8E35-46436407892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0366940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824FC-2522-4EBB-8500-C69C6755A053}"/>
              </a:ext>
            </a:extLst>
          </p:cNvPr>
          <p:cNvSpPr>
            <a:spLocks noGrp="1"/>
          </p:cNvSpPr>
          <p:nvPr>
            <p:ph type="title"/>
          </p:nvPr>
        </p:nvSpPr>
        <p:spPr/>
        <p:txBody>
          <a:bodyPr/>
          <a:lstStyle/>
          <a:p>
            <a:r>
              <a:rPr lang="en-US"/>
              <a:t>Facebook Post Table + Reactions | Scott - 1 of 19</a:t>
            </a:r>
          </a:p>
        </p:txBody>
      </p:sp>
      <p:graphicFrame>
        <p:nvGraphicFramePr>
          <p:cNvPr id="5" name="Table Placeholder 4">
            <a:extLst>
              <a:ext uri="{FF2B5EF4-FFF2-40B4-BE49-F238E27FC236}">
                <a16:creationId xmlns:a16="http://schemas.microsoft.com/office/drawing/2014/main" id="{1ADD6ED8-89E5-4B3F-8F23-A274F4DBB3B6}"/>
              </a:ext>
            </a:extLst>
          </p:cNvPr>
          <p:cNvGraphicFramePr>
            <a:graphicFrameLocks noGrp="1"/>
          </p:cNvGraphicFramePr>
          <p:nvPr>
            <p:ph type="tbl" sz="quarter" idx="13"/>
            <p:extLst>
              <p:ext uri="{D42A27DB-BD31-4B8C-83A1-F6EECF244321}">
                <p14:modId xmlns:p14="http://schemas.microsoft.com/office/powerpoint/2010/main" val="1127155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64016264"/>
                    </a:ext>
                  </a:extLst>
                </a:gridCol>
                <a:gridCol w="493776">
                  <a:extLst>
                    <a:ext uri="{9D8B030D-6E8A-4147-A177-3AD203B41FA5}">
                      <a16:colId xmlns:a16="http://schemas.microsoft.com/office/drawing/2014/main" val="765516952"/>
                    </a:ext>
                  </a:extLst>
                </a:gridCol>
                <a:gridCol w="493776">
                  <a:extLst>
                    <a:ext uri="{9D8B030D-6E8A-4147-A177-3AD203B41FA5}">
                      <a16:colId xmlns:a16="http://schemas.microsoft.com/office/drawing/2014/main" val="2113300258"/>
                    </a:ext>
                  </a:extLst>
                </a:gridCol>
                <a:gridCol w="493776">
                  <a:extLst>
                    <a:ext uri="{9D8B030D-6E8A-4147-A177-3AD203B41FA5}">
                      <a16:colId xmlns:a16="http://schemas.microsoft.com/office/drawing/2014/main" val="3383748790"/>
                    </a:ext>
                  </a:extLst>
                </a:gridCol>
                <a:gridCol w="493776">
                  <a:extLst>
                    <a:ext uri="{9D8B030D-6E8A-4147-A177-3AD203B41FA5}">
                      <a16:colId xmlns:a16="http://schemas.microsoft.com/office/drawing/2014/main" val="1002889401"/>
                    </a:ext>
                  </a:extLst>
                </a:gridCol>
                <a:gridCol w="493776">
                  <a:extLst>
                    <a:ext uri="{9D8B030D-6E8A-4147-A177-3AD203B41FA5}">
                      <a16:colId xmlns:a16="http://schemas.microsoft.com/office/drawing/2014/main" val="56857327"/>
                    </a:ext>
                  </a:extLst>
                </a:gridCol>
                <a:gridCol w="493776">
                  <a:extLst>
                    <a:ext uri="{9D8B030D-6E8A-4147-A177-3AD203B41FA5}">
                      <a16:colId xmlns:a16="http://schemas.microsoft.com/office/drawing/2014/main" val="1192600295"/>
                    </a:ext>
                  </a:extLst>
                </a:gridCol>
                <a:gridCol w="493776">
                  <a:extLst>
                    <a:ext uri="{9D8B030D-6E8A-4147-A177-3AD203B41FA5}">
                      <a16:colId xmlns:a16="http://schemas.microsoft.com/office/drawing/2014/main" val="2591656585"/>
                    </a:ext>
                  </a:extLst>
                </a:gridCol>
                <a:gridCol w="493776">
                  <a:extLst>
                    <a:ext uri="{9D8B030D-6E8A-4147-A177-3AD203B41FA5}">
                      <a16:colId xmlns:a16="http://schemas.microsoft.com/office/drawing/2014/main" val="1515419645"/>
                    </a:ext>
                  </a:extLst>
                </a:gridCol>
                <a:gridCol w="493776">
                  <a:extLst>
                    <a:ext uri="{9D8B030D-6E8A-4147-A177-3AD203B41FA5}">
                      <a16:colId xmlns:a16="http://schemas.microsoft.com/office/drawing/2014/main" val="535248143"/>
                    </a:ext>
                  </a:extLst>
                </a:gridCol>
                <a:gridCol w="493776">
                  <a:extLst>
                    <a:ext uri="{9D8B030D-6E8A-4147-A177-3AD203B41FA5}">
                      <a16:colId xmlns:a16="http://schemas.microsoft.com/office/drawing/2014/main" val="256706780"/>
                    </a:ext>
                  </a:extLst>
                </a:gridCol>
                <a:gridCol w="493776">
                  <a:extLst>
                    <a:ext uri="{9D8B030D-6E8A-4147-A177-3AD203B41FA5}">
                      <a16:colId xmlns:a16="http://schemas.microsoft.com/office/drawing/2014/main" val="576328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62789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- 2021-05-31 17:25:46</a:t>
                      </a:r>
                      <a:r>
                        <a:rPr kumimoji="0" lang="en-US" sz="1000" b="0" i="0" u="none" strike="noStrike" kern="1200" cap="none" spc="0" normalizeH="0" baseline="0" noProof="0">
                          <a:ln>
                            <a:noFill/>
                          </a:ln>
                          <a:solidFill>
                            <a:prstClr val="black"/>
                          </a:solidFill>
                          <a:effectLst/>
                          <a:uLnTx/>
                          <a:uFillTx/>
                          <a:latin typeface="+mn-lt"/>
                          <a:ea typeface="+mn-ea"/>
                          <a:cs typeface="+mn-cs"/>
                        </a:rPr>
                        <a:t>
 ¿Título para la foto de la #Procaliber de @alvaritomacias ? 
@trekbikes @trekbicycleargentina @bontragerargentina #trekbikes #trekargentina #bontragerargentina #racedtowin #gooutside #creemosenlasbicis #racedtowin #procaliber2021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35603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- 2021-06-03 11:24:28</a:t>
                      </a:r>
                      <a:r>
                        <a:rPr kumimoji="0" lang="es-ES" sz="1000" b="0" i="0" u="none" strike="noStrike" kern="1200" cap="none" spc="0" normalizeH="0" baseline="0" noProof="0">
                          <a:ln>
                            <a:noFill/>
                          </a:ln>
                          <a:solidFill>
                            <a:prstClr val="black"/>
                          </a:solidFill>
                          <a:effectLst/>
                          <a:uLnTx/>
                          <a:uFillTx/>
                          <a:latin typeface="+mn-lt"/>
                          <a:ea typeface="+mn-ea"/>
                          <a:cs typeface="+mn-cs"/>
                        </a:rPr>
                        <a:t>
 Ella, la más linda. ¡Feliz día! ❤🚲 #DíaMundialDeLaBicicleta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55576845"/>
                  </a:ext>
                </a:extLst>
              </a:tr>
            </a:tbl>
          </a:graphicData>
        </a:graphic>
      </p:graphicFrame>
      <p:sp>
        <p:nvSpPr>
          <p:cNvPr id="4" name="Text Placeholder 3">
            <a:extLst>
              <a:ext uri="{FF2B5EF4-FFF2-40B4-BE49-F238E27FC236}">
                <a16:creationId xmlns:a16="http://schemas.microsoft.com/office/drawing/2014/main" id="{6637C54B-19F4-47B8-B0EA-0C980601003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1501086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B705A-83A9-480A-B164-DEFA2D1023C1}"/>
              </a:ext>
            </a:extLst>
          </p:cNvPr>
          <p:cNvSpPr>
            <a:spLocks noGrp="1"/>
          </p:cNvSpPr>
          <p:nvPr>
            <p:ph type="title"/>
          </p:nvPr>
        </p:nvSpPr>
        <p:spPr/>
        <p:txBody>
          <a:bodyPr/>
          <a:lstStyle/>
          <a:p>
            <a:r>
              <a:rPr lang="en-US"/>
              <a:t>Facebook Post Table + Reactions | Scott - 2 of 19</a:t>
            </a:r>
          </a:p>
        </p:txBody>
      </p:sp>
      <p:graphicFrame>
        <p:nvGraphicFramePr>
          <p:cNvPr id="5" name="Table Placeholder 4">
            <a:extLst>
              <a:ext uri="{FF2B5EF4-FFF2-40B4-BE49-F238E27FC236}">
                <a16:creationId xmlns:a16="http://schemas.microsoft.com/office/drawing/2014/main" id="{3E805255-35AA-4EEE-948F-D7479E27888C}"/>
              </a:ext>
            </a:extLst>
          </p:cNvPr>
          <p:cNvGraphicFramePr>
            <a:graphicFrameLocks noGrp="1"/>
          </p:cNvGraphicFramePr>
          <p:nvPr>
            <p:ph type="tbl" sz="quarter" idx="13"/>
            <p:extLst>
              <p:ext uri="{D42A27DB-BD31-4B8C-83A1-F6EECF244321}">
                <p14:modId xmlns:p14="http://schemas.microsoft.com/office/powerpoint/2010/main" val="34957614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711678"/>
                    </a:ext>
                  </a:extLst>
                </a:gridCol>
                <a:gridCol w="493776">
                  <a:extLst>
                    <a:ext uri="{9D8B030D-6E8A-4147-A177-3AD203B41FA5}">
                      <a16:colId xmlns:a16="http://schemas.microsoft.com/office/drawing/2014/main" val="1338332716"/>
                    </a:ext>
                  </a:extLst>
                </a:gridCol>
                <a:gridCol w="493776">
                  <a:extLst>
                    <a:ext uri="{9D8B030D-6E8A-4147-A177-3AD203B41FA5}">
                      <a16:colId xmlns:a16="http://schemas.microsoft.com/office/drawing/2014/main" val="2772582436"/>
                    </a:ext>
                  </a:extLst>
                </a:gridCol>
                <a:gridCol w="493776">
                  <a:extLst>
                    <a:ext uri="{9D8B030D-6E8A-4147-A177-3AD203B41FA5}">
                      <a16:colId xmlns:a16="http://schemas.microsoft.com/office/drawing/2014/main" val="3012707670"/>
                    </a:ext>
                  </a:extLst>
                </a:gridCol>
                <a:gridCol w="493776">
                  <a:extLst>
                    <a:ext uri="{9D8B030D-6E8A-4147-A177-3AD203B41FA5}">
                      <a16:colId xmlns:a16="http://schemas.microsoft.com/office/drawing/2014/main" val="3678798845"/>
                    </a:ext>
                  </a:extLst>
                </a:gridCol>
                <a:gridCol w="493776">
                  <a:extLst>
                    <a:ext uri="{9D8B030D-6E8A-4147-A177-3AD203B41FA5}">
                      <a16:colId xmlns:a16="http://schemas.microsoft.com/office/drawing/2014/main" val="2911232296"/>
                    </a:ext>
                  </a:extLst>
                </a:gridCol>
                <a:gridCol w="493776">
                  <a:extLst>
                    <a:ext uri="{9D8B030D-6E8A-4147-A177-3AD203B41FA5}">
                      <a16:colId xmlns:a16="http://schemas.microsoft.com/office/drawing/2014/main" val="582430139"/>
                    </a:ext>
                  </a:extLst>
                </a:gridCol>
                <a:gridCol w="493776">
                  <a:extLst>
                    <a:ext uri="{9D8B030D-6E8A-4147-A177-3AD203B41FA5}">
                      <a16:colId xmlns:a16="http://schemas.microsoft.com/office/drawing/2014/main" val="2987872965"/>
                    </a:ext>
                  </a:extLst>
                </a:gridCol>
                <a:gridCol w="493776">
                  <a:extLst>
                    <a:ext uri="{9D8B030D-6E8A-4147-A177-3AD203B41FA5}">
                      <a16:colId xmlns:a16="http://schemas.microsoft.com/office/drawing/2014/main" val="3723322550"/>
                    </a:ext>
                  </a:extLst>
                </a:gridCol>
                <a:gridCol w="493776">
                  <a:extLst>
                    <a:ext uri="{9D8B030D-6E8A-4147-A177-3AD203B41FA5}">
                      <a16:colId xmlns:a16="http://schemas.microsoft.com/office/drawing/2014/main" val="503991342"/>
                    </a:ext>
                  </a:extLst>
                </a:gridCol>
                <a:gridCol w="493776">
                  <a:extLst>
                    <a:ext uri="{9D8B030D-6E8A-4147-A177-3AD203B41FA5}">
                      <a16:colId xmlns:a16="http://schemas.microsoft.com/office/drawing/2014/main" val="3376410189"/>
                    </a:ext>
                  </a:extLst>
                </a:gridCol>
                <a:gridCol w="493776">
                  <a:extLst>
                    <a:ext uri="{9D8B030D-6E8A-4147-A177-3AD203B41FA5}">
                      <a16:colId xmlns:a16="http://schemas.microsoft.com/office/drawing/2014/main" val="3240244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531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- 2021-06-13 11:43:49</a:t>
                      </a:r>
                      <a:r>
                        <a:rPr kumimoji="0" lang="en-US" sz="1000" b="0" i="0" u="none" strike="noStrike" kern="1200" cap="none" spc="0" normalizeH="0" baseline="0" noProof="0">
                          <a:ln>
                            <a:noFill/>
                          </a:ln>
                          <a:solidFill>
                            <a:prstClr val="black"/>
                          </a:solidFill>
                          <a:effectLst/>
                          <a:uLnTx/>
                          <a:uFillTx/>
                          <a:latin typeface="+mn-lt"/>
                          <a:ea typeface="+mn-ea"/>
                          <a:cs typeface="+mn-cs"/>
                        </a:rPr>
                        <a:t>
 #FastIsFun
Detalle por detalle, así es la nueva Scott Spark de Nino Schurter  en el SCOTT-SRAM MTB Racing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364984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- 2021-06-09 18:38:33</a:t>
                      </a:r>
                      <a:r>
                        <a:rPr kumimoji="0" lang="es-ES" sz="1000" b="0" i="0" u="none" strike="noStrike" kern="1200" cap="none" spc="0" normalizeH="0" baseline="0" noProof="0">
                          <a:ln>
                            <a:noFill/>
                          </a:ln>
                          <a:solidFill>
                            <a:prstClr val="black"/>
                          </a:solidFill>
                          <a:effectLst/>
                          <a:uLnTx/>
                          <a:uFillTx/>
                          <a:latin typeface="+mn-lt"/>
                          <a:ea typeface="+mn-ea"/>
                          <a:cs typeface="+mn-cs"/>
                        </a:rPr>
                        <a:t>
 #FastIsFun
El 2022 ya está acá!!
Conocé lo que se viene.
Spark RC lista para ser estrenada por el SCOTT-SRAM MTB Racing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885766017"/>
                  </a:ext>
                </a:extLst>
              </a:tr>
            </a:tbl>
          </a:graphicData>
        </a:graphic>
      </p:graphicFrame>
      <p:sp>
        <p:nvSpPr>
          <p:cNvPr id="4" name="Text Placeholder 3">
            <a:extLst>
              <a:ext uri="{FF2B5EF4-FFF2-40B4-BE49-F238E27FC236}">
                <a16:creationId xmlns:a16="http://schemas.microsoft.com/office/drawing/2014/main" id="{BFC9D71D-B261-44F3-82BB-9A6B76BB9D0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862415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57F495-0523-4F42-B542-CD34A0E478D1}"/>
              </a:ext>
            </a:extLst>
          </p:cNvPr>
          <p:cNvSpPr>
            <a:spLocks noGrp="1"/>
          </p:cNvSpPr>
          <p:nvPr>
            <p:ph type="title"/>
          </p:nvPr>
        </p:nvSpPr>
        <p:spPr/>
        <p:txBody>
          <a:bodyPr/>
          <a:lstStyle/>
          <a:p>
            <a:r>
              <a:rPr lang="en-US"/>
              <a:t>Facebook Post Table + Reactions | Scott - 3 of 19</a:t>
            </a:r>
          </a:p>
        </p:txBody>
      </p:sp>
      <p:graphicFrame>
        <p:nvGraphicFramePr>
          <p:cNvPr id="5" name="Table Placeholder 4">
            <a:extLst>
              <a:ext uri="{FF2B5EF4-FFF2-40B4-BE49-F238E27FC236}">
                <a16:creationId xmlns:a16="http://schemas.microsoft.com/office/drawing/2014/main" id="{11D23E96-80F8-4265-AF5E-47AABEDB6227}"/>
              </a:ext>
            </a:extLst>
          </p:cNvPr>
          <p:cNvGraphicFramePr>
            <a:graphicFrameLocks noGrp="1"/>
          </p:cNvGraphicFramePr>
          <p:nvPr>
            <p:ph type="tbl" sz="quarter" idx="13"/>
            <p:extLst>
              <p:ext uri="{D42A27DB-BD31-4B8C-83A1-F6EECF244321}">
                <p14:modId xmlns:p14="http://schemas.microsoft.com/office/powerpoint/2010/main" val="40809335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07975505"/>
                    </a:ext>
                  </a:extLst>
                </a:gridCol>
                <a:gridCol w="493776">
                  <a:extLst>
                    <a:ext uri="{9D8B030D-6E8A-4147-A177-3AD203B41FA5}">
                      <a16:colId xmlns:a16="http://schemas.microsoft.com/office/drawing/2014/main" val="2332469316"/>
                    </a:ext>
                  </a:extLst>
                </a:gridCol>
                <a:gridCol w="493776">
                  <a:extLst>
                    <a:ext uri="{9D8B030D-6E8A-4147-A177-3AD203B41FA5}">
                      <a16:colId xmlns:a16="http://schemas.microsoft.com/office/drawing/2014/main" val="3344254650"/>
                    </a:ext>
                  </a:extLst>
                </a:gridCol>
                <a:gridCol w="493776">
                  <a:extLst>
                    <a:ext uri="{9D8B030D-6E8A-4147-A177-3AD203B41FA5}">
                      <a16:colId xmlns:a16="http://schemas.microsoft.com/office/drawing/2014/main" val="2194912651"/>
                    </a:ext>
                  </a:extLst>
                </a:gridCol>
                <a:gridCol w="493776">
                  <a:extLst>
                    <a:ext uri="{9D8B030D-6E8A-4147-A177-3AD203B41FA5}">
                      <a16:colId xmlns:a16="http://schemas.microsoft.com/office/drawing/2014/main" val="1934465807"/>
                    </a:ext>
                  </a:extLst>
                </a:gridCol>
                <a:gridCol w="493776">
                  <a:extLst>
                    <a:ext uri="{9D8B030D-6E8A-4147-A177-3AD203B41FA5}">
                      <a16:colId xmlns:a16="http://schemas.microsoft.com/office/drawing/2014/main" val="3439350908"/>
                    </a:ext>
                  </a:extLst>
                </a:gridCol>
                <a:gridCol w="493776">
                  <a:extLst>
                    <a:ext uri="{9D8B030D-6E8A-4147-A177-3AD203B41FA5}">
                      <a16:colId xmlns:a16="http://schemas.microsoft.com/office/drawing/2014/main" val="2187974619"/>
                    </a:ext>
                  </a:extLst>
                </a:gridCol>
                <a:gridCol w="493776">
                  <a:extLst>
                    <a:ext uri="{9D8B030D-6E8A-4147-A177-3AD203B41FA5}">
                      <a16:colId xmlns:a16="http://schemas.microsoft.com/office/drawing/2014/main" val="1722878117"/>
                    </a:ext>
                  </a:extLst>
                </a:gridCol>
                <a:gridCol w="493776">
                  <a:extLst>
                    <a:ext uri="{9D8B030D-6E8A-4147-A177-3AD203B41FA5}">
                      <a16:colId xmlns:a16="http://schemas.microsoft.com/office/drawing/2014/main" val="3844949955"/>
                    </a:ext>
                  </a:extLst>
                </a:gridCol>
                <a:gridCol w="493776">
                  <a:extLst>
                    <a:ext uri="{9D8B030D-6E8A-4147-A177-3AD203B41FA5}">
                      <a16:colId xmlns:a16="http://schemas.microsoft.com/office/drawing/2014/main" val="3591229907"/>
                    </a:ext>
                  </a:extLst>
                </a:gridCol>
                <a:gridCol w="493776">
                  <a:extLst>
                    <a:ext uri="{9D8B030D-6E8A-4147-A177-3AD203B41FA5}">
                      <a16:colId xmlns:a16="http://schemas.microsoft.com/office/drawing/2014/main" val="2098022679"/>
                    </a:ext>
                  </a:extLst>
                </a:gridCol>
                <a:gridCol w="493776">
                  <a:extLst>
                    <a:ext uri="{9D8B030D-6E8A-4147-A177-3AD203B41FA5}">
                      <a16:colId xmlns:a16="http://schemas.microsoft.com/office/drawing/2014/main" val="883577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65951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- 2021-05-28 18:33:43</a:t>
                      </a:r>
                      <a:r>
                        <a:rPr kumimoji="0" lang="en-US" sz="1000" b="0" i="0" u="none" strike="noStrike" kern="1200" cap="none" spc="0" normalizeH="0" baseline="0" noProof="0">
                          <a:ln>
                            <a:noFill/>
                          </a:ln>
                          <a:solidFill>
                            <a:prstClr val="black"/>
                          </a:solidFill>
                          <a:effectLst/>
                          <a:uLnTx/>
                          <a:uFillTx/>
                          <a:latin typeface="+mn-lt"/>
                          <a:ea typeface="+mn-ea"/>
                          <a:cs typeface="+mn-cs"/>
                        </a:rPr>
                        <a:t>
 Conocé las SCOTT Scale y Spark de @palitomacias 
Las bautizó Amelia y Eleonora.
Y ambas tienen varios detalles de customización al gusto de Palito.
Platos Absolute Black ovalado, pedales Look X-Track Race Carbon Ti, Puños Odi Grips, Asiento Selle Italia y varios detalles más.
Vos, ¿cambiás algo de la bici? ¿Qué es lo primero que personalizás?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00848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- 2021-05-25 10:16:30</a:t>
                      </a:r>
                      <a:r>
                        <a:rPr kumimoji="0" lang="es-ES" sz="1000" b="0" i="0" u="none" strike="noStrike" kern="1200" cap="none" spc="0" normalizeH="0" baseline="0" noProof="0">
                          <a:ln>
                            <a:noFill/>
                          </a:ln>
                          <a:solidFill>
                            <a:prstClr val="black"/>
                          </a:solidFill>
                          <a:effectLst/>
                          <a:uLnTx/>
                          <a:uFillTx/>
                          <a:latin typeface="+mn-lt"/>
                          <a:ea typeface="+mn-ea"/>
                          <a:cs typeface="+mn-cs"/>
                        </a:rPr>
                        <a:t>
 Desde aquí salen las SCOTT #ProducciónNacional.
Desde aquí festejamos el 25 de Mayo, Día de la Patria.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53376301"/>
                  </a:ext>
                </a:extLst>
              </a:tr>
            </a:tbl>
          </a:graphicData>
        </a:graphic>
      </p:graphicFrame>
      <p:sp>
        <p:nvSpPr>
          <p:cNvPr id="4" name="Text Placeholder 3">
            <a:extLst>
              <a:ext uri="{FF2B5EF4-FFF2-40B4-BE49-F238E27FC236}">
                <a16:creationId xmlns:a16="http://schemas.microsoft.com/office/drawing/2014/main" id="{4D1EE842-46E0-458A-AA38-BB653A896F5A}"/>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88555327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3069DB-767B-4EB1-A075-167C9EE13208}"/>
              </a:ext>
            </a:extLst>
          </p:cNvPr>
          <p:cNvSpPr>
            <a:spLocks noGrp="1"/>
          </p:cNvSpPr>
          <p:nvPr>
            <p:ph type="title"/>
          </p:nvPr>
        </p:nvSpPr>
        <p:spPr/>
        <p:txBody>
          <a:bodyPr/>
          <a:lstStyle/>
          <a:p>
            <a:r>
              <a:rPr lang="en-US"/>
              <a:t>Facebook Post Table + Reactions | Scott - 4 of 19</a:t>
            </a:r>
          </a:p>
        </p:txBody>
      </p:sp>
      <p:graphicFrame>
        <p:nvGraphicFramePr>
          <p:cNvPr id="5" name="Table Placeholder 4">
            <a:extLst>
              <a:ext uri="{FF2B5EF4-FFF2-40B4-BE49-F238E27FC236}">
                <a16:creationId xmlns:a16="http://schemas.microsoft.com/office/drawing/2014/main" id="{9452ACD1-06E3-4B30-A322-603D7717472E}"/>
              </a:ext>
            </a:extLst>
          </p:cNvPr>
          <p:cNvGraphicFramePr>
            <a:graphicFrameLocks noGrp="1"/>
          </p:cNvGraphicFramePr>
          <p:nvPr>
            <p:ph type="tbl" sz="quarter" idx="13"/>
            <p:extLst>
              <p:ext uri="{D42A27DB-BD31-4B8C-83A1-F6EECF244321}">
                <p14:modId xmlns:p14="http://schemas.microsoft.com/office/powerpoint/2010/main" val="1636835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35882975"/>
                    </a:ext>
                  </a:extLst>
                </a:gridCol>
                <a:gridCol w="493776">
                  <a:extLst>
                    <a:ext uri="{9D8B030D-6E8A-4147-A177-3AD203B41FA5}">
                      <a16:colId xmlns:a16="http://schemas.microsoft.com/office/drawing/2014/main" val="4084881803"/>
                    </a:ext>
                  </a:extLst>
                </a:gridCol>
                <a:gridCol w="493776">
                  <a:extLst>
                    <a:ext uri="{9D8B030D-6E8A-4147-A177-3AD203B41FA5}">
                      <a16:colId xmlns:a16="http://schemas.microsoft.com/office/drawing/2014/main" val="2302822843"/>
                    </a:ext>
                  </a:extLst>
                </a:gridCol>
                <a:gridCol w="493776">
                  <a:extLst>
                    <a:ext uri="{9D8B030D-6E8A-4147-A177-3AD203B41FA5}">
                      <a16:colId xmlns:a16="http://schemas.microsoft.com/office/drawing/2014/main" val="3544840927"/>
                    </a:ext>
                  </a:extLst>
                </a:gridCol>
                <a:gridCol w="493776">
                  <a:extLst>
                    <a:ext uri="{9D8B030D-6E8A-4147-A177-3AD203B41FA5}">
                      <a16:colId xmlns:a16="http://schemas.microsoft.com/office/drawing/2014/main" val="482058937"/>
                    </a:ext>
                  </a:extLst>
                </a:gridCol>
                <a:gridCol w="493776">
                  <a:extLst>
                    <a:ext uri="{9D8B030D-6E8A-4147-A177-3AD203B41FA5}">
                      <a16:colId xmlns:a16="http://schemas.microsoft.com/office/drawing/2014/main" val="3615063365"/>
                    </a:ext>
                  </a:extLst>
                </a:gridCol>
                <a:gridCol w="493776">
                  <a:extLst>
                    <a:ext uri="{9D8B030D-6E8A-4147-A177-3AD203B41FA5}">
                      <a16:colId xmlns:a16="http://schemas.microsoft.com/office/drawing/2014/main" val="1987272065"/>
                    </a:ext>
                  </a:extLst>
                </a:gridCol>
                <a:gridCol w="493776">
                  <a:extLst>
                    <a:ext uri="{9D8B030D-6E8A-4147-A177-3AD203B41FA5}">
                      <a16:colId xmlns:a16="http://schemas.microsoft.com/office/drawing/2014/main" val="4105441780"/>
                    </a:ext>
                  </a:extLst>
                </a:gridCol>
                <a:gridCol w="493776">
                  <a:extLst>
                    <a:ext uri="{9D8B030D-6E8A-4147-A177-3AD203B41FA5}">
                      <a16:colId xmlns:a16="http://schemas.microsoft.com/office/drawing/2014/main" val="3214340624"/>
                    </a:ext>
                  </a:extLst>
                </a:gridCol>
                <a:gridCol w="493776">
                  <a:extLst>
                    <a:ext uri="{9D8B030D-6E8A-4147-A177-3AD203B41FA5}">
                      <a16:colId xmlns:a16="http://schemas.microsoft.com/office/drawing/2014/main" val="4193768612"/>
                    </a:ext>
                  </a:extLst>
                </a:gridCol>
                <a:gridCol w="493776">
                  <a:extLst>
                    <a:ext uri="{9D8B030D-6E8A-4147-A177-3AD203B41FA5}">
                      <a16:colId xmlns:a16="http://schemas.microsoft.com/office/drawing/2014/main" val="1059150985"/>
                    </a:ext>
                  </a:extLst>
                </a:gridCol>
                <a:gridCol w="493776">
                  <a:extLst>
                    <a:ext uri="{9D8B030D-6E8A-4147-A177-3AD203B41FA5}">
                      <a16:colId xmlns:a16="http://schemas.microsoft.com/office/drawing/2014/main" val="111819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38615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- 2021-06-02 20:30:35</a:t>
                      </a:r>
                      <a:r>
                        <a:rPr kumimoji="0" lang="es-ES" sz="1000" b="0" i="0" u="none" strike="noStrike" kern="1200" cap="none" spc="0" normalizeH="0" baseline="0" noProof="0">
                          <a:ln>
                            <a:noFill/>
                          </a:ln>
                          <a:solidFill>
                            <a:prstClr val="black"/>
                          </a:solidFill>
                          <a:effectLst/>
                          <a:uLnTx/>
                          <a:uFillTx/>
                          <a:latin typeface="+mn-lt"/>
                          <a:ea typeface="+mn-ea"/>
                          <a:cs typeface="+mn-cs"/>
                        </a:rPr>
                        <a:t>
 #SORTEO #ScottPilar 
El miércoles 9/6 a partir de las 13:30 sumate al Instagram Live con la apertura en vivo de Scott Pilar y participá del sorteo de una SCOTT Aspect 960!
Para participar, comentá arrobando a dos amigos para que se enteren de la nueva Tienda Scott.
Si además, hacés una captura del evento en vivo y lo compartís en tus Stories arrobando a Scott Pilar y a SCOTT Argentina tenés doble chance.
Recordá que tenés que seguir a las dos cuentas para ser parte del sorteo.
El sorteo se realizará el viernes 11/6 a mediodía.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4062260"/>
                  </a:ext>
                </a:extLst>
              </a:tr>
            </a:tbl>
          </a:graphicData>
        </a:graphic>
      </p:graphicFrame>
      <p:sp>
        <p:nvSpPr>
          <p:cNvPr id="4" name="Text Placeholder 3">
            <a:extLst>
              <a:ext uri="{FF2B5EF4-FFF2-40B4-BE49-F238E27FC236}">
                <a16:creationId xmlns:a16="http://schemas.microsoft.com/office/drawing/2014/main" id="{85D27584-D770-4983-B22C-ACD7B32F3D00}"/>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125852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81AD53-84B0-498C-A22A-C1808373C6CD}"/>
              </a:ext>
            </a:extLst>
          </p:cNvPr>
          <p:cNvSpPr>
            <a:spLocks noGrp="1"/>
          </p:cNvSpPr>
          <p:nvPr>
            <p:ph type="title"/>
          </p:nvPr>
        </p:nvSpPr>
        <p:spPr/>
        <p:txBody>
          <a:bodyPr/>
          <a:lstStyle/>
          <a:p>
            <a:r>
              <a:rPr lang="en-US"/>
              <a:t>Facebook Post Table + Reactions | Scott - 5 of 19</a:t>
            </a:r>
          </a:p>
        </p:txBody>
      </p:sp>
      <p:graphicFrame>
        <p:nvGraphicFramePr>
          <p:cNvPr id="5" name="Table Placeholder 4">
            <a:extLst>
              <a:ext uri="{FF2B5EF4-FFF2-40B4-BE49-F238E27FC236}">
                <a16:creationId xmlns:a16="http://schemas.microsoft.com/office/drawing/2014/main" id="{8BFEBB23-A44D-429E-8F21-0DB16E3BEB23}"/>
              </a:ext>
            </a:extLst>
          </p:cNvPr>
          <p:cNvGraphicFramePr>
            <a:graphicFrameLocks noGrp="1"/>
          </p:cNvGraphicFramePr>
          <p:nvPr>
            <p:ph type="tbl" sz="quarter" idx="13"/>
            <p:extLst>
              <p:ext uri="{D42A27DB-BD31-4B8C-83A1-F6EECF244321}">
                <p14:modId xmlns:p14="http://schemas.microsoft.com/office/powerpoint/2010/main" val="35999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31314281"/>
                    </a:ext>
                  </a:extLst>
                </a:gridCol>
                <a:gridCol w="493776">
                  <a:extLst>
                    <a:ext uri="{9D8B030D-6E8A-4147-A177-3AD203B41FA5}">
                      <a16:colId xmlns:a16="http://schemas.microsoft.com/office/drawing/2014/main" val="1141751690"/>
                    </a:ext>
                  </a:extLst>
                </a:gridCol>
                <a:gridCol w="493776">
                  <a:extLst>
                    <a:ext uri="{9D8B030D-6E8A-4147-A177-3AD203B41FA5}">
                      <a16:colId xmlns:a16="http://schemas.microsoft.com/office/drawing/2014/main" val="2639681351"/>
                    </a:ext>
                  </a:extLst>
                </a:gridCol>
                <a:gridCol w="493776">
                  <a:extLst>
                    <a:ext uri="{9D8B030D-6E8A-4147-A177-3AD203B41FA5}">
                      <a16:colId xmlns:a16="http://schemas.microsoft.com/office/drawing/2014/main" val="2588654406"/>
                    </a:ext>
                  </a:extLst>
                </a:gridCol>
                <a:gridCol w="493776">
                  <a:extLst>
                    <a:ext uri="{9D8B030D-6E8A-4147-A177-3AD203B41FA5}">
                      <a16:colId xmlns:a16="http://schemas.microsoft.com/office/drawing/2014/main" val="2464169142"/>
                    </a:ext>
                  </a:extLst>
                </a:gridCol>
                <a:gridCol w="493776">
                  <a:extLst>
                    <a:ext uri="{9D8B030D-6E8A-4147-A177-3AD203B41FA5}">
                      <a16:colId xmlns:a16="http://schemas.microsoft.com/office/drawing/2014/main" val="960975235"/>
                    </a:ext>
                  </a:extLst>
                </a:gridCol>
                <a:gridCol w="493776">
                  <a:extLst>
                    <a:ext uri="{9D8B030D-6E8A-4147-A177-3AD203B41FA5}">
                      <a16:colId xmlns:a16="http://schemas.microsoft.com/office/drawing/2014/main" val="2434394970"/>
                    </a:ext>
                  </a:extLst>
                </a:gridCol>
                <a:gridCol w="493776">
                  <a:extLst>
                    <a:ext uri="{9D8B030D-6E8A-4147-A177-3AD203B41FA5}">
                      <a16:colId xmlns:a16="http://schemas.microsoft.com/office/drawing/2014/main" val="1955484465"/>
                    </a:ext>
                  </a:extLst>
                </a:gridCol>
                <a:gridCol w="493776">
                  <a:extLst>
                    <a:ext uri="{9D8B030D-6E8A-4147-A177-3AD203B41FA5}">
                      <a16:colId xmlns:a16="http://schemas.microsoft.com/office/drawing/2014/main" val="1996883907"/>
                    </a:ext>
                  </a:extLst>
                </a:gridCol>
                <a:gridCol w="493776">
                  <a:extLst>
                    <a:ext uri="{9D8B030D-6E8A-4147-A177-3AD203B41FA5}">
                      <a16:colId xmlns:a16="http://schemas.microsoft.com/office/drawing/2014/main" val="1960963535"/>
                    </a:ext>
                  </a:extLst>
                </a:gridCol>
                <a:gridCol w="493776">
                  <a:extLst>
                    <a:ext uri="{9D8B030D-6E8A-4147-A177-3AD203B41FA5}">
                      <a16:colId xmlns:a16="http://schemas.microsoft.com/office/drawing/2014/main" val="3269178136"/>
                    </a:ext>
                  </a:extLst>
                </a:gridCol>
                <a:gridCol w="493776">
                  <a:extLst>
                    <a:ext uri="{9D8B030D-6E8A-4147-A177-3AD203B41FA5}">
                      <a16:colId xmlns:a16="http://schemas.microsoft.com/office/drawing/2014/main" val="23933315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275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- 2021-05-26 19:49:36</a:t>
                      </a:r>
                      <a:r>
                        <a:rPr kumimoji="0" lang="es-ES" sz="1000" b="0" i="0" u="none" strike="noStrike" kern="1200" cap="none" spc="0" normalizeH="0" baseline="0" noProof="0">
                          <a:ln>
                            <a:noFill/>
                          </a:ln>
                          <a:solidFill>
                            <a:prstClr val="black"/>
                          </a:solidFill>
                          <a:effectLst/>
                          <a:uLnTx/>
                          <a:uFillTx/>
                          <a:latin typeface="+mn-lt"/>
                          <a:ea typeface="+mn-ea"/>
                          <a:cs typeface="+mn-cs"/>
                        </a:rPr>
                        <a:t>
 El cuadro más rápido del mercado, un grupo sin cables de 12 velocidades de SRAM, Twin Loc y componentes Syncros. Así es la Spark RC 900 TEAM ISSUE AXS PRZ.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68304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- 2021-05-27 18:47:33</a:t>
                      </a:r>
                      <a:r>
                        <a:rPr kumimoji="0" lang="es-ES" sz="1000" b="0" i="0" u="none" strike="noStrike" kern="1200" cap="none" spc="0" normalizeH="0" baseline="0" noProof="0">
                          <a:ln>
                            <a:noFill/>
                          </a:ln>
                          <a:solidFill>
                            <a:prstClr val="black"/>
                          </a:solidFill>
                          <a:effectLst/>
                          <a:uLnTx/>
                          <a:uFillTx/>
                          <a:latin typeface="+mn-lt"/>
                          <a:ea typeface="+mn-ea"/>
                          <a:cs typeface="+mn-cs"/>
                        </a:rPr>
                        <a:t>
 Nadie como @yanickthemechanic , Head Mechanic del @scottmtbracing , para explicar el setup del manillar de @nschurter 
Y vos, ¿cómo es tu setup?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968057853"/>
                  </a:ext>
                </a:extLst>
              </a:tr>
            </a:tbl>
          </a:graphicData>
        </a:graphic>
      </p:graphicFrame>
      <p:sp>
        <p:nvSpPr>
          <p:cNvPr id="4" name="Text Placeholder 3">
            <a:extLst>
              <a:ext uri="{FF2B5EF4-FFF2-40B4-BE49-F238E27FC236}">
                <a16:creationId xmlns:a16="http://schemas.microsoft.com/office/drawing/2014/main" id="{8DE71A3E-0BCA-402F-9F3D-E1FDE02916E0}"/>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423378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78E69-5364-4473-A4B1-BCBFB3B414DF}"/>
              </a:ext>
            </a:extLst>
          </p:cNvPr>
          <p:cNvSpPr>
            <a:spLocks noGrp="1"/>
          </p:cNvSpPr>
          <p:nvPr>
            <p:ph type="title"/>
          </p:nvPr>
        </p:nvSpPr>
        <p:spPr/>
        <p:txBody>
          <a:bodyPr/>
          <a:lstStyle/>
          <a:p>
            <a:r>
              <a:rPr lang="en-US"/>
              <a:t>Facebook Post Table + Reactions | Scott - 6 of 19</a:t>
            </a:r>
          </a:p>
        </p:txBody>
      </p:sp>
      <p:graphicFrame>
        <p:nvGraphicFramePr>
          <p:cNvPr id="5" name="Table Placeholder 4">
            <a:extLst>
              <a:ext uri="{FF2B5EF4-FFF2-40B4-BE49-F238E27FC236}">
                <a16:creationId xmlns:a16="http://schemas.microsoft.com/office/drawing/2014/main" id="{B82DFBD0-C02D-4E88-8AE6-A6A4FCBD1D23}"/>
              </a:ext>
            </a:extLst>
          </p:cNvPr>
          <p:cNvGraphicFramePr>
            <a:graphicFrameLocks noGrp="1"/>
          </p:cNvGraphicFramePr>
          <p:nvPr>
            <p:ph type="tbl" sz="quarter" idx="13"/>
            <p:extLst>
              <p:ext uri="{D42A27DB-BD31-4B8C-83A1-F6EECF244321}">
                <p14:modId xmlns:p14="http://schemas.microsoft.com/office/powerpoint/2010/main" val="1284627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06524503"/>
                    </a:ext>
                  </a:extLst>
                </a:gridCol>
                <a:gridCol w="493776">
                  <a:extLst>
                    <a:ext uri="{9D8B030D-6E8A-4147-A177-3AD203B41FA5}">
                      <a16:colId xmlns:a16="http://schemas.microsoft.com/office/drawing/2014/main" val="3822997192"/>
                    </a:ext>
                  </a:extLst>
                </a:gridCol>
                <a:gridCol w="493776">
                  <a:extLst>
                    <a:ext uri="{9D8B030D-6E8A-4147-A177-3AD203B41FA5}">
                      <a16:colId xmlns:a16="http://schemas.microsoft.com/office/drawing/2014/main" val="2588627025"/>
                    </a:ext>
                  </a:extLst>
                </a:gridCol>
                <a:gridCol w="493776">
                  <a:extLst>
                    <a:ext uri="{9D8B030D-6E8A-4147-A177-3AD203B41FA5}">
                      <a16:colId xmlns:a16="http://schemas.microsoft.com/office/drawing/2014/main" val="1699186182"/>
                    </a:ext>
                  </a:extLst>
                </a:gridCol>
                <a:gridCol w="493776">
                  <a:extLst>
                    <a:ext uri="{9D8B030D-6E8A-4147-A177-3AD203B41FA5}">
                      <a16:colId xmlns:a16="http://schemas.microsoft.com/office/drawing/2014/main" val="2639894493"/>
                    </a:ext>
                  </a:extLst>
                </a:gridCol>
                <a:gridCol w="493776">
                  <a:extLst>
                    <a:ext uri="{9D8B030D-6E8A-4147-A177-3AD203B41FA5}">
                      <a16:colId xmlns:a16="http://schemas.microsoft.com/office/drawing/2014/main" val="2925984042"/>
                    </a:ext>
                  </a:extLst>
                </a:gridCol>
                <a:gridCol w="493776">
                  <a:extLst>
                    <a:ext uri="{9D8B030D-6E8A-4147-A177-3AD203B41FA5}">
                      <a16:colId xmlns:a16="http://schemas.microsoft.com/office/drawing/2014/main" val="3078212904"/>
                    </a:ext>
                  </a:extLst>
                </a:gridCol>
                <a:gridCol w="493776">
                  <a:extLst>
                    <a:ext uri="{9D8B030D-6E8A-4147-A177-3AD203B41FA5}">
                      <a16:colId xmlns:a16="http://schemas.microsoft.com/office/drawing/2014/main" val="4188926815"/>
                    </a:ext>
                  </a:extLst>
                </a:gridCol>
                <a:gridCol w="493776">
                  <a:extLst>
                    <a:ext uri="{9D8B030D-6E8A-4147-A177-3AD203B41FA5}">
                      <a16:colId xmlns:a16="http://schemas.microsoft.com/office/drawing/2014/main" val="369253803"/>
                    </a:ext>
                  </a:extLst>
                </a:gridCol>
                <a:gridCol w="493776">
                  <a:extLst>
                    <a:ext uri="{9D8B030D-6E8A-4147-A177-3AD203B41FA5}">
                      <a16:colId xmlns:a16="http://schemas.microsoft.com/office/drawing/2014/main" val="3897070310"/>
                    </a:ext>
                  </a:extLst>
                </a:gridCol>
                <a:gridCol w="493776">
                  <a:extLst>
                    <a:ext uri="{9D8B030D-6E8A-4147-A177-3AD203B41FA5}">
                      <a16:colId xmlns:a16="http://schemas.microsoft.com/office/drawing/2014/main" val="2285092733"/>
                    </a:ext>
                  </a:extLst>
                </a:gridCol>
                <a:gridCol w="493776">
                  <a:extLst>
                    <a:ext uri="{9D8B030D-6E8A-4147-A177-3AD203B41FA5}">
                      <a16:colId xmlns:a16="http://schemas.microsoft.com/office/drawing/2014/main" val="21316199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95189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- 2021-05-29 10:02:12</a:t>
                      </a:r>
                      <a:r>
                        <a:rPr kumimoji="0" lang="es-ES" sz="1000" b="0" i="0" u="none" strike="noStrike" kern="1200" cap="none" spc="0" normalizeH="0" baseline="0" noProof="0">
                          <a:ln>
                            <a:noFill/>
                          </a:ln>
                          <a:solidFill>
                            <a:prstClr val="black"/>
                          </a:solidFill>
                          <a:effectLst/>
                          <a:uLnTx/>
                          <a:uFillTx/>
                          <a:latin typeface="+mn-lt"/>
                          <a:ea typeface="+mn-ea"/>
                          <a:cs typeface="+mn-cs"/>
                        </a:rPr>
                        <a:t>
 Feliz día del bicicletero!!
¿Tu bicicletero tiene Facebook? Mencionalo en los comentarios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00467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- 2021-06-14 20:39:50</a:t>
                      </a:r>
                      <a:r>
                        <a:rPr kumimoji="0" lang="es-ES" sz="1000" b="0" i="0" u="none" strike="noStrike" kern="1200" cap="none" spc="0" normalizeH="0" baseline="0" noProof="0">
                          <a:ln>
                            <a:noFill/>
                          </a:ln>
                          <a:solidFill>
                            <a:prstClr val="black"/>
                          </a:solidFill>
                          <a:effectLst/>
                          <a:uLnTx/>
                          <a:uFillTx/>
                          <a:latin typeface="+mn-lt"/>
                          <a:ea typeface="+mn-ea"/>
                          <a:cs typeface="+mn-cs"/>
                        </a:rPr>
                        <a:t>
 #ProduccionNacional 
¿Scale 940 o 980?
¿Cuadro de aleación o de carbono?
Las ponemos frente a frente para que elijas la que mejor se adapta a vos.
Encontrá todos los detalles en nuestra web o acercate a una de nuestras Tiendas SCOTT para conocerlas en persona.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9420969"/>
                  </a:ext>
                </a:extLst>
              </a:tr>
            </a:tbl>
          </a:graphicData>
        </a:graphic>
      </p:graphicFrame>
      <p:sp>
        <p:nvSpPr>
          <p:cNvPr id="4" name="Text Placeholder 3">
            <a:extLst>
              <a:ext uri="{FF2B5EF4-FFF2-40B4-BE49-F238E27FC236}">
                <a16:creationId xmlns:a16="http://schemas.microsoft.com/office/drawing/2014/main" id="{DD95B320-856C-44C7-A1C5-74034ABD8B66}"/>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0004822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7B9FB-1CE1-4517-A427-6F7865DA8692}"/>
              </a:ext>
            </a:extLst>
          </p:cNvPr>
          <p:cNvSpPr>
            <a:spLocks noGrp="1"/>
          </p:cNvSpPr>
          <p:nvPr>
            <p:ph type="title"/>
          </p:nvPr>
        </p:nvSpPr>
        <p:spPr/>
        <p:txBody>
          <a:bodyPr/>
          <a:lstStyle/>
          <a:p>
            <a:r>
              <a:rPr lang="en-US"/>
              <a:t>Facebook Post Table + Reactions | Scott - 7 of 19</a:t>
            </a:r>
          </a:p>
        </p:txBody>
      </p:sp>
      <p:graphicFrame>
        <p:nvGraphicFramePr>
          <p:cNvPr id="5" name="Table Placeholder 4">
            <a:extLst>
              <a:ext uri="{FF2B5EF4-FFF2-40B4-BE49-F238E27FC236}">
                <a16:creationId xmlns:a16="http://schemas.microsoft.com/office/drawing/2014/main" id="{E48C5DE5-0F6F-4CE8-947A-EDBD39C5014D}"/>
              </a:ext>
            </a:extLst>
          </p:cNvPr>
          <p:cNvGraphicFramePr>
            <a:graphicFrameLocks noGrp="1"/>
          </p:cNvGraphicFramePr>
          <p:nvPr>
            <p:ph type="tbl" sz="quarter" idx="13"/>
            <p:extLst>
              <p:ext uri="{D42A27DB-BD31-4B8C-83A1-F6EECF244321}">
                <p14:modId xmlns:p14="http://schemas.microsoft.com/office/powerpoint/2010/main" val="7936570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41389437"/>
                    </a:ext>
                  </a:extLst>
                </a:gridCol>
                <a:gridCol w="493776">
                  <a:extLst>
                    <a:ext uri="{9D8B030D-6E8A-4147-A177-3AD203B41FA5}">
                      <a16:colId xmlns:a16="http://schemas.microsoft.com/office/drawing/2014/main" val="2574381667"/>
                    </a:ext>
                  </a:extLst>
                </a:gridCol>
                <a:gridCol w="493776">
                  <a:extLst>
                    <a:ext uri="{9D8B030D-6E8A-4147-A177-3AD203B41FA5}">
                      <a16:colId xmlns:a16="http://schemas.microsoft.com/office/drawing/2014/main" val="668926218"/>
                    </a:ext>
                  </a:extLst>
                </a:gridCol>
                <a:gridCol w="493776">
                  <a:extLst>
                    <a:ext uri="{9D8B030D-6E8A-4147-A177-3AD203B41FA5}">
                      <a16:colId xmlns:a16="http://schemas.microsoft.com/office/drawing/2014/main" val="3212730462"/>
                    </a:ext>
                  </a:extLst>
                </a:gridCol>
                <a:gridCol w="493776">
                  <a:extLst>
                    <a:ext uri="{9D8B030D-6E8A-4147-A177-3AD203B41FA5}">
                      <a16:colId xmlns:a16="http://schemas.microsoft.com/office/drawing/2014/main" val="2989176499"/>
                    </a:ext>
                  </a:extLst>
                </a:gridCol>
                <a:gridCol w="493776">
                  <a:extLst>
                    <a:ext uri="{9D8B030D-6E8A-4147-A177-3AD203B41FA5}">
                      <a16:colId xmlns:a16="http://schemas.microsoft.com/office/drawing/2014/main" val="3384593820"/>
                    </a:ext>
                  </a:extLst>
                </a:gridCol>
                <a:gridCol w="493776">
                  <a:extLst>
                    <a:ext uri="{9D8B030D-6E8A-4147-A177-3AD203B41FA5}">
                      <a16:colId xmlns:a16="http://schemas.microsoft.com/office/drawing/2014/main" val="3050350048"/>
                    </a:ext>
                  </a:extLst>
                </a:gridCol>
                <a:gridCol w="493776">
                  <a:extLst>
                    <a:ext uri="{9D8B030D-6E8A-4147-A177-3AD203B41FA5}">
                      <a16:colId xmlns:a16="http://schemas.microsoft.com/office/drawing/2014/main" val="2649456351"/>
                    </a:ext>
                  </a:extLst>
                </a:gridCol>
                <a:gridCol w="493776">
                  <a:extLst>
                    <a:ext uri="{9D8B030D-6E8A-4147-A177-3AD203B41FA5}">
                      <a16:colId xmlns:a16="http://schemas.microsoft.com/office/drawing/2014/main" val="3526838684"/>
                    </a:ext>
                  </a:extLst>
                </a:gridCol>
                <a:gridCol w="493776">
                  <a:extLst>
                    <a:ext uri="{9D8B030D-6E8A-4147-A177-3AD203B41FA5}">
                      <a16:colId xmlns:a16="http://schemas.microsoft.com/office/drawing/2014/main" val="3170027449"/>
                    </a:ext>
                  </a:extLst>
                </a:gridCol>
                <a:gridCol w="493776">
                  <a:extLst>
                    <a:ext uri="{9D8B030D-6E8A-4147-A177-3AD203B41FA5}">
                      <a16:colId xmlns:a16="http://schemas.microsoft.com/office/drawing/2014/main" val="3816356564"/>
                    </a:ext>
                  </a:extLst>
                </a:gridCol>
                <a:gridCol w="493776">
                  <a:extLst>
                    <a:ext uri="{9D8B030D-6E8A-4147-A177-3AD203B41FA5}">
                      <a16:colId xmlns:a16="http://schemas.microsoft.com/office/drawing/2014/main" val="18670094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4289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- 2021-05-17 19:41:33</a:t>
                      </a:r>
                      <a:r>
                        <a:rPr kumimoji="0" lang="es-ES" sz="1000" b="0" i="0" u="none" strike="noStrike" kern="1200" cap="none" spc="0" normalizeH="0" baseline="0" noProof="0">
                          <a:ln>
                            <a:noFill/>
                          </a:ln>
                          <a:solidFill>
                            <a:prstClr val="black"/>
                          </a:solidFill>
                          <a:effectLst/>
                          <a:uLnTx/>
                          <a:uFillTx/>
                          <a:latin typeface="+mn-lt"/>
                          <a:ea typeface="+mn-ea"/>
                          <a:cs typeface="+mn-cs"/>
                        </a:rPr>
                        <a:t>
 La SCOTT Scale 925 presenta una geometría inspirada en la competición del más alto nivel. La combinación de una transmisión Shimano de 12 velocidades y componentes Syncros pone en tus manos una bicicleta rígida perfecta para llegar adelante.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52515714"/>
                  </a:ext>
                </a:extLst>
              </a:tr>
            </a:tbl>
          </a:graphicData>
        </a:graphic>
      </p:graphicFrame>
      <p:sp>
        <p:nvSpPr>
          <p:cNvPr id="4" name="Text Placeholder 3">
            <a:extLst>
              <a:ext uri="{FF2B5EF4-FFF2-40B4-BE49-F238E27FC236}">
                <a16:creationId xmlns:a16="http://schemas.microsoft.com/office/drawing/2014/main" id="{9E4F23F8-60BF-4D11-BC6C-92A4D6B45EC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742989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15FB8-C3C0-479B-86DE-E870FED58D03}"/>
              </a:ext>
            </a:extLst>
          </p:cNvPr>
          <p:cNvSpPr>
            <a:spLocks noGrp="1"/>
          </p:cNvSpPr>
          <p:nvPr>
            <p:ph type="title"/>
          </p:nvPr>
        </p:nvSpPr>
        <p:spPr/>
        <p:txBody>
          <a:bodyPr/>
          <a:lstStyle/>
          <a:p>
            <a:r>
              <a:rPr lang="en-US"/>
              <a:t>Facebook Post Table + Reactions | Scott - 8 of 19</a:t>
            </a:r>
          </a:p>
        </p:txBody>
      </p:sp>
      <p:graphicFrame>
        <p:nvGraphicFramePr>
          <p:cNvPr id="5" name="Table Placeholder 4">
            <a:extLst>
              <a:ext uri="{FF2B5EF4-FFF2-40B4-BE49-F238E27FC236}">
                <a16:creationId xmlns:a16="http://schemas.microsoft.com/office/drawing/2014/main" id="{030DDD25-96FC-495A-8B39-6D594BE15420}"/>
              </a:ext>
            </a:extLst>
          </p:cNvPr>
          <p:cNvGraphicFramePr>
            <a:graphicFrameLocks noGrp="1"/>
          </p:cNvGraphicFramePr>
          <p:nvPr>
            <p:ph type="tbl" sz="quarter" idx="13"/>
            <p:extLst>
              <p:ext uri="{D42A27DB-BD31-4B8C-83A1-F6EECF244321}">
                <p14:modId xmlns:p14="http://schemas.microsoft.com/office/powerpoint/2010/main" val="2441563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77466324"/>
                    </a:ext>
                  </a:extLst>
                </a:gridCol>
                <a:gridCol w="493776">
                  <a:extLst>
                    <a:ext uri="{9D8B030D-6E8A-4147-A177-3AD203B41FA5}">
                      <a16:colId xmlns:a16="http://schemas.microsoft.com/office/drawing/2014/main" val="2610186707"/>
                    </a:ext>
                  </a:extLst>
                </a:gridCol>
                <a:gridCol w="493776">
                  <a:extLst>
                    <a:ext uri="{9D8B030D-6E8A-4147-A177-3AD203B41FA5}">
                      <a16:colId xmlns:a16="http://schemas.microsoft.com/office/drawing/2014/main" val="3041589533"/>
                    </a:ext>
                  </a:extLst>
                </a:gridCol>
                <a:gridCol w="493776">
                  <a:extLst>
                    <a:ext uri="{9D8B030D-6E8A-4147-A177-3AD203B41FA5}">
                      <a16:colId xmlns:a16="http://schemas.microsoft.com/office/drawing/2014/main" val="104126407"/>
                    </a:ext>
                  </a:extLst>
                </a:gridCol>
                <a:gridCol w="493776">
                  <a:extLst>
                    <a:ext uri="{9D8B030D-6E8A-4147-A177-3AD203B41FA5}">
                      <a16:colId xmlns:a16="http://schemas.microsoft.com/office/drawing/2014/main" val="626084618"/>
                    </a:ext>
                  </a:extLst>
                </a:gridCol>
                <a:gridCol w="493776">
                  <a:extLst>
                    <a:ext uri="{9D8B030D-6E8A-4147-A177-3AD203B41FA5}">
                      <a16:colId xmlns:a16="http://schemas.microsoft.com/office/drawing/2014/main" val="2655472392"/>
                    </a:ext>
                  </a:extLst>
                </a:gridCol>
                <a:gridCol w="493776">
                  <a:extLst>
                    <a:ext uri="{9D8B030D-6E8A-4147-A177-3AD203B41FA5}">
                      <a16:colId xmlns:a16="http://schemas.microsoft.com/office/drawing/2014/main" val="3450258680"/>
                    </a:ext>
                  </a:extLst>
                </a:gridCol>
                <a:gridCol w="493776">
                  <a:extLst>
                    <a:ext uri="{9D8B030D-6E8A-4147-A177-3AD203B41FA5}">
                      <a16:colId xmlns:a16="http://schemas.microsoft.com/office/drawing/2014/main" val="456708920"/>
                    </a:ext>
                  </a:extLst>
                </a:gridCol>
                <a:gridCol w="493776">
                  <a:extLst>
                    <a:ext uri="{9D8B030D-6E8A-4147-A177-3AD203B41FA5}">
                      <a16:colId xmlns:a16="http://schemas.microsoft.com/office/drawing/2014/main" val="3924359724"/>
                    </a:ext>
                  </a:extLst>
                </a:gridCol>
                <a:gridCol w="493776">
                  <a:extLst>
                    <a:ext uri="{9D8B030D-6E8A-4147-A177-3AD203B41FA5}">
                      <a16:colId xmlns:a16="http://schemas.microsoft.com/office/drawing/2014/main" val="4102825502"/>
                    </a:ext>
                  </a:extLst>
                </a:gridCol>
                <a:gridCol w="493776">
                  <a:extLst>
                    <a:ext uri="{9D8B030D-6E8A-4147-A177-3AD203B41FA5}">
                      <a16:colId xmlns:a16="http://schemas.microsoft.com/office/drawing/2014/main" val="302922292"/>
                    </a:ext>
                  </a:extLst>
                </a:gridCol>
                <a:gridCol w="493776">
                  <a:extLst>
                    <a:ext uri="{9D8B030D-6E8A-4147-A177-3AD203B41FA5}">
                      <a16:colId xmlns:a16="http://schemas.microsoft.com/office/drawing/2014/main" val="11505856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3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- 2021-05-23 19:21:23</a:t>
                      </a:r>
                      <a:r>
                        <a:rPr kumimoji="0" lang="es-ES" sz="1000" b="0" i="0" u="none" strike="noStrike" kern="1200" cap="none" spc="0" normalizeH="0" baseline="0" noProof="0">
                          <a:ln>
                            <a:noFill/>
                          </a:ln>
                          <a:solidFill>
                            <a:prstClr val="black"/>
                          </a:solidFill>
                          <a:effectLst/>
                          <a:uLnTx/>
                          <a:uFillTx/>
                          <a:latin typeface="+mn-lt"/>
                          <a:ea typeface="+mn-ea"/>
                          <a:cs typeface="+mn-cs"/>
                        </a:rPr>
                        <a:t>
 #SantiniArgentina ahora hacer parte del Super Team Trek Bontrager temporada 2021-2022! 
El customizado especial SKINSUIT SPRINTER, diseñado en Italia, esta fabricado con tejido aero Highspeed en las mangas, Thunderbike Power alrededor de los muslos para una compresión muscular óptima, cierre frontal de doble apertura, bolsillo trasero triple y una badana C3 que es la misma que usa el @treksegafredo.
Además, van a estar acompañados por un bib short y jersey con la más alta tecnologia para un rendimiento aerodinámico mejorado. 
Gracias por sumarse en esta nueva temporada:
🔴 @santini_arg
@trekbikes @trekbicycleargentina @bontragerargentina @opticacentralstore @guargentina  @foxracingargentina @microonfactory
📸 @sportsphotographer.arg 📸 @trompofilms
#RacedToWin #GoOutside #creemosenlasbicis #gobybike #procaliber #supercaliber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163667277"/>
                  </a:ext>
                </a:extLst>
              </a:tr>
            </a:tbl>
          </a:graphicData>
        </a:graphic>
      </p:graphicFrame>
      <p:sp>
        <p:nvSpPr>
          <p:cNvPr id="4" name="Text Placeholder 3">
            <a:extLst>
              <a:ext uri="{FF2B5EF4-FFF2-40B4-BE49-F238E27FC236}">
                <a16:creationId xmlns:a16="http://schemas.microsoft.com/office/drawing/2014/main" id="{33D62E5A-3B01-46E5-ABD7-1E90C053855F}"/>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8573675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3AAE69-F873-490E-831F-937E5E911545}"/>
              </a:ext>
            </a:extLst>
          </p:cNvPr>
          <p:cNvSpPr>
            <a:spLocks noGrp="1"/>
          </p:cNvSpPr>
          <p:nvPr>
            <p:ph type="title"/>
          </p:nvPr>
        </p:nvSpPr>
        <p:spPr/>
        <p:txBody>
          <a:bodyPr/>
          <a:lstStyle/>
          <a:p>
            <a:r>
              <a:rPr lang="en-US"/>
              <a:t>Facebook Post Table + Reactions | Scott - 9 of 19</a:t>
            </a:r>
          </a:p>
        </p:txBody>
      </p:sp>
      <p:graphicFrame>
        <p:nvGraphicFramePr>
          <p:cNvPr id="5" name="Table Placeholder 4">
            <a:extLst>
              <a:ext uri="{FF2B5EF4-FFF2-40B4-BE49-F238E27FC236}">
                <a16:creationId xmlns:a16="http://schemas.microsoft.com/office/drawing/2014/main" id="{6849F430-7F83-42B1-816B-2E027148AF7E}"/>
              </a:ext>
            </a:extLst>
          </p:cNvPr>
          <p:cNvGraphicFramePr>
            <a:graphicFrameLocks noGrp="1"/>
          </p:cNvGraphicFramePr>
          <p:nvPr>
            <p:ph type="tbl" sz="quarter" idx="13"/>
            <p:extLst>
              <p:ext uri="{D42A27DB-BD31-4B8C-83A1-F6EECF244321}">
                <p14:modId xmlns:p14="http://schemas.microsoft.com/office/powerpoint/2010/main" val="1670549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425183"/>
                    </a:ext>
                  </a:extLst>
                </a:gridCol>
                <a:gridCol w="493776">
                  <a:extLst>
                    <a:ext uri="{9D8B030D-6E8A-4147-A177-3AD203B41FA5}">
                      <a16:colId xmlns:a16="http://schemas.microsoft.com/office/drawing/2014/main" val="3791781402"/>
                    </a:ext>
                  </a:extLst>
                </a:gridCol>
                <a:gridCol w="493776">
                  <a:extLst>
                    <a:ext uri="{9D8B030D-6E8A-4147-A177-3AD203B41FA5}">
                      <a16:colId xmlns:a16="http://schemas.microsoft.com/office/drawing/2014/main" val="2219532263"/>
                    </a:ext>
                  </a:extLst>
                </a:gridCol>
                <a:gridCol w="493776">
                  <a:extLst>
                    <a:ext uri="{9D8B030D-6E8A-4147-A177-3AD203B41FA5}">
                      <a16:colId xmlns:a16="http://schemas.microsoft.com/office/drawing/2014/main" val="2893781975"/>
                    </a:ext>
                  </a:extLst>
                </a:gridCol>
                <a:gridCol w="493776">
                  <a:extLst>
                    <a:ext uri="{9D8B030D-6E8A-4147-A177-3AD203B41FA5}">
                      <a16:colId xmlns:a16="http://schemas.microsoft.com/office/drawing/2014/main" val="338129772"/>
                    </a:ext>
                  </a:extLst>
                </a:gridCol>
                <a:gridCol w="493776">
                  <a:extLst>
                    <a:ext uri="{9D8B030D-6E8A-4147-A177-3AD203B41FA5}">
                      <a16:colId xmlns:a16="http://schemas.microsoft.com/office/drawing/2014/main" val="245685068"/>
                    </a:ext>
                  </a:extLst>
                </a:gridCol>
                <a:gridCol w="493776">
                  <a:extLst>
                    <a:ext uri="{9D8B030D-6E8A-4147-A177-3AD203B41FA5}">
                      <a16:colId xmlns:a16="http://schemas.microsoft.com/office/drawing/2014/main" val="2945328620"/>
                    </a:ext>
                  </a:extLst>
                </a:gridCol>
                <a:gridCol w="493776">
                  <a:extLst>
                    <a:ext uri="{9D8B030D-6E8A-4147-A177-3AD203B41FA5}">
                      <a16:colId xmlns:a16="http://schemas.microsoft.com/office/drawing/2014/main" val="4028452149"/>
                    </a:ext>
                  </a:extLst>
                </a:gridCol>
                <a:gridCol w="493776">
                  <a:extLst>
                    <a:ext uri="{9D8B030D-6E8A-4147-A177-3AD203B41FA5}">
                      <a16:colId xmlns:a16="http://schemas.microsoft.com/office/drawing/2014/main" val="2896130679"/>
                    </a:ext>
                  </a:extLst>
                </a:gridCol>
                <a:gridCol w="493776">
                  <a:extLst>
                    <a:ext uri="{9D8B030D-6E8A-4147-A177-3AD203B41FA5}">
                      <a16:colId xmlns:a16="http://schemas.microsoft.com/office/drawing/2014/main" val="38254882"/>
                    </a:ext>
                  </a:extLst>
                </a:gridCol>
                <a:gridCol w="493776">
                  <a:extLst>
                    <a:ext uri="{9D8B030D-6E8A-4147-A177-3AD203B41FA5}">
                      <a16:colId xmlns:a16="http://schemas.microsoft.com/office/drawing/2014/main" val="3759671974"/>
                    </a:ext>
                  </a:extLst>
                </a:gridCol>
                <a:gridCol w="493776">
                  <a:extLst>
                    <a:ext uri="{9D8B030D-6E8A-4147-A177-3AD203B41FA5}">
                      <a16:colId xmlns:a16="http://schemas.microsoft.com/office/drawing/2014/main" val="234867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2762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Scott Sports Argentina - 2021-06-04 20:02:52</a:t>
                      </a:r>
                      <a:r>
                        <a:rPr kumimoji="0" lang="es-ES" sz="1000" b="0" i="0" u="none" strike="noStrike" kern="1200" cap="none" spc="0" normalizeH="0" baseline="0" noProof="0">
                          <a:ln>
                            <a:noFill/>
                          </a:ln>
                          <a:solidFill>
                            <a:prstClr val="black"/>
                          </a:solidFill>
                          <a:effectLst/>
                          <a:uLnTx/>
                          <a:uFillTx/>
                          <a:latin typeface="+mn-lt"/>
                          <a:ea typeface="+mn-ea"/>
                          <a:cs typeface="+mn-cs"/>
                        </a:rPr>
                        <a:t>
 @danypobor y sus paisajes a la hora de salir a pedalear junto a @maryrojas70 
#SCOTTargentina  
#SCOTTbikes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6904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Cannondale Argentina - 2021-05-29 14:01:08</a:t>
                      </a:r>
                      <a:r>
                        <a:rPr kumimoji="0" lang="es-ES" sz="1000" b="0" i="0" u="none" strike="noStrike" kern="1200" cap="none" spc="0" normalizeH="0" baseline="0" noProof="0">
                          <a:ln>
                            <a:noFill/>
                          </a:ln>
                          <a:solidFill>
                            <a:prstClr val="black"/>
                          </a:solidFill>
                          <a:effectLst/>
                          <a:uLnTx/>
                          <a:uFillTx/>
                          <a:latin typeface="+mn-lt"/>
                          <a:ea typeface="+mn-ea"/>
                          <a:cs typeface="+mn-cs"/>
                        </a:rPr>
                        <a:t>
 Para ellos, que siempre nos salvan... ¡Feliz día! 🛠 #DíaDelBicicletero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937929860"/>
                  </a:ext>
                </a:extLst>
              </a:tr>
            </a:tbl>
          </a:graphicData>
        </a:graphic>
      </p:graphicFrame>
      <p:sp>
        <p:nvSpPr>
          <p:cNvPr id="4" name="Text Placeholder 3">
            <a:extLst>
              <a:ext uri="{FF2B5EF4-FFF2-40B4-BE49-F238E27FC236}">
                <a16:creationId xmlns:a16="http://schemas.microsoft.com/office/drawing/2014/main" id="{4EA815D5-50BB-404E-9359-AAB535C894D7}"/>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7536264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C28C50-E760-48A5-AFC1-DF2003A797FC}"/>
              </a:ext>
            </a:extLst>
          </p:cNvPr>
          <p:cNvSpPr>
            <a:spLocks noGrp="1"/>
          </p:cNvSpPr>
          <p:nvPr>
            <p:ph type="title"/>
          </p:nvPr>
        </p:nvSpPr>
        <p:spPr/>
        <p:txBody>
          <a:bodyPr/>
          <a:lstStyle/>
          <a:p>
            <a:r>
              <a:rPr lang="en-US"/>
              <a:t>Facebook Post Table + Reactions | Scott - 10 of 19</a:t>
            </a:r>
          </a:p>
        </p:txBody>
      </p:sp>
      <p:graphicFrame>
        <p:nvGraphicFramePr>
          <p:cNvPr id="5" name="Table Placeholder 4">
            <a:extLst>
              <a:ext uri="{FF2B5EF4-FFF2-40B4-BE49-F238E27FC236}">
                <a16:creationId xmlns:a16="http://schemas.microsoft.com/office/drawing/2014/main" id="{36216FD7-4360-4AFE-B3C6-B596A392AE4C}"/>
              </a:ext>
            </a:extLst>
          </p:cNvPr>
          <p:cNvGraphicFramePr>
            <a:graphicFrameLocks noGrp="1"/>
          </p:cNvGraphicFramePr>
          <p:nvPr>
            <p:ph type="tbl" sz="quarter" idx="13"/>
            <p:extLst>
              <p:ext uri="{D42A27DB-BD31-4B8C-83A1-F6EECF244321}">
                <p14:modId xmlns:p14="http://schemas.microsoft.com/office/powerpoint/2010/main" val="187980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62770431"/>
                    </a:ext>
                  </a:extLst>
                </a:gridCol>
                <a:gridCol w="493776">
                  <a:extLst>
                    <a:ext uri="{9D8B030D-6E8A-4147-A177-3AD203B41FA5}">
                      <a16:colId xmlns:a16="http://schemas.microsoft.com/office/drawing/2014/main" val="3306768925"/>
                    </a:ext>
                  </a:extLst>
                </a:gridCol>
                <a:gridCol w="493776">
                  <a:extLst>
                    <a:ext uri="{9D8B030D-6E8A-4147-A177-3AD203B41FA5}">
                      <a16:colId xmlns:a16="http://schemas.microsoft.com/office/drawing/2014/main" val="2810718361"/>
                    </a:ext>
                  </a:extLst>
                </a:gridCol>
                <a:gridCol w="493776">
                  <a:extLst>
                    <a:ext uri="{9D8B030D-6E8A-4147-A177-3AD203B41FA5}">
                      <a16:colId xmlns:a16="http://schemas.microsoft.com/office/drawing/2014/main" val="2099923114"/>
                    </a:ext>
                  </a:extLst>
                </a:gridCol>
                <a:gridCol w="493776">
                  <a:extLst>
                    <a:ext uri="{9D8B030D-6E8A-4147-A177-3AD203B41FA5}">
                      <a16:colId xmlns:a16="http://schemas.microsoft.com/office/drawing/2014/main" val="830768897"/>
                    </a:ext>
                  </a:extLst>
                </a:gridCol>
                <a:gridCol w="493776">
                  <a:extLst>
                    <a:ext uri="{9D8B030D-6E8A-4147-A177-3AD203B41FA5}">
                      <a16:colId xmlns:a16="http://schemas.microsoft.com/office/drawing/2014/main" val="1827413750"/>
                    </a:ext>
                  </a:extLst>
                </a:gridCol>
                <a:gridCol w="493776">
                  <a:extLst>
                    <a:ext uri="{9D8B030D-6E8A-4147-A177-3AD203B41FA5}">
                      <a16:colId xmlns:a16="http://schemas.microsoft.com/office/drawing/2014/main" val="622423117"/>
                    </a:ext>
                  </a:extLst>
                </a:gridCol>
                <a:gridCol w="493776">
                  <a:extLst>
                    <a:ext uri="{9D8B030D-6E8A-4147-A177-3AD203B41FA5}">
                      <a16:colId xmlns:a16="http://schemas.microsoft.com/office/drawing/2014/main" val="314241272"/>
                    </a:ext>
                  </a:extLst>
                </a:gridCol>
                <a:gridCol w="493776">
                  <a:extLst>
                    <a:ext uri="{9D8B030D-6E8A-4147-A177-3AD203B41FA5}">
                      <a16:colId xmlns:a16="http://schemas.microsoft.com/office/drawing/2014/main" val="4256348880"/>
                    </a:ext>
                  </a:extLst>
                </a:gridCol>
                <a:gridCol w="493776">
                  <a:extLst>
                    <a:ext uri="{9D8B030D-6E8A-4147-A177-3AD203B41FA5}">
                      <a16:colId xmlns:a16="http://schemas.microsoft.com/office/drawing/2014/main" val="766620222"/>
                    </a:ext>
                  </a:extLst>
                </a:gridCol>
                <a:gridCol w="493776">
                  <a:extLst>
                    <a:ext uri="{9D8B030D-6E8A-4147-A177-3AD203B41FA5}">
                      <a16:colId xmlns:a16="http://schemas.microsoft.com/office/drawing/2014/main" val="452213649"/>
                    </a:ext>
                  </a:extLst>
                </a:gridCol>
                <a:gridCol w="493776">
                  <a:extLst>
                    <a:ext uri="{9D8B030D-6E8A-4147-A177-3AD203B41FA5}">
                      <a16:colId xmlns:a16="http://schemas.microsoft.com/office/drawing/2014/main" val="95612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220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- 2021-06-01 20:20:44</a:t>
                      </a:r>
                      <a:r>
                        <a:rPr kumimoji="0" lang="en-US" sz="1000" b="0" i="0" u="none" strike="noStrike" kern="1200" cap="none" spc="0" normalizeH="0" baseline="0" noProof="0">
                          <a:ln>
                            <a:noFill/>
                          </a:ln>
                          <a:solidFill>
                            <a:prstClr val="black"/>
                          </a:solidFill>
                          <a:effectLst/>
                          <a:uLnTx/>
                          <a:uFillTx/>
                          <a:latin typeface="+mn-lt"/>
                          <a:ea typeface="+mn-ea"/>
                          <a:cs typeface="+mn-cs"/>
                        </a:rPr>
                        <a:t>
 La Spark RC 900 World Cup, creada para ganar:
✅ Cuadro Spark RC de carbono HMX
✅ RockShox SID Ult. RD3 110 mm
✅ RS Nude RLC3, TwinLoc, 100 mm
✅ SRAM XX1 AXS Eagle, 12 velocidades
✅ Frenos de disco SRAM Level TLM
✅ Ruedas de carbono Syncros Silverton 1.0
✅ Cubiertas Maxxis Rekon Race Folding
✅ Componentes de carbono Syncros
Toda la info acá: https://www.scott-sports.com/ar/es/product/scott-spark-rc-900-world-cup-axs-bike?article=280492009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148310646"/>
                  </a:ext>
                </a:extLst>
              </a:tr>
            </a:tbl>
          </a:graphicData>
        </a:graphic>
      </p:graphicFrame>
      <p:sp>
        <p:nvSpPr>
          <p:cNvPr id="4" name="Text Placeholder 3">
            <a:extLst>
              <a:ext uri="{FF2B5EF4-FFF2-40B4-BE49-F238E27FC236}">
                <a16:creationId xmlns:a16="http://schemas.microsoft.com/office/drawing/2014/main" id="{75E68E1D-598B-4663-B79F-38CE1C15E44D}"/>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57397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0BEC8-AFAF-40D8-8B85-98ED5B8F6A5E}"/>
              </a:ext>
            </a:extLst>
          </p:cNvPr>
          <p:cNvSpPr>
            <a:spLocks noGrp="1"/>
          </p:cNvSpPr>
          <p:nvPr>
            <p:ph type="title"/>
          </p:nvPr>
        </p:nvSpPr>
        <p:spPr/>
        <p:txBody>
          <a:bodyPr/>
          <a:lstStyle/>
          <a:p>
            <a:r>
              <a:rPr lang="en-US"/>
              <a:t>Facebook Post Table + Reactions | Scott - 11 of 19</a:t>
            </a:r>
          </a:p>
        </p:txBody>
      </p:sp>
      <p:graphicFrame>
        <p:nvGraphicFramePr>
          <p:cNvPr id="5" name="Table Placeholder 4">
            <a:extLst>
              <a:ext uri="{FF2B5EF4-FFF2-40B4-BE49-F238E27FC236}">
                <a16:creationId xmlns:a16="http://schemas.microsoft.com/office/drawing/2014/main" id="{A1CF859E-11EE-4725-803C-C1394233F68E}"/>
              </a:ext>
            </a:extLst>
          </p:cNvPr>
          <p:cNvGraphicFramePr>
            <a:graphicFrameLocks noGrp="1"/>
          </p:cNvGraphicFramePr>
          <p:nvPr>
            <p:ph type="tbl" sz="quarter" idx="13"/>
            <p:extLst>
              <p:ext uri="{D42A27DB-BD31-4B8C-83A1-F6EECF244321}">
                <p14:modId xmlns:p14="http://schemas.microsoft.com/office/powerpoint/2010/main" val="2875436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26337509"/>
                    </a:ext>
                  </a:extLst>
                </a:gridCol>
                <a:gridCol w="493776">
                  <a:extLst>
                    <a:ext uri="{9D8B030D-6E8A-4147-A177-3AD203B41FA5}">
                      <a16:colId xmlns:a16="http://schemas.microsoft.com/office/drawing/2014/main" val="3705749642"/>
                    </a:ext>
                  </a:extLst>
                </a:gridCol>
                <a:gridCol w="493776">
                  <a:extLst>
                    <a:ext uri="{9D8B030D-6E8A-4147-A177-3AD203B41FA5}">
                      <a16:colId xmlns:a16="http://schemas.microsoft.com/office/drawing/2014/main" val="1716819792"/>
                    </a:ext>
                  </a:extLst>
                </a:gridCol>
                <a:gridCol w="493776">
                  <a:extLst>
                    <a:ext uri="{9D8B030D-6E8A-4147-A177-3AD203B41FA5}">
                      <a16:colId xmlns:a16="http://schemas.microsoft.com/office/drawing/2014/main" val="1153459820"/>
                    </a:ext>
                  </a:extLst>
                </a:gridCol>
                <a:gridCol w="493776">
                  <a:extLst>
                    <a:ext uri="{9D8B030D-6E8A-4147-A177-3AD203B41FA5}">
                      <a16:colId xmlns:a16="http://schemas.microsoft.com/office/drawing/2014/main" val="409081629"/>
                    </a:ext>
                  </a:extLst>
                </a:gridCol>
                <a:gridCol w="493776">
                  <a:extLst>
                    <a:ext uri="{9D8B030D-6E8A-4147-A177-3AD203B41FA5}">
                      <a16:colId xmlns:a16="http://schemas.microsoft.com/office/drawing/2014/main" val="1947556074"/>
                    </a:ext>
                  </a:extLst>
                </a:gridCol>
                <a:gridCol w="493776">
                  <a:extLst>
                    <a:ext uri="{9D8B030D-6E8A-4147-A177-3AD203B41FA5}">
                      <a16:colId xmlns:a16="http://schemas.microsoft.com/office/drawing/2014/main" val="3114375013"/>
                    </a:ext>
                  </a:extLst>
                </a:gridCol>
                <a:gridCol w="493776">
                  <a:extLst>
                    <a:ext uri="{9D8B030D-6E8A-4147-A177-3AD203B41FA5}">
                      <a16:colId xmlns:a16="http://schemas.microsoft.com/office/drawing/2014/main" val="604226339"/>
                    </a:ext>
                  </a:extLst>
                </a:gridCol>
                <a:gridCol w="493776">
                  <a:extLst>
                    <a:ext uri="{9D8B030D-6E8A-4147-A177-3AD203B41FA5}">
                      <a16:colId xmlns:a16="http://schemas.microsoft.com/office/drawing/2014/main" val="452842849"/>
                    </a:ext>
                  </a:extLst>
                </a:gridCol>
                <a:gridCol w="493776">
                  <a:extLst>
                    <a:ext uri="{9D8B030D-6E8A-4147-A177-3AD203B41FA5}">
                      <a16:colId xmlns:a16="http://schemas.microsoft.com/office/drawing/2014/main" val="554262417"/>
                    </a:ext>
                  </a:extLst>
                </a:gridCol>
                <a:gridCol w="493776">
                  <a:extLst>
                    <a:ext uri="{9D8B030D-6E8A-4147-A177-3AD203B41FA5}">
                      <a16:colId xmlns:a16="http://schemas.microsoft.com/office/drawing/2014/main" val="1442991437"/>
                    </a:ext>
                  </a:extLst>
                </a:gridCol>
                <a:gridCol w="493776">
                  <a:extLst>
                    <a:ext uri="{9D8B030D-6E8A-4147-A177-3AD203B41FA5}">
                      <a16:colId xmlns:a16="http://schemas.microsoft.com/office/drawing/2014/main" val="38332439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671165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- 2021-05-30 15:00:36</a:t>
                      </a:r>
                      <a:r>
                        <a:rPr kumimoji="0" lang="en-US" sz="1000" b="0" i="0" u="none" strike="noStrike" kern="1200" cap="none" spc="0" normalizeH="0" baseline="0" noProof="0">
                          <a:ln>
                            <a:noFill/>
                          </a:ln>
                          <a:solidFill>
                            <a:prstClr val="black"/>
                          </a:solidFill>
                          <a:effectLst/>
                          <a:uLnTx/>
                          <a:uFillTx/>
                          <a:latin typeface="+mn-lt"/>
                          <a:ea typeface="+mn-ea"/>
                          <a:cs typeface="+mn-cs"/>
                        </a:rPr>
                        <a:t>
 ¡Feliz cumple @fernandodiaz532 ! 
La gran promesa del #TeamTrekbontrager celebra su cumpleaños.
 ¡Que tengas un excelente año lleno de éxitos! 
@trekbikes @ridebontrager @opticacentralstore @guargentina   #trekbikes #trekargentina #bontragerargentina #Supercaliber #procaliber #topfuel #racedtowin #gooutside #creemosenlasbicis #racedtowin #felizcumplecarlos #gobybike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20877749"/>
                  </a:ext>
                </a:extLst>
              </a:tr>
            </a:tbl>
          </a:graphicData>
        </a:graphic>
      </p:graphicFrame>
      <p:sp>
        <p:nvSpPr>
          <p:cNvPr id="4" name="Text Placeholder 3">
            <a:extLst>
              <a:ext uri="{FF2B5EF4-FFF2-40B4-BE49-F238E27FC236}">
                <a16:creationId xmlns:a16="http://schemas.microsoft.com/office/drawing/2014/main" id="{E676EE11-8572-405F-8646-F3D48255D389}"/>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7807954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867F-96A6-40FF-B01E-827DBFD19F63}"/>
              </a:ext>
            </a:extLst>
          </p:cNvPr>
          <p:cNvSpPr>
            <a:spLocks noGrp="1"/>
          </p:cNvSpPr>
          <p:nvPr>
            <p:ph type="title"/>
          </p:nvPr>
        </p:nvSpPr>
        <p:spPr/>
        <p:txBody>
          <a:bodyPr/>
          <a:lstStyle/>
          <a:p>
            <a:r>
              <a:rPr lang="en-US"/>
              <a:t>Facebook Post Table + Reactions | Scott - 12 of 19</a:t>
            </a:r>
          </a:p>
        </p:txBody>
      </p:sp>
      <p:graphicFrame>
        <p:nvGraphicFramePr>
          <p:cNvPr id="5" name="Table Placeholder 4">
            <a:extLst>
              <a:ext uri="{FF2B5EF4-FFF2-40B4-BE49-F238E27FC236}">
                <a16:creationId xmlns:a16="http://schemas.microsoft.com/office/drawing/2014/main" id="{82A797C3-B457-412C-8BE1-F423709364BA}"/>
              </a:ext>
            </a:extLst>
          </p:cNvPr>
          <p:cNvGraphicFramePr>
            <a:graphicFrameLocks noGrp="1"/>
          </p:cNvGraphicFramePr>
          <p:nvPr>
            <p:ph type="tbl" sz="quarter" idx="13"/>
            <p:extLst>
              <p:ext uri="{D42A27DB-BD31-4B8C-83A1-F6EECF244321}">
                <p14:modId xmlns:p14="http://schemas.microsoft.com/office/powerpoint/2010/main" val="7478599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43311881"/>
                    </a:ext>
                  </a:extLst>
                </a:gridCol>
                <a:gridCol w="493776">
                  <a:extLst>
                    <a:ext uri="{9D8B030D-6E8A-4147-A177-3AD203B41FA5}">
                      <a16:colId xmlns:a16="http://schemas.microsoft.com/office/drawing/2014/main" val="223459200"/>
                    </a:ext>
                  </a:extLst>
                </a:gridCol>
                <a:gridCol w="493776">
                  <a:extLst>
                    <a:ext uri="{9D8B030D-6E8A-4147-A177-3AD203B41FA5}">
                      <a16:colId xmlns:a16="http://schemas.microsoft.com/office/drawing/2014/main" val="1748492329"/>
                    </a:ext>
                  </a:extLst>
                </a:gridCol>
                <a:gridCol w="493776">
                  <a:extLst>
                    <a:ext uri="{9D8B030D-6E8A-4147-A177-3AD203B41FA5}">
                      <a16:colId xmlns:a16="http://schemas.microsoft.com/office/drawing/2014/main" val="2934863664"/>
                    </a:ext>
                  </a:extLst>
                </a:gridCol>
                <a:gridCol w="493776">
                  <a:extLst>
                    <a:ext uri="{9D8B030D-6E8A-4147-A177-3AD203B41FA5}">
                      <a16:colId xmlns:a16="http://schemas.microsoft.com/office/drawing/2014/main" val="861570771"/>
                    </a:ext>
                  </a:extLst>
                </a:gridCol>
                <a:gridCol w="493776">
                  <a:extLst>
                    <a:ext uri="{9D8B030D-6E8A-4147-A177-3AD203B41FA5}">
                      <a16:colId xmlns:a16="http://schemas.microsoft.com/office/drawing/2014/main" val="474353872"/>
                    </a:ext>
                  </a:extLst>
                </a:gridCol>
                <a:gridCol w="493776">
                  <a:extLst>
                    <a:ext uri="{9D8B030D-6E8A-4147-A177-3AD203B41FA5}">
                      <a16:colId xmlns:a16="http://schemas.microsoft.com/office/drawing/2014/main" val="1404585133"/>
                    </a:ext>
                  </a:extLst>
                </a:gridCol>
                <a:gridCol w="493776">
                  <a:extLst>
                    <a:ext uri="{9D8B030D-6E8A-4147-A177-3AD203B41FA5}">
                      <a16:colId xmlns:a16="http://schemas.microsoft.com/office/drawing/2014/main" val="3572728648"/>
                    </a:ext>
                  </a:extLst>
                </a:gridCol>
                <a:gridCol w="493776">
                  <a:extLst>
                    <a:ext uri="{9D8B030D-6E8A-4147-A177-3AD203B41FA5}">
                      <a16:colId xmlns:a16="http://schemas.microsoft.com/office/drawing/2014/main" val="2952547648"/>
                    </a:ext>
                  </a:extLst>
                </a:gridCol>
                <a:gridCol w="493776">
                  <a:extLst>
                    <a:ext uri="{9D8B030D-6E8A-4147-A177-3AD203B41FA5}">
                      <a16:colId xmlns:a16="http://schemas.microsoft.com/office/drawing/2014/main" val="4088731068"/>
                    </a:ext>
                  </a:extLst>
                </a:gridCol>
                <a:gridCol w="493776">
                  <a:extLst>
                    <a:ext uri="{9D8B030D-6E8A-4147-A177-3AD203B41FA5}">
                      <a16:colId xmlns:a16="http://schemas.microsoft.com/office/drawing/2014/main" val="2916582079"/>
                    </a:ext>
                  </a:extLst>
                </a:gridCol>
                <a:gridCol w="493776">
                  <a:extLst>
                    <a:ext uri="{9D8B030D-6E8A-4147-A177-3AD203B41FA5}">
                      <a16:colId xmlns:a16="http://schemas.microsoft.com/office/drawing/2014/main" val="424544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8785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- 2021-06-02 20:25:05</a:t>
                      </a:r>
                      <a:r>
                        <a:rPr kumimoji="0" lang="en-US" sz="1000" b="0" i="0" u="none" strike="noStrike" kern="1200" cap="none" spc="0" normalizeH="0" baseline="0" noProof="0">
                          <a:ln>
                            <a:noFill/>
                          </a:ln>
                          <a:solidFill>
                            <a:prstClr val="black"/>
                          </a:solidFill>
                          <a:effectLst/>
                          <a:uLnTx/>
                          <a:uFillTx/>
                          <a:latin typeface="+mn-lt"/>
                          <a:ea typeface="+mn-ea"/>
                          <a:cs typeface="+mn-cs"/>
                        </a:rPr>
                        <a:t>
 ¡La Powerfly 5 es una E-Bike  de montaña con gran capacidad para vivir una experiencia única del ciclismo!
Combina un motor Bosch de gama alta con componentes resistentes de montaña diseñados para afrontar cualquier sendero. Además, incorpora nuestro práctico sistema Removable Integrated Battery(RIB) que integra completamente la batería en el cuadro y no requiere herramientas para desmontar la batería.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2759072"/>
                  </a:ext>
                </a:extLst>
              </a:tr>
            </a:tbl>
          </a:graphicData>
        </a:graphic>
      </p:graphicFrame>
      <p:sp>
        <p:nvSpPr>
          <p:cNvPr id="4" name="Text Placeholder 3">
            <a:extLst>
              <a:ext uri="{FF2B5EF4-FFF2-40B4-BE49-F238E27FC236}">
                <a16:creationId xmlns:a16="http://schemas.microsoft.com/office/drawing/2014/main" id="{88D4B019-3692-4153-B24A-9F70C97F430C}"/>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13821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B7CA5-FC5A-4087-BB50-90A8953AC9A6}"/>
              </a:ext>
            </a:extLst>
          </p:cNvPr>
          <p:cNvSpPr>
            <a:spLocks noGrp="1"/>
          </p:cNvSpPr>
          <p:nvPr>
            <p:ph type="title"/>
          </p:nvPr>
        </p:nvSpPr>
        <p:spPr/>
        <p:txBody>
          <a:bodyPr/>
          <a:lstStyle/>
          <a:p>
            <a:r>
              <a:rPr lang="en-US"/>
              <a:t>Facebook Post Table + Reactions | Scott - 13 of 19</a:t>
            </a:r>
          </a:p>
        </p:txBody>
      </p:sp>
      <p:graphicFrame>
        <p:nvGraphicFramePr>
          <p:cNvPr id="5" name="Table Placeholder 4">
            <a:extLst>
              <a:ext uri="{FF2B5EF4-FFF2-40B4-BE49-F238E27FC236}">
                <a16:creationId xmlns:a16="http://schemas.microsoft.com/office/drawing/2014/main" id="{B98CE9BA-BC0F-416C-AD0A-B6684DABC1D6}"/>
              </a:ext>
            </a:extLst>
          </p:cNvPr>
          <p:cNvGraphicFramePr>
            <a:graphicFrameLocks noGrp="1"/>
          </p:cNvGraphicFramePr>
          <p:nvPr>
            <p:ph type="tbl" sz="quarter" idx="13"/>
            <p:extLst>
              <p:ext uri="{D42A27DB-BD31-4B8C-83A1-F6EECF244321}">
                <p14:modId xmlns:p14="http://schemas.microsoft.com/office/powerpoint/2010/main" val="2557150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58198541"/>
                    </a:ext>
                  </a:extLst>
                </a:gridCol>
                <a:gridCol w="493776">
                  <a:extLst>
                    <a:ext uri="{9D8B030D-6E8A-4147-A177-3AD203B41FA5}">
                      <a16:colId xmlns:a16="http://schemas.microsoft.com/office/drawing/2014/main" val="2397530781"/>
                    </a:ext>
                  </a:extLst>
                </a:gridCol>
                <a:gridCol w="493776">
                  <a:extLst>
                    <a:ext uri="{9D8B030D-6E8A-4147-A177-3AD203B41FA5}">
                      <a16:colId xmlns:a16="http://schemas.microsoft.com/office/drawing/2014/main" val="3976239121"/>
                    </a:ext>
                  </a:extLst>
                </a:gridCol>
                <a:gridCol w="493776">
                  <a:extLst>
                    <a:ext uri="{9D8B030D-6E8A-4147-A177-3AD203B41FA5}">
                      <a16:colId xmlns:a16="http://schemas.microsoft.com/office/drawing/2014/main" val="859271206"/>
                    </a:ext>
                  </a:extLst>
                </a:gridCol>
                <a:gridCol w="493776">
                  <a:extLst>
                    <a:ext uri="{9D8B030D-6E8A-4147-A177-3AD203B41FA5}">
                      <a16:colId xmlns:a16="http://schemas.microsoft.com/office/drawing/2014/main" val="2318477336"/>
                    </a:ext>
                  </a:extLst>
                </a:gridCol>
                <a:gridCol w="493776">
                  <a:extLst>
                    <a:ext uri="{9D8B030D-6E8A-4147-A177-3AD203B41FA5}">
                      <a16:colId xmlns:a16="http://schemas.microsoft.com/office/drawing/2014/main" val="3153319994"/>
                    </a:ext>
                  </a:extLst>
                </a:gridCol>
                <a:gridCol w="493776">
                  <a:extLst>
                    <a:ext uri="{9D8B030D-6E8A-4147-A177-3AD203B41FA5}">
                      <a16:colId xmlns:a16="http://schemas.microsoft.com/office/drawing/2014/main" val="3976512154"/>
                    </a:ext>
                  </a:extLst>
                </a:gridCol>
                <a:gridCol w="493776">
                  <a:extLst>
                    <a:ext uri="{9D8B030D-6E8A-4147-A177-3AD203B41FA5}">
                      <a16:colId xmlns:a16="http://schemas.microsoft.com/office/drawing/2014/main" val="1149947339"/>
                    </a:ext>
                  </a:extLst>
                </a:gridCol>
                <a:gridCol w="493776">
                  <a:extLst>
                    <a:ext uri="{9D8B030D-6E8A-4147-A177-3AD203B41FA5}">
                      <a16:colId xmlns:a16="http://schemas.microsoft.com/office/drawing/2014/main" val="3829198216"/>
                    </a:ext>
                  </a:extLst>
                </a:gridCol>
                <a:gridCol w="493776">
                  <a:extLst>
                    <a:ext uri="{9D8B030D-6E8A-4147-A177-3AD203B41FA5}">
                      <a16:colId xmlns:a16="http://schemas.microsoft.com/office/drawing/2014/main" val="871313507"/>
                    </a:ext>
                  </a:extLst>
                </a:gridCol>
                <a:gridCol w="493776">
                  <a:extLst>
                    <a:ext uri="{9D8B030D-6E8A-4147-A177-3AD203B41FA5}">
                      <a16:colId xmlns:a16="http://schemas.microsoft.com/office/drawing/2014/main" val="2773343160"/>
                    </a:ext>
                  </a:extLst>
                </a:gridCol>
                <a:gridCol w="493776">
                  <a:extLst>
                    <a:ext uri="{9D8B030D-6E8A-4147-A177-3AD203B41FA5}">
                      <a16:colId xmlns:a16="http://schemas.microsoft.com/office/drawing/2014/main" val="1953656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9839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- 2021-06-03 21:01:26</a:t>
                      </a:r>
                      <a:r>
                        <a:rPr kumimoji="0" lang="en-US" sz="1000" b="0" i="0" u="none" strike="noStrike" kern="1200" cap="none" spc="0" normalizeH="0" baseline="0" noProof="0">
                          <a:ln>
                            <a:noFill/>
                          </a:ln>
                          <a:solidFill>
                            <a:prstClr val="black"/>
                          </a:solidFill>
                          <a:effectLst/>
                          <a:uLnTx/>
                          <a:uFillTx/>
                          <a:latin typeface="+mn-lt"/>
                          <a:ea typeface="+mn-ea"/>
                          <a:cs typeface="+mn-cs"/>
                        </a:rPr>
                        <a:t>
 ¡La Rail 7 es una bici eléctrica de montaña de largo recorrido diseñada para arrasar en los senderos más épicos! 
Incorpora la misma tecnología de gama alta de  nuestras bicicletas de trail convencionales, una transmisión y una horquillas gama alta y además un potente motor Bosch. 
@trekbikes @trekbicycleargentina @bontragerargentina #trekbikes #trekargentina #trekrail #trekpowerfly #trekebike #ebike #Emtb #Trekebike #racedtowin #gooutside #creemosenlasbicis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09480951"/>
                  </a:ext>
                </a:extLst>
              </a:tr>
            </a:tbl>
          </a:graphicData>
        </a:graphic>
      </p:graphicFrame>
      <p:sp>
        <p:nvSpPr>
          <p:cNvPr id="4" name="Text Placeholder 3">
            <a:extLst>
              <a:ext uri="{FF2B5EF4-FFF2-40B4-BE49-F238E27FC236}">
                <a16:creationId xmlns:a16="http://schemas.microsoft.com/office/drawing/2014/main" id="{49AC71C2-A887-4B2B-B6FF-7EE923F6B8FF}"/>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34002654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B7CE7-2859-4E46-9E8B-FAB25FA716FF}"/>
              </a:ext>
            </a:extLst>
          </p:cNvPr>
          <p:cNvSpPr>
            <a:spLocks noGrp="1"/>
          </p:cNvSpPr>
          <p:nvPr>
            <p:ph type="title"/>
          </p:nvPr>
        </p:nvSpPr>
        <p:spPr/>
        <p:txBody>
          <a:bodyPr/>
          <a:lstStyle/>
          <a:p>
            <a:r>
              <a:rPr lang="en-US"/>
              <a:t>Facebook Post Table + Reactions | Scott - 14 of 19</a:t>
            </a:r>
          </a:p>
        </p:txBody>
      </p:sp>
      <p:graphicFrame>
        <p:nvGraphicFramePr>
          <p:cNvPr id="5" name="Table Placeholder 4">
            <a:extLst>
              <a:ext uri="{FF2B5EF4-FFF2-40B4-BE49-F238E27FC236}">
                <a16:creationId xmlns:a16="http://schemas.microsoft.com/office/drawing/2014/main" id="{F71623FD-67CD-48B1-825E-A5FEC26FFF3C}"/>
              </a:ext>
            </a:extLst>
          </p:cNvPr>
          <p:cNvGraphicFramePr>
            <a:graphicFrameLocks noGrp="1"/>
          </p:cNvGraphicFramePr>
          <p:nvPr>
            <p:ph type="tbl" sz="quarter" idx="13"/>
            <p:extLst>
              <p:ext uri="{D42A27DB-BD31-4B8C-83A1-F6EECF244321}">
                <p14:modId xmlns:p14="http://schemas.microsoft.com/office/powerpoint/2010/main" val="49727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5061250"/>
                    </a:ext>
                  </a:extLst>
                </a:gridCol>
                <a:gridCol w="493776">
                  <a:extLst>
                    <a:ext uri="{9D8B030D-6E8A-4147-A177-3AD203B41FA5}">
                      <a16:colId xmlns:a16="http://schemas.microsoft.com/office/drawing/2014/main" val="4037961223"/>
                    </a:ext>
                  </a:extLst>
                </a:gridCol>
                <a:gridCol w="493776">
                  <a:extLst>
                    <a:ext uri="{9D8B030D-6E8A-4147-A177-3AD203B41FA5}">
                      <a16:colId xmlns:a16="http://schemas.microsoft.com/office/drawing/2014/main" val="3612995055"/>
                    </a:ext>
                  </a:extLst>
                </a:gridCol>
                <a:gridCol w="493776">
                  <a:extLst>
                    <a:ext uri="{9D8B030D-6E8A-4147-A177-3AD203B41FA5}">
                      <a16:colId xmlns:a16="http://schemas.microsoft.com/office/drawing/2014/main" val="3086479756"/>
                    </a:ext>
                  </a:extLst>
                </a:gridCol>
                <a:gridCol w="493776">
                  <a:extLst>
                    <a:ext uri="{9D8B030D-6E8A-4147-A177-3AD203B41FA5}">
                      <a16:colId xmlns:a16="http://schemas.microsoft.com/office/drawing/2014/main" val="3404893205"/>
                    </a:ext>
                  </a:extLst>
                </a:gridCol>
                <a:gridCol w="493776">
                  <a:extLst>
                    <a:ext uri="{9D8B030D-6E8A-4147-A177-3AD203B41FA5}">
                      <a16:colId xmlns:a16="http://schemas.microsoft.com/office/drawing/2014/main" val="4068478676"/>
                    </a:ext>
                  </a:extLst>
                </a:gridCol>
                <a:gridCol w="493776">
                  <a:extLst>
                    <a:ext uri="{9D8B030D-6E8A-4147-A177-3AD203B41FA5}">
                      <a16:colId xmlns:a16="http://schemas.microsoft.com/office/drawing/2014/main" val="512797933"/>
                    </a:ext>
                  </a:extLst>
                </a:gridCol>
                <a:gridCol w="493776">
                  <a:extLst>
                    <a:ext uri="{9D8B030D-6E8A-4147-A177-3AD203B41FA5}">
                      <a16:colId xmlns:a16="http://schemas.microsoft.com/office/drawing/2014/main" val="4022777495"/>
                    </a:ext>
                  </a:extLst>
                </a:gridCol>
                <a:gridCol w="493776">
                  <a:extLst>
                    <a:ext uri="{9D8B030D-6E8A-4147-A177-3AD203B41FA5}">
                      <a16:colId xmlns:a16="http://schemas.microsoft.com/office/drawing/2014/main" val="981115256"/>
                    </a:ext>
                  </a:extLst>
                </a:gridCol>
                <a:gridCol w="493776">
                  <a:extLst>
                    <a:ext uri="{9D8B030D-6E8A-4147-A177-3AD203B41FA5}">
                      <a16:colId xmlns:a16="http://schemas.microsoft.com/office/drawing/2014/main" val="832991077"/>
                    </a:ext>
                  </a:extLst>
                </a:gridCol>
                <a:gridCol w="493776">
                  <a:extLst>
                    <a:ext uri="{9D8B030D-6E8A-4147-A177-3AD203B41FA5}">
                      <a16:colId xmlns:a16="http://schemas.microsoft.com/office/drawing/2014/main" val="10062175"/>
                    </a:ext>
                  </a:extLst>
                </a:gridCol>
                <a:gridCol w="493776">
                  <a:extLst>
                    <a:ext uri="{9D8B030D-6E8A-4147-A177-3AD203B41FA5}">
                      <a16:colId xmlns:a16="http://schemas.microsoft.com/office/drawing/2014/main" val="927609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4404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- 2021-05-19 20:09:09</a:t>
                      </a:r>
                      <a:r>
                        <a:rPr kumimoji="0" lang="en-US" sz="1000" b="0" i="0" u="none" strike="noStrike" kern="1200" cap="none" spc="0" normalizeH="0" baseline="0" noProof="0">
                          <a:ln>
                            <a:noFill/>
                          </a:ln>
                          <a:solidFill>
                            <a:prstClr val="black"/>
                          </a:solidFill>
                          <a:effectLst/>
                          <a:uLnTx/>
                          <a:uFillTx/>
                          <a:latin typeface="+mn-lt"/>
                          <a:ea typeface="+mn-ea"/>
                          <a:cs typeface="+mn-cs"/>
                        </a:rPr>
                        <a:t>
 Mirala por todos lados. Es la Scott Scale RC 900 Team Issue AXS.
✅ Cuadro Scale RC en carbono HMF
✅ RockShox SID SL Select RL 100 mm
✅ Control remoto RideLoc
✅ SRAM X01 AXS Eagle, 12 velocidades
✅ Frenos de disco Shimano XT
✅ Ruedas Syncros Silverton 2.0 TR
✅ Cubiertas Schwalbe Racing Kevlar
✅ Componentes de carbono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360396062"/>
                  </a:ext>
                </a:extLst>
              </a:tr>
            </a:tbl>
          </a:graphicData>
        </a:graphic>
      </p:graphicFrame>
      <p:sp>
        <p:nvSpPr>
          <p:cNvPr id="4" name="Text Placeholder 3">
            <a:extLst>
              <a:ext uri="{FF2B5EF4-FFF2-40B4-BE49-F238E27FC236}">
                <a16:creationId xmlns:a16="http://schemas.microsoft.com/office/drawing/2014/main" id="{4FE30F78-6518-4710-BF53-3AC3317BE8A5}"/>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59110895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80D5F9-2EE4-4F6D-9549-85C4A5F220B9}"/>
              </a:ext>
            </a:extLst>
          </p:cNvPr>
          <p:cNvSpPr>
            <a:spLocks noGrp="1"/>
          </p:cNvSpPr>
          <p:nvPr>
            <p:ph type="title"/>
          </p:nvPr>
        </p:nvSpPr>
        <p:spPr/>
        <p:txBody>
          <a:bodyPr/>
          <a:lstStyle/>
          <a:p>
            <a:r>
              <a:rPr lang="en-US"/>
              <a:t>Facebook Post Table + Reactions | Scott - 15 of 19</a:t>
            </a:r>
          </a:p>
        </p:txBody>
      </p:sp>
      <p:graphicFrame>
        <p:nvGraphicFramePr>
          <p:cNvPr id="5" name="Table Placeholder 4">
            <a:extLst>
              <a:ext uri="{FF2B5EF4-FFF2-40B4-BE49-F238E27FC236}">
                <a16:creationId xmlns:a16="http://schemas.microsoft.com/office/drawing/2014/main" id="{EEDC12AA-1682-4695-9C10-609EC05CC229}"/>
              </a:ext>
            </a:extLst>
          </p:cNvPr>
          <p:cNvGraphicFramePr>
            <a:graphicFrameLocks noGrp="1"/>
          </p:cNvGraphicFramePr>
          <p:nvPr>
            <p:ph type="tbl" sz="quarter" idx="13"/>
            <p:extLst>
              <p:ext uri="{D42A27DB-BD31-4B8C-83A1-F6EECF244321}">
                <p14:modId xmlns:p14="http://schemas.microsoft.com/office/powerpoint/2010/main" val="3227627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66318329"/>
                    </a:ext>
                  </a:extLst>
                </a:gridCol>
                <a:gridCol w="493776">
                  <a:extLst>
                    <a:ext uri="{9D8B030D-6E8A-4147-A177-3AD203B41FA5}">
                      <a16:colId xmlns:a16="http://schemas.microsoft.com/office/drawing/2014/main" val="893517809"/>
                    </a:ext>
                  </a:extLst>
                </a:gridCol>
                <a:gridCol w="493776">
                  <a:extLst>
                    <a:ext uri="{9D8B030D-6E8A-4147-A177-3AD203B41FA5}">
                      <a16:colId xmlns:a16="http://schemas.microsoft.com/office/drawing/2014/main" val="4165616124"/>
                    </a:ext>
                  </a:extLst>
                </a:gridCol>
                <a:gridCol w="493776">
                  <a:extLst>
                    <a:ext uri="{9D8B030D-6E8A-4147-A177-3AD203B41FA5}">
                      <a16:colId xmlns:a16="http://schemas.microsoft.com/office/drawing/2014/main" val="2476405348"/>
                    </a:ext>
                  </a:extLst>
                </a:gridCol>
                <a:gridCol w="493776">
                  <a:extLst>
                    <a:ext uri="{9D8B030D-6E8A-4147-A177-3AD203B41FA5}">
                      <a16:colId xmlns:a16="http://schemas.microsoft.com/office/drawing/2014/main" val="381691395"/>
                    </a:ext>
                  </a:extLst>
                </a:gridCol>
                <a:gridCol w="493776">
                  <a:extLst>
                    <a:ext uri="{9D8B030D-6E8A-4147-A177-3AD203B41FA5}">
                      <a16:colId xmlns:a16="http://schemas.microsoft.com/office/drawing/2014/main" val="1311074593"/>
                    </a:ext>
                  </a:extLst>
                </a:gridCol>
                <a:gridCol w="493776">
                  <a:extLst>
                    <a:ext uri="{9D8B030D-6E8A-4147-A177-3AD203B41FA5}">
                      <a16:colId xmlns:a16="http://schemas.microsoft.com/office/drawing/2014/main" val="3612582561"/>
                    </a:ext>
                  </a:extLst>
                </a:gridCol>
                <a:gridCol w="493776">
                  <a:extLst>
                    <a:ext uri="{9D8B030D-6E8A-4147-A177-3AD203B41FA5}">
                      <a16:colId xmlns:a16="http://schemas.microsoft.com/office/drawing/2014/main" val="2992428104"/>
                    </a:ext>
                  </a:extLst>
                </a:gridCol>
                <a:gridCol w="493776">
                  <a:extLst>
                    <a:ext uri="{9D8B030D-6E8A-4147-A177-3AD203B41FA5}">
                      <a16:colId xmlns:a16="http://schemas.microsoft.com/office/drawing/2014/main" val="447367892"/>
                    </a:ext>
                  </a:extLst>
                </a:gridCol>
                <a:gridCol w="493776">
                  <a:extLst>
                    <a:ext uri="{9D8B030D-6E8A-4147-A177-3AD203B41FA5}">
                      <a16:colId xmlns:a16="http://schemas.microsoft.com/office/drawing/2014/main" val="1443384591"/>
                    </a:ext>
                  </a:extLst>
                </a:gridCol>
                <a:gridCol w="493776">
                  <a:extLst>
                    <a:ext uri="{9D8B030D-6E8A-4147-A177-3AD203B41FA5}">
                      <a16:colId xmlns:a16="http://schemas.microsoft.com/office/drawing/2014/main" val="3170467040"/>
                    </a:ext>
                  </a:extLst>
                </a:gridCol>
                <a:gridCol w="493776">
                  <a:extLst>
                    <a:ext uri="{9D8B030D-6E8A-4147-A177-3AD203B41FA5}">
                      <a16:colId xmlns:a16="http://schemas.microsoft.com/office/drawing/2014/main" val="1819132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957653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Trek Bicycle Argentina - 2021-05-18 21:37:19</a:t>
                      </a:r>
                      <a:r>
                        <a:rPr kumimoji="0" lang="es-ES" sz="1000" b="0" i="0" u="none" strike="noStrike" kern="1200" cap="none" spc="0" normalizeH="0" baseline="0" noProof="0">
                          <a:ln>
                            <a:noFill/>
                          </a:ln>
                          <a:solidFill>
                            <a:prstClr val="black"/>
                          </a:solidFill>
                          <a:effectLst/>
                          <a:uLnTx/>
                          <a:uFillTx/>
                          <a:latin typeface="+mn-lt"/>
                          <a:ea typeface="+mn-ea"/>
                          <a:cs typeface="+mn-cs"/>
                        </a:rPr>
                        <a:t>
 ¡Impresionante triunfo en la general para @facu_cayata en el @gp_monogasco_elmollar!
Nuestro corredor más joven no deja de sorprendernos ubicándose en el primer puesto del podio de la general en un circuito extremo de XC.
@trekbikes  @trekbicycleargentina @bontragerargentina  @opticacentralstore  @guargentina  @pave_sportswear 
#RacedToWin #GoOutside #creemosenlasbicis #procaliber #supercaliber #topfuel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81853356"/>
                  </a:ext>
                </a:extLst>
              </a:tr>
            </a:tbl>
          </a:graphicData>
        </a:graphic>
      </p:graphicFrame>
      <p:sp>
        <p:nvSpPr>
          <p:cNvPr id="4" name="Text Placeholder 3">
            <a:extLst>
              <a:ext uri="{FF2B5EF4-FFF2-40B4-BE49-F238E27FC236}">
                <a16:creationId xmlns:a16="http://schemas.microsoft.com/office/drawing/2014/main" id="{ED154210-BB6C-474B-A291-0C841C7FD7C2}"/>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52873115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96FDAD-3EB1-4235-A251-4055538F434C}"/>
              </a:ext>
            </a:extLst>
          </p:cNvPr>
          <p:cNvSpPr>
            <a:spLocks noGrp="1"/>
          </p:cNvSpPr>
          <p:nvPr>
            <p:ph type="title"/>
          </p:nvPr>
        </p:nvSpPr>
        <p:spPr/>
        <p:txBody>
          <a:bodyPr/>
          <a:lstStyle/>
          <a:p>
            <a:r>
              <a:rPr lang="en-US"/>
              <a:t>Facebook Post Table + Reactions | Scott - 16 of 19</a:t>
            </a:r>
          </a:p>
        </p:txBody>
      </p:sp>
      <p:graphicFrame>
        <p:nvGraphicFramePr>
          <p:cNvPr id="5" name="Table Placeholder 4">
            <a:extLst>
              <a:ext uri="{FF2B5EF4-FFF2-40B4-BE49-F238E27FC236}">
                <a16:creationId xmlns:a16="http://schemas.microsoft.com/office/drawing/2014/main" id="{C5549E6C-39B7-459C-BED1-03DBC3049E83}"/>
              </a:ext>
            </a:extLst>
          </p:cNvPr>
          <p:cNvGraphicFramePr>
            <a:graphicFrameLocks noGrp="1"/>
          </p:cNvGraphicFramePr>
          <p:nvPr>
            <p:ph type="tbl" sz="quarter" idx="13"/>
            <p:extLst>
              <p:ext uri="{D42A27DB-BD31-4B8C-83A1-F6EECF244321}">
                <p14:modId xmlns:p14="http://schemas.microsoft.com/office/powerpoint/2010/main" val="2659785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06851529"/>
                    </a:ext>
                  </a:extLst>
                </a:gridCol>
                <a:gridCol w="493776">
                  <a:extLst>
                    <a:ext uri="{9D8B030D-6E8A-4147-A177-3AD203B41FA5}">
                      <a16:colId xmlns:a16="http://schemas.microsoft.com/office/drawing/2014/main" val="2326469910"/>
                    </a:ext>
                  </a:extLst>
                </a:gridCol>
                <a:gridCol w="493776">
                  <a:extLst>
                    <a:ext uri="{9D8B030D-6E8A-4147-A177-3AD203B41FA5}">
                      <a16:colId xmlns:a16="http://schemas.microsoft.com/office/drawing/2014/main" val="1981836393"/>
                    </a:ext>
                  </a:extLst>
                </a:gridCol>
                <a:gridCol w="493776">
                  <a:extLst>
                    <a:ext uri="{9D8B030D-6E8A-4147-A177-3AD203B41FA5}">
                      <a16:colId xmlns:a16="http://schemas.microsoft.com/office/drawing/2014/main" val="869170625"/>
                    </a:ext>
                  </a:extLst>
                </a:gridCol>
                <a:gridCol w="493776">
                  <a:extLst>
                    <a:ext uri="{9D8B030D-6E8A-4147-A177-3AD203B41FA5}">
                      <a16:colId xmlns:a16="http://schemas.microsoft.com/office/drawing/2014/main" val="2690374991"/>
                    </a:ext>
                  </a:extLst>
                </a:gridCol>
                <a:gridCol w="493776">
                  <a:extLst>
                    <a:ext uri="{9D8B030D-6E8A-4147-A177-3AD203B41FA5}">
                      <a16:colId xmlns:a16="http://schemas.microsoft.com/office/drawing/2014/main" val="2692304019"/>
                    </a:ext>
                  </a:extLst>
                </a:gridCol>
                <a:gridCol w="493776">
                  <a:extLst>
                    <a:ext uri="{9D8B030D-6E8A-4147-A177-3AD203B41FA5}">
                      <a16:colId xmlns:a16="http://schemas.microsoft.com/office/drawing/2014/main" val="2021277808"/>
                    </a:ext>
                  </a:extLst>
                </a:gridCol>
                <a:gridCol w="493776">
                  <a:extLst>
                    <a:ext uri="{9D8B030D-6E8A-4147-A177-3AD203B41FA5}">
                      <a16:colId xmlns:a16="http://schemas.microsoft.com/office/drawing/2014/main" val="1287080600"/>
                    </a:ext>
                  </a:extLst>
                </a:gridCol>
                <a:gridCol w="493776">
                  <a:extLst>
                    <a:ext uri="{9D8B030D-6E8A-4147-A177-3AD203B41FA5}">
                      <a16:colId xmlns:a16="http://schemas.microsoft.com/office/drawing/2014/main" val="2666144410"/>
                    </a:ext>
                  </a:extLst>
                </a:gridCol>
                <a:gridCol w="493776">
                  <a:extLst>
                    <a:ext uri="{9D8B030D-6E8A-4147-A177-3AD203B41FA5}">
                      <a16:colId xmlns:a16="http://schemas.microsoft.com/office/drawing/2014/main" val="1770705488"/>
                    </a:ext>
                  </a:extLst>
                </a:gridCol>
                <a:gridCol w="493776">
                  <a:extLst>
                    <a:ext uri="{9D8B030D-6E8A-4147-A177-3AD203B41FA5}">
                      <a16:colId xmlns:a16="http://schemas.microsoft.com/office/drawing/2014/main" val="1984701742"/>
                    </a:ext>
                  </a:extLst>
                </a:gridCol>
                <a:gridCol w="493776">
                  <a:extLst>
                    <a:ext uri="{9D8B030D-6E8A-4147-A177-3AD203B41FA5}">
                      <a16:colId xmlns:a16="http://schemas.microsoft.com/office/drawing/2014/main" val="613959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3943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Specialized Bicycles - 2021-06-03 09:02:30</a:t>
                      </a:r>
                      <a:r>
                        <a:rPr kumimoji="0" lang="en-US" sz="1000" b="0" i="0" u="none" strike="noStrike" kern="1200" cap="none" spc="0" normalizeH="0" baseline="0" noProof="0">
                          <a:ln>
                            <a:noFill/>
                          </a:ln>
                          <a:solidFill>
                            <a:prstClr val="black"/>
                          </a:solidFill>
                          <a:effectLst/>
                          <a:uLnTx/>
                          <a:uFillTx/>
                          <a:latin typeface="+mn-lt"/>
                          <a:ea typeface="+mn-ea"/>
                          <a:cs typeface="+mn-cs"/>
                        </a:rPr>
                        <a:t>
 Hoy las celebramos a todas  🚲❤️
3 de Junio, Día Mundial de la Bicicleta.
⠀⠀⠀⠀⠀⠀⠀⠀⠀
⠀⠀⠀⠀⠀⠀⠀⠀⠀
⠀⠀⠀⠀⠀⠀⠀⠀⠀
#IamSpecialized #Specialized #SpecializedArgentina #SpecializedDiverge #SpecializedTarmac #SpecializedEpic #SpecializedEpicHT #SpecializedAllez #SpecializedDiverge #SpecializedTurbo #SpecializedTurboLevo  #SpecializedTurboCreo #SpecializedTurboVado #SpecializedTurboComo #SpecializedRockhopper #DiaMundialdelaBicicleta #DiadelaBici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528103748"/>
                  </a:ext>
                </a:extLst>
              </a:tr>
            </a:tbl>
          </a:graphicData>
        </a:graphic>
      </p:graphicFrame>
      <p:sp>
        <p:nvSpPr>
          <p:cNvPr id="4" name="Text Placeholder 3">
            <a:extLst>
              <a:ext uri="{FF2B5EF4-FFF2-40B4-BE49-F238E27FC236}">
                <a16:creationId xmlns:a16="http://schemas.microsoft.com/office/drawing/2014/main" id="{ED580109-4BBF-472A-98FC-77AC0C5BBBF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194291058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CD0DB-DCE6-422A-9F6A-08188AF28075}"/>
              </a:ext>
            </a:extLst>
          </p:cNvPr>
          <p:cNvSpPr>
            <a:spLocks noGrp="1"/>
          </p:cNvSpPr>
          <p:nvPr>
            <p:ph type="title"/>
          </p:nvPr>
        </p:nvSpPr>
        <p:spPr/>
        <p:txBody>
          <a:bodyPr/>
          <a:lstStyle/>
          <a:p>
            <a:r>
              <a:rPr lang="en-US"/>
              <a:t>Facebook Post Table + Reactions | Scott - 17 of 19</a:t>
            </a:r>
          </a:p>
        </p:txBody>
      </p:sp>
      <p:graphicFrame>
        <p:nvGraphicFramePr>
          <p:cNvPr id="5" name="Table Placeholder 4">
            <a:extLst>
              <a:ext uri="{FF2B5EF4-FFF2-40B4-BE49-F238E27FC236}">
                <a16:creationId xmlns:a16="http://schemas.microsoft.com/office/drawing/2014/main" id="{1634963C-268E-4A3A-824A-81C76AE46746}"/>
              </a:ext>
            </a:extLst>
          </p:cNvPr>
          <p:cNvGraphicFramePr>
            <a:graphicFrameLocks noGrp="1"/>
          </p:cNvGraphicFramePr>
          <p:nvPr>
            <p:ph type="tbl" sz="quarter" idx="13"/>
            <p:extLst>
              <p:ext uri="{D42A27DB-BD31-4B8C-83A1-F6EECF244321}">
                <p14:modId xmlns:p14="http://schemas.microsoft.com/office/powerpoint/2010/main" val="4041922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94375333"/>
                    </a:ext>
                  </a:extLst>
                </a:gridCol>
                <a:gridCol w="493776">
                  <a:extLst>
                    <a:ext uri="{9D8B030D-6E8A-4147-A177-3AD203B41FA5}">
                      <a16:colId xmlns:a16="http://schemas.microsoft.com/office/drawing/2014/main" val="1923460865"/>
                    </a:ext>
                  </a:extLst>
                </a:gridCol>
                <a:gridCol w="493776">
                  <a:extLst>
                    <a:ext uri="{9D8B030D-6E8A-4147-A177-3AD203B41FA5}">
                      <a16:colId xmlns:a16="http://schemas.microsoft.com/office/drawing/2014/main" val="3101470308"/>
                    </a:ext>
                  </a:extLst>
                </a:gridCol>
                <a:gridCol w="493776">
                  <a:extLst>
                    <a:ext uri="{9D8B030D-6E8A-4147-A177-3AD203B41FA5}">
                      <a16:colId xmlns:a16="http://schemas.microsoft.com/office/drawing/2014/main" val="3946065790"/>
                    </a:ext>
                  </a:extLst>
                </a:gridCol>
                <a:gridCol w="493776">
                  <a:extLst>
                    <a:ext uri="{9D8B030D-6E8A-4147-A177-3AD203B41FA5}">
                      <a16:colId xmlns:a16="http://schemas.microsoft.com/office/drawing/2014/main" val="2935936969"/>
                    </a:ext>
                  </a:extLst>
                </a:gridCol>
                <a:gridCol w="493776">
                  <a:extLst>
                    <a:ext uri="{9D8B030D-6E8A-4147-A177-3AD203B41FA5}">
                      <a16:colId xmlns:a16="http://schemas.microsoft.com/office/drawing/2014/main" val="3288920165"/>
                    </a:ext>
                  </a:extLst>
                </a:gridCol>
                <a:gridCol w="493776">
                  <a:extLst>
                    <a:ext uri="{9D8B030D-6E8A-4147-A177-3AD203B41FA5}">
                      <a16:colId xmlns:a16="http://schemas.microsoft.com/office/drawing/2014/main" val="343985727"/>
                    </a:ext>
                  </a:extLst>
                </a:gridCol>
                <a:gridCol w="493776">
                  <a:extLst>
                    <a:ext uri="{9D8B030D-6E8A-4147-A177-3AD203B41FA5}">
                      <a16:colId xmlns:a16="http://schemas.microsoft.com/office/drawing/2014/main" val="20270017"/>
                    </a:ext>
                  </a:extLst>
                </a:gridCol>
                <a:gridCol w="493776">
                  <a:extLst>
                    <a:ext uri="{9D8B030D-6E8A-4147-A177-3AD203B41FA5}">
                      <a16:colId xmlns:a16="http://schemas.microsoft.com/office/drawing/2014/main" val="13281778"/>
                    </a:ext>
                  </a:extLst>
                </a:gridCol>
                <a:gridCol w="493776">
                  <a:extLst>
                    <a:ext uri="{9D8B030D-6E8A-4147-A177-3AD203B41FA5}">
                      <a16:colId xmlns:a16="http://schemas.microsoft.com/office/drawing/2014/main" val="2998683501"/>
                    </a:ext>
                  </a:extLst>
                </a:gridCol>
                <a:gridCol w="493776">
                  <a:extLst>
                    <a:ext uri="{9D8B030D-6E8A-4147-A177-3AD203B41FA5}">
                      <a16:colId xmlns:a16="http://schemas.microsoft.com/office/drawing/2014/main" val="3183717613"/>
                    </a:ext>
                  </a:extLst>
                </a:gridCol>
                <a:gridCol w="493776">
                  <a:extLst>
                    <a:ext uri="{9D8B030D-6E8A-4147-A177-3AD203B41FA5}">
                      <a16:colId xmlns:a16="http://schemas.microsoft.com/office/drawing/2014/main" val="3708836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3445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- 2021-05-24 19:21:45</a:t>
                      </a:r>
                      <a:r>
                        <a:rPr kumimoji="0" lang="en-US" sz="1000" b="0" i="0" u="none" strike="noStrike" kern="1200" cap="none" spc="0" normalizeH="0" baseline="0" noProof="0">
                          <a:ln>
                            <a:noFill/>
                          </a:ln>
                          <a:solidFill>
                            <a:prstClr val="black"/>
                          </a:solidFill>
                          <a:effectLst/>
                          <a:uLnTx/>
                          <a:uFillTx/>
                          <a:latin typeface="+mn-lt"/>
                          <a:ea typeface="+mn-ea"/>
                          <a:cs typeface="+mn-cs"/>
                        </a:rPr>
                        <a:t>
 Así es la nueva SCOTT Addict 20 Disc.
✅ Cuadro de carbono HMF Addict Disc
✅ Horquilla Addict HMF
✅ Shimano 105 Disc, 22 velocidades
✅ Ruedas Syncros RP2.0 Disc
✅ Cubiertas Schwalbe ONE
✅ Componentes de carbono/aluminio Syncros
#SCOTTargentina  
#SCOTTbikes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656529012"/>
                  </a:ext>
                </a:extLst>
              </a:tr>
            </a:tbl>
          </a:graphicData>
        </a:graphic>
      </p:graphicFrame>
      <p:sp>
        <p:nvSpPr>
          <p:cNvPr id="4" name="Text Placeholder 3">
            <a:extLst>
              <a:ext uri="{FF2B5EF4-FFF2-40B4-BE49-F238E27FC236}">
                <a16:creationId xmlns:a16="http://schemas.microsoft.com/office/drawing/2014/main" id="{A58A5E9A-644E-486E-8337-AF7FEEBA12CF}"/>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7587071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9CE25-B76B-465D-B59B-01BA923C566E}"/>
              </a:ext>
            </a:extLst>
          </p:cNvPr>
          <p:cNvSpPr>
            <a:spLocks noGrp="1"/>
          </p:cNvSpPr>
          <p:nvPr>
            <p:ph type="title"/>
          </p:nvPr>
        </p:nvSpPr>
        <p:spPr/>
        <p:txBody>
          <a:bodyPr/>
          <a:lstStyle/>
          <a:p>
            <a:r>
              <a:rPr lang="en-US"/>
              <a:t>Facebook Post Table + Reactions | Scott - 18 of 19</a:t>
            </a:r>
          </a:p>
        </p:txBody>
      </p:sp>
      <p:graphicFrame>
        <p:nvGraphicFramePr>
          <p:cNvPr id="5" name="Table Placeholder 4">
            <a:extLst>
              <a:ext uri="{FF2B5EF4-FFF2-40B4-BE49-F238E27FC236}">
                <a16:creationId xmlns:a16="http://schemas.microsoft.com/office/drawing/2014/main" id="{16A3D7E0-787A-4997-81F9-65608C93A422}"/>
              </a:ext>
            </a:extLst>
          </p:cNvPr>
          <p:cNvGraphicFramePr>
            <a:graphicFrameLocks noGrp="1"/>
          </p:cNvGraphicFramePr>
          <p:nvPr>
            <p:ph type="tbl" sz="quarter" idx="13"/>
            <p:extLst>
              <p:ext uri="{D42A27DB-BD31-4B8C-83A1-F6EECF244321}">
                <p14:modId xmlns:p14="http://schemas.microsoft.com/office/powerpoint/2010/main" val="4000761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2619365"/>
                    </a:ext>
                  </a:extLst>
                </a:gridCol>
                <a:gridCol w="493776">
                  <a:extLst>
                    <a:ext uri="{9D8B030D-6E8A-4147-A177-3AD203B41FA5}">
                      <a16:colId xmlns:a16="http://schemas.microsoft.com/office/drawing/2014/main" val="537468083"/>
                    </a:ext>
                  </a:extLst>
                </a:gridCol>
                <a:gridCol w="493776">
                  <a:extLst>
                    <a:ext uri="{9D8B030D-6E8A-4147-A177-3AD203B41FA5}">
                      <a16:colId xmlns:a16="http://schemas.microsoft.com/office/drawing/2014/main" val="1659341134"/>
                    </a:ext>
                  </a:extLst>
                </a:gridCol>
                <a:gridCol w="493776">
                  <a:extLst>
                    <a:ext uri="{9D8B030D-6E8A-4147-A177-3AD203B41FA5}">
                      <a16:colId xmlns:a16="http://schemas.microsoft.com/office/drawing/2014/main" val="818016846"/>
                    </a:ext>
                  </a:extLst>
                </a:gridCol>
                <a:gridCol w="493776">
                  <a:extLst>
                    <a:ext uri="{9D8B030D-6E8A-4147-A177-3AD203B41FA5}">
                      <a16:colId xmlns:a16="http://schemas.microsoft.com/office/drawing/2014/main" val="3562124101"/>
                    </a:ext>
                  </a:extLst>
                </a:gridCol>
                <a:gridCol w="493776">
                  <a:extLst>
                    <a:ext uri="{9D8B030D-6E8A-4147-A177-3AD203B41FA5}">
                      <a16:colId xmlns:a16="http://schemas.microsoft.com/office/drawing/2014/main" val="153119161"/>
                    </a:ext>
                  </a:extLst>
                </a:gridCol>
                <a:gridCol w="493776">
                  <a:extLst>
                    <a:ext uri="{9D8B030D-6E8A-4147-A177-3AD203B41FA5}">
                      <a16:colId xmlns:a16="http://schemas.microsoft.com/office/drawing/2014/main" val="1371769826"/>
                    </a:ext>
                  </a:extLst>
                </a:gridCol>
                <a:gridCol w="493776">
                  <a:extLst>
                    <a:ext uri="{9D8B030D-6E8A-4147-A177-3AD203B41FA5}">
                      <a16:colId xmlns:a16="http://schemas.microsoft.com/office/drawing/2014/main" val="3145608245"/>
                    </a:ext>
                  </a:extLst>
                </a:gridCol>
                <a:gridCol w="493776">
                  <a:extLst>
                    <a:ext uri="{9D8B030D-6E8A-4147-A177-3AD203B41FA5}">
                      <a16:colId xmlns:a16="http://schemas.microsoft.com/office/drawing/2014/main" val="1008495834"/>
                    </a:ext>
                  </a:extLst>
                </a:gridCol>
                <a:gridCol w="493776">
                  <a:extLst>
                    <a:ext uri="{9D8B030D-6E8A-4147-A177-3AD203B41FA5}">
                      <a16:colId xmlns:a16="http://schemas.microsoft.com/office/drawing/2014/main" val="4289187317"/>
                    </a:ext>
                  </a:extLst>
                </a:gridCol>
                <a:gridCol w="493776">
                  <a:extLst>
                    <a:ext uri="{9D8B030D-6E8A-4147-A177-3AD203B41FA5}">
                      <a16:colId xmlns:a16="http://schemas.microsoft.com/office/drawing/2014/main" val="706450550"/>
                    </a:ext>
                  </a:extLst>
                </a:gridCol>
                <a:gridCol w="493776">
                  <a:extLst>
                    <a:ext uri="{9D8B030D-6E8A-4147-A177-3AD203B41FA5}">
                      <a16:colId xmlns:a16="http://schemas.microsoft.com/office/drawing/2014/main" val="3093095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60275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Trek Bicycle Argentina - 2021-05-23 19:49:28</a:t>
                      </a:r>
                      <a:r>
                        <a:rPr kumimoji="0" lang="en-US" sz="1000" b="0" i="0" u="none" strike="noStrike" kern="1200" cap="none" spc="0" normalizeH="0" baseline="0" noProof="0">
                          <a:ln>
                            <a:noFill/>
                          </a:ln>
                          <a:solidFill>
                            <a:prstClr val="black"/>
                          </a:solidFill>
                          <a:effectLst/>
                          <a:uLnTx/>
                          <a:uFillTx/>
                          <a:latin typeface="+mn-lt"/>
                          <a:ea typeface="+mn-ea"/>
                          <a:cs typeface="+mn-cs"/>
                        </a:rPr>
                        <a:t>
 ¡Oficialmente la marca #1 en energía, hidratación y recuperación Gu Argentina se une al Team Trek Bontrager!
Bienvenidos al team:
🔴 @guargentina 
@trekbikes @trekbicycleargentina @bontragerargentina @santini_arg @opticacentralstore @foxracingargentina @microonfactory 
📸 @sportsphotographer.arg 📸 @trompofilms
#RacedToWin #GoOutside #creemosenlasbicis #gobybike #procaliber #supercaliber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761633925"/>
                  </a:ext>
                </a:extLst>
              </a:tr>
            </a:tbl>
          </a:graphicData>
        </a:graphic>
      </p:graphicFrame>
      <p:sp>
        <p:nvSpPr>
          <p:cNvPr id="4" name="Text Placeholder 3">
            <a:extLst>
              <a:ext uri="{FF2B5EF4-FFF2-40B4-BE49-F238E27FC236}">
                <a16:creationId xmlns:a16="http://schemas.microsoft.com/office/drawing/2014/main" id="{191D10A1-548D-40FB-8D20-2A25ECA40A11}"/>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39281189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FEB37-BCE6-45D1-9B44-9E05CDC7AA83}"/>
              </a:ext>
            </a:extLst>
          </p:cNvPr>
          <p:cNvSpPr>
            <a:spLocks noGrp="1"/>
          </p:cNvSpPr>
          <p:nvPr>
            <p:ph type="title"/>
          </p:nvPr>
        </p:nvSpPr>
        <p:spPr/>
        <p:txBody>
          <a:bodyPr/>
          <a:lstStyle/>
          <a:p>
            <a:r>
              <a:rPr lang="en-US"/>
              <a:t>Facebook Post Table + Reactions | Scott - 19 of 19</a:t>
            </a:r>
          </a:p>
        </p:txBody>
      </p:sp>
      <p:graphicFrame>
        <p:nvGraphicFramePr>
          <p:cNvPr id="5" name="Table Placeholder 4">
            <a:extLst>
              <a:ext uri="{FF2B5EF4-FFF2-40B4-BE49-F238E27FC236}">
                <a16:creationId xmlns:a16="http://schemas.microsoft.com/office/drawing/2014/main" id="{23FDEA44-7FB9-4C3F-91D5-7726280F821C}"/>
              </a:ext>
            </a:extLst>
          </p:cNvPr>
          <p:cNvGraphicFramePr>
            <a:graphicFrameLocks noGrp="1"/>
          </p:cNvGraphicFramePr>
          <p:nvPr>
            <p:ph type="tbl" sz="quarter" idx="13"/>
            <p:extLst>
              <p:ext uri="{D42A27DB-BD31-4B8C-83A1-F6EECF244321}">
                <p14:modId xmlns:p14="http://schemas.microsoft.com/office/powerpoint/2010/main" val="3491439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33914063"/>
                    </a:ext>
                  </a:extLst>
                </a:gridCol>
                <a:gridCol w="493776">
                  <a:extLst>
                    <a:ext uri="{9D8B030D-6E8A-4147-A177-3AD203B41FA5}">
                      <a16:colId xmlns:a16="http://schemas.microsoft.com/office/drawing/2014/main" val="914841123"/>
                    </a:ext>
                  </a:extLst>
                </a:gridCol>
                <a:gridCol w="493776">
                  <a:extLst>
                    <a:ext uri="{9D8B030D-6E8A-4147-A177-3AD203B41FA5}">
                      <a16:colId xmlns:a16="http://schemas.microsoft.com/office/drawing/2014/main" val="2095432143"/>
                    </a:ext>
                  </a:extLst>
                </a:gridCol>
                <a:gridCol w="493776">
                  <a:extLst>
                    <a:ext uri="{9D8B030D-6E8A-4147-A177-3AD203B41FA5}">
                      <a16:colId xmlns:a16="http://schemas.microsoft.com/office/drawing/2014/main" val="3992020786"/>
                    </a:ext>
                  </a:extLst>
                </a:gridCol>
                <a:gridCol w="493776">
                  <a:extLst>
                    <a:ext uri="{9D8B030D-6E8A-4147-A177-3AD203B41FA5}">
                      <a16:colId xmlns:a16="http://schemas.microsoft.com/office/drawing/2014/main" val="4088303007"/>
                    </a:ext>
                  </a:extLst>
                </a:gridCol>
                <a:gridCol w="493776">
                  <a:extLst>
                    <a:ext uri="{9D8B030D-6E8A-4147-A177-3AD203B41FA5}">
                      <a16:colId xmlns:a16="http://schemas.microsoft.com/office/drawing/2014/main" val="2162267597"/>
                    </a:ext>
                  </a:extLst>
                </a:gridCol>
                <a:gridCol w="493776">
                  <a:extLst>
                    <a:ext uri="{9D8B030D-6E8A-4147-A177-3AD203B41FA5}">
                      <a16:colId xmlns:a16="http://schemas.microsoft.com/office/drawing/2014/main" val="2297065353"/>
                    </a:ext>
                  </a:extLst>
                </a:gridCol>
                <a:gridCol w="493776">
                  <a:extLst>
                    <a:ext uri="{9D8B030D-6E8A-4147-A177-3AD203B41FA5}">
                      <a16:colId xmlns:a16="http://schemas.microsoft.com/office/drawing/2014/main" val="3765341128"/>
                    </a:ext>
                  </a:extLst>
                </a:gridCol>
                <a:gridCol w="493776">
                  <a:extLst>
                    <a:ext uri="{9D8B030D-6E8A-4147-A177-3AD203B41FA5}">
                      <a16:colId xmlns:a16="http://schemas.microsoft.com/office/drawing/2014/main" val="712944172"/>
                    </a:ext>
                  </a:extLst>
                </a:gridCol>
                <a:gridCol w="493776">
                  <a:extLst>
                    <a:ext uri="{9D8B030D-6E8A-4147-A177-3AD203B41FA5}">
                      <a16:colId xmlns:a16="http://schemas.microsoft.com/office/drawing/2014/main" val="748807094"/>
                    </a:ext>
                  </a:extLst>
                </a:gridCol>
                <a:gridCol w="493776">
                  <a:extLst>
                    <a:ext uri="{9D8B030D-6E8A-4147-A177-3AD203B41FA5}">
                      <a16:colId xmlns:a16="http://schemas.microsoft.com/office/drawing/2014/main" val="3306121239"/>
                    </a:ext>
                  </a:extLst>
                </a:gridCol>
                <a:gridCol w="493776">
                  <a:extLst>
                    <a:ext uri="{9D8B030D-6E8A-4147-A177-3AD203B41FA5}">
                      <a16:colId xmlns:a16="http://schemas.microsoft.com/office/drawing/2014/main" val="1958905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5472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Scott Sports Argentina - 2021-05-31 19:34:39</a:t>
                      </a:r>
                      <a:r>
                        <a:rPr kumimoji="0" lang="en-US" sz="1000" b="0" i="0" u="none" strike="noStrike" kern="1200" cap="none" spc="0" normalizeH="0" baseline="0" noProof="0">
                          <a:ln>
                            <a:noFill/>
                          </a:ln>
                          <a:solidFill>
                            <a:prstClr val="black"/>
                          </a:solidFill>
                          <a:effectLst/>
                          <a:uLnTx/>
                          <a:uFillTx/>
                          <a:latin typeface="+mn-lt"/>
                          <a:ea typeface="+mn-ea"/>
                          <a:cs typeface="+mn-cs"/>
                        </a:rPr>
                        <a:t>
 La Addict RC 40 te ofrece toda la ventaja competitiva con la que siempre has soñado. Hemos integrado completamente los cables y la hemos equipado para competición:
✅ Cuadro de carbono HMX Addict RC Disc
✅ Horquilla Addict RC HMX
✅ Shimano 105, 22 velocidades
✅ Ruedas de aleación Syncros RP2.0
✅ Cubiertas Schwalbe ONE Race-Guard
✅ Componentes de carbono/aluminio Syncros
#SCOTTbikes 
#SCOTTargentina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015479232"/>
                  </a:ext>
                </a:extLst>
              </a:tr>
            </a:tbl>
          </a:graphicData>
        </a:graphic>
      </p:graphicFrame>
      <p:sp>
        <p:nvSpPr>
          <p:cNvPr id="4" name="Text Placeholder 3">
            <a:extLst>
              <a:ext uri="{FF2B5EF4-FFF2-40B4-BE49-F238E27FC236}">
                <a16:creationId xmlns:a16="http://schemas.microsoft.com/office/drawing/2014/main" id="{79366517-4623-4710-8F08-6E8662932BAA}"/>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5194844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7EEC51-868D-47AB-A36D-24DB1D2D9CF8}"/>
              </a:ext>
            </a:extLst>
          </p:cNvPr>
          <p:cNvSpPr>
            <a:spLocks noGrp="1"/>
          </p:cNvSpPr>
          <p:nvPr>
            <p:ph type="title"/>
          </p:nvPr>
        </p:nvSpPr>
        <p:spPr/>
        <p:txBody>
          <a:bodyPr/>
          <a:lstStyle/>
          <a:p>
            <a:r>
              <a:rPr lang="en-US"/>
              <a:t>Facebook User Posts | Scott</a:t>
            </a:r>
          </a:p>
        </p:txBody>
      </p:sp>
      <p:graphicFrame>
        <p:nvGraphicFramePr>
          <p:cNvPr id="6" name="Chart Placeholder 5">
            <a:extLst>
              <a:ext uri="{FF2B5EF4-FFF2-40B4-BE49-F238E27FC236}">
                <a16:creationId xmlns:a16="http://schemas.microsoft.com/office/drawing/2014/main" id="{BBDFE2C5-C48D-4494-A1E5-A66C2006A77F}"/>
              </a:ext>
            </a:extLst>
          </p:cNvPr>
          <p:cNvGraphicFramePr>
            <a:graphicFrameLocks noGrp="1"/>
          </p:cNvGraphicFramePr>
          <p:nvPr>
            <p:ph type="chart" sz="quarter" idx="13"/>
            <p:extLst>
              <p:ext uri="{D42A27DB-BD31-4B8C-83A1-F6EECF244321}">
                <p14:modId xmlns:p14="http://schemas.microsoft.com/office/powerpoint/2010/main" val="41415347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5C81693-5D5B-425F-A57E-1ABC80D2CFAD}"/>
              </a:ext>
            </a:extLst>
          </p:cNvPr>
          <p:cNvSpPr>
            <a:spLocks noGrp="1"/>
          </p:cNvSpPr>
          <p:nvPr>
            <p:ph type="body" sz="quarter" idx="14"/>
          </p:nvPr>
        </p:nvSpPr>
        <p:spPr/>
        <p:txBody>
          <a:bodyPr/>
          <a:lstStyle/>
          <a:p>
            <a:r>
              <a:rPr lang="en-US"/>
              <a:t>05/17/2021 - 06/15/2021</a:t>
            </a:r>
          </a:p>
        </p:txBody>
      </p:sp>
      <p:sp>
        <p:nvSpPr>
          <p:cNvPr id="5" name="Footer Placeholder 4">
            <a:extLst>
              <a:ext uri="{FF2B5EF4-FFF2-40B4-BE49-F238E27FC236}">
                <a16:creationId xmlns:a16="http://schemas.microsoft.com/office/drawing/2014/main" id="{C446CB7F-5856-4075-AD63-BD58025906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15852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B697C-2D0B-4413-8474-9A17E439764D}"/>
              </a:ext>
            </a:extLst>
          </p:cNvPr>
          <p:cNvSpPr>
            <a:spLocks noGrp="1"/>
          </p:cNvSpPr>
          <p:nvPr>
            <p:ph type="title"/>
          </p:nvPr>
        </p:nvSpPr>
        <p:spPr/>
        <p:txBody>
          <a:bodyPr/>
          <a:lstStyle/>
          <a:p>
            <a:r>
              <a:rPr lang="en-US"/>
              <a:t>Facebook User Posts Table | Scott</a:t>
            </a:r>
          </a:p>
        </p:txBody>
      </p:sp>
      <p:graphicFrame>
        <p:nvGraphicFramePr>
          <p:cNvPr id="5" name="Table Placeholder 4">
            <a:extLst>
              <a:ext uri="{FF2B5EF4-FFF2-40B4-BE49-F238E27FC236}">
                <a16:creationId xmlns:a16="http://schemas.microsoft.com/office/drawing/2014/main" id="{F4DF0DF0-963B-4DBC-85C4-E48C8DD08D96}"/>
              </a:ext>
            </a:extLst>
          </p:cNvPr>
          <p:cNvGraphicFramePr>
            <a:graphicFrameLocks noGrp="1"/>
          </p:cNvGraphicFramePr>
          <p:nvPr>
            <p:ph type="tbl" sz="quarter" idx="13"/>
            <p:extLst>
              <p:ext uri="{D42A27DB-BD31-4B8C-83A1-F6EECF244321}">
                <p14:modId xmlns:p14="http://schemas.microsoft.com/office/powerpoint/2010/main" val="617337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85839734"/>
                    </a:ext>
                  </a:extLst>
                </a:gridCol>
                <a:gridCol w="1152144">
                  <a:extLst>
                    <a:ext uri="{9D8B030D-6E8A-4147-A177-3AD203B41FA5}">
                      <a16:colId xmlns:a16="http://schemas.microsoft.com/office/drawing/2014/main" val="2746013315"/>
                    </a:ext>
                  </a:extLst>
                </a:gridCol>
                <a:gridCol w="1152144">
                  <a:extLst>
                    <a:ext uri="{9D8B030D-6E8A-4147-A177-3AD203B41FA5}">
                      <a16:colId xmlns:a16="http://schemas.microsoft.com/office/drawing/2014/main" val="1420463780"/>
                    </a:ext>
                  </a:extLst>
                </a:gridCol>
                <a:gridCol w="1152144">
                  <a:extLst>
                    <a:ext uri="{9D8B030D-6E8A-4147-A177-3AD203B41FA5}">
                      <a16:colId xmlns:a16="http://schemas.microsoft.com/office/drawing/2014/main" val="3682283145"/>
                    </a:ext>
                  </a:extLst>
                </a:gridCol>
                <a:gridCol w="1152144">
                  <a:extLst>
                    <a:ext uri="{9D8B030D-6E8A-4147-A177-3AD203B41FA5}">
                      <a16:colId xmlns:a16="http://schemas.microsoft.com/office/drawing/2014/main" val="1836861063"/>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extLst>
                  <a:ext uri="{0D108BD9-81ED-4DB2-BD59-A6C34878D82A}">
                    <a16:rowId xmlns:a16="http://schemas.microsoft.com/office/drawing/2014/main" val="1906127215"/>
                  </a:ext>
                </a:extLst>
              </a:tr>
              <a:tr h="370840">
                <a:tc>
                  <a:txBody>
                    <a:bodyPr/>
                    <a:lstStyle/>
                    <a:p>
                      <a:r>
                        <a:rPr lang="en-US" sz="1000" b="1"/>
                        <a:t>Scott Sports Argentina - 2021-06-11 17:56:41</a:t>
                      </a:r>
                      <a:r>
                        <a:rPr lang="en-US" sz="1000"/>
                        <a:t>
 🎉🎉¡Felicidades @edgarurosa ! 🎉🎉 Sos el ganador de una flamante Scott #Aspect960, que la disfrutes 🚲
¡Gracias a todos por participar!
-
Scott Sports Argentina</a:t>
                      </a:r>
                    </a:p>
                  </a:txBody>
                  <a:tcPr/>
                </a:tc>
                <a:tc>
                  <a:txBody>
                    <a:bodyPr/>
                    <a:lstStyle/>
                    <a:p>
                      <a:r>
                        <a:rPr lang="en-US" sz="1000"/>
                        <a:t>15</a:t>
                      </a:r>
                    </a:p>
                  </a:txBody>
                  <a:tcPr/>
                </a:tc>
                <a:tc>
                  <a:txBody>
                    <a:bodyPr/>
                    <a:lstStyle/>
                    <a:p>
                      <a:r>
                        <a:rPr lang="en-US" sz="1000"/>
                        <a:t>3</a:t>
                      </a:r>
                    </a:p>
                  </a:txBody>
                  <a:tcPr/>
                </a:tc>
                <a:tc>
                  <a:txBody>
                    <a:bodyPr/>
                    <a:lstStyle/>
                    <a:p>
                      <a:r>
                        <a:rPr lang="en-US" sz="1000"/>
                        <a:t>0</a:t>
                      </a:r>
                    </a:p>
                  </a:txBody>
                  <a:tcPr/>
                </a:tc>
                <a:tc>
                  <a:txBody>
                    <a:bodyPr/>
                    <a:lstStyle/>
                    <a:p>
                      <a:r>
                        <a:rPr lang="en-US" sz="1000"/>
                        <a:t>Photo</a:t>
                      </a:r>
                    </a:p>
                  </a:txBody>
                  <a:tcPr/>
                </a:tc>
                <a:extLst>
                  <a:ext uri="{0D108BD9-81ED-4DB2-BD59-A6C34878D82A}">
                    <a16:rowId xmlns:a16="http://schemas.microsoft.com/office/drawing/2014/main" val="3089272432"/>
                  </a:ext>
                </a:extLst>
              </a:tr>
              <a:tr h="370840">
                <a:tc>
                  <a:txBody>
                    <a:bodyPr/>
                    <a:lstStyle/>
                    <a:p>
                      <a:r>
                        <a:rPr lang="es-ES" sz="1000" b="1"/>
                        <a:t>Scott Sports Argentina - 2021-05-28 11:36:48</a:t>
                      </a:r>
                      <a:r>
                        <a:rPr lang="es-ES" sz="1000"/>
                        <a:t>
 ¡PRÓXIMAMENTE TIENDA SCOTT EN PILAR!
Seguínos en nuestra fan page para enterarte de nuestra apertura y novedades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Link</a:t>
                      </a:r>
                    </a:p>
                  </a:txBody>
                  <a:tcPr/>
                </a:tc>
                <a:extLst>
                  <a:ext uri="{0D108BD9-81ED-4DB2-BD59-A6C34878D82A}">
                    <a16:rowId xmlns:a16="http://schemas.microsoft.com/office/drawing/2014/main" val="1186415695"/>
                  </a:ext>
                </a:extLst>
              </a:tr>
            </a:tbl>
          </a:graphicData>
        </a:graphic>
      </p:graphicFrame>
      <p:sp>
        <p:nvSpPr>
          <p:cNvPr id="4" name="Text Placeholder 3">
            <a:extLst>
              <a:ext uri="{FF2B5EF4-FFF2-40B4-BE49-F238E27FC236}">
                <a16:creationId xmlns:a16="http://schemas.microsoft.com/office/drawing/2014/main" id="{DDDBA654-A984-4D51-8EFC-A1DA6716E894}"/>
              </a:ext>
            </a:extLst>
          </p:cNvPr>
          <p:cNvSpPr>
            <a:spLocks noGrp="1"/>
          </p:cNvSpPr>
          <p:nvPr>
            <p:ph type="body" sz="quarter" idx="14"/>
          </p:nvPr>
        </p:nvSpPr>
        <p:spPr/>
        <p:txBody>
          <a:bodyPr/>
          <a:lstStyle/>
          <a:p>
            <a:r>
              <a:rPr lang="en-US"/>
              <a:t>05/17/2021 - 06/15/2021</a:t>
            </a:r>
          </a:p>
        </p:txBody>
      </p:sp>
    </p:spTree>
    <p:extLst>
      <p:ext uri="{BB962C8B-B14F-4D97-AF65-F5344CB8AC3E}">
        <p14:creationId xmlns:p14="http://schemas.microsoft.com/office/powerpoint/2010/main" val="24095113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1410</Words>
  <Application>Microsoft Office PowerPoint</Application>
  <PresentationFormat>On-screen Show (4:3)</PresentationFormat>
  <Paragraphs>766</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FACEBOOK NUEVO - La emilia usar</vt:lpstr>
      <vt:lpstr>Facebook Key Metrics Table | Scott</vt:lpstr>
      <vt:lpstr>Facebook Key Metrics Radar | Scott</vt:lpstr>
      <vt:lpstr>Facebook Fan Distribution | Scott</vt:lpstr>
      <vt:lpstr>Facebook +/- Fan Distribution | Scott</vt:lpstr>
      <vt:lpstr>Facebook Posts Distribution | Scott</vt:lpstr>
      <vt:lpstr>Facebook Interactions Distribution | Scott</vt:lpstr>
      <vt:lpstr>Facebook Page Likes Total | Scott</vt:lpstr>
      <vt:lpstr>Facebook Fans Change | Scott</vt:lpstr>
      <vt:lpstr>Facebook Fans Change Per Weekday | Scott</vt:lpstr>
      <vt:lpstr>Facebook Fans Change Rate | Scott</vt:lpstr>
      <vt:lpstr>Facebook Own Posts | Scott</vt:lpstr>
      <vt:lpstr>Facebook Own Posts By Hour | Scott</vt:lpstr>
      <vt:lpstr>Facebook Own Posts By Weekday | Scott</vt:lpstr>
      <vt:lpstr>Facebook Interactions Distribution | Scott</vt:lpstr>
      <vt:lpstr>Facebook Post Type Distribution Per Profile | Scott</vt:lpstr>
      <vt:lpstr>Facebook Interaction Rate By Weekday | Scott</vt:lpstr>
      <vt:lpstr>Facebook Interaction Rate | Scott</vt:lpstr>
      <vt:lpstr>Facebook Interaction Rate By Post Type | Scott</vt:lpstr>
      <vt:lpstr>Facebook Interaction Rate By Hour | Scott</vt:lpstr>
      <vt:lpstr>Facebook Hashtag Detection | Scott</vt:lpstr>
      <vt:lpstr>Facebook Post Table + Reactions | Scott - 1 of 19</vt:lpstr>
      <vt:lpstr>Facebook Post Table + Reactions | Scott - 2 of 19</vt:lpstr>
      <vt:lpstr>Facebook Post Table + Reactions | Scott - 3 of 19</vt:lpstr>
      <vt:lpstr>Facebook Post Table + Reactions | Scott - 4 of 19</vt:lpstr>
      <vt:lpstr>Facebook Post Table + Reactions | Scott - 5 of 19</vt:lpstr>
      <vt:lpstr>Facebook Post Table + Reactions | Scott - 6 of 19</vt:lpstr>
      <vt:lpstr>Facebook Post Table + Reactions | Scott - 7 of 19</vt:lpstr>
      <vt:lpstr>Facebook Post Table + Reactions | Scott - 8 of 19</vt:lpstr>
      <vt:lpstr>Facebook Post Table + Reactions | Scott - 9 of 19</vt:lpstr>
      <vt:lpstr>Facebook Post Table + Reactions | Scott - 10 of 19</vt:lpstr>
      <vt:lpstr>Facebook Post Table + Reactions | Scott - 11 of 19</vt:lpstr>
      <vt:lpstr>Facebook Post Table + Reactions | Scott - 12 of 19</vt:lpstr>
      <vt:lpstr>Facebook Post Table + Reactions | Scott - 13 of 19</vt:lpstr>
      <vt:lpstr>Facebook Post Table + Reactions | Scott - 14 of 19</vt:lpstr>
      <vt:lpstr>Facebook Post Table + Reactions | Scott - 15 of 19</vt:lpstr>
      <vt:lpstr>Facebook Post Table + Reactions | Scott - 16 of 19</vt:lpstr>
      <vt:lpstr>Facebook Post Table + Reactions | Scott - 17 of 19</vt:lpstr>
      <vt:lpstr>Facebook Post Table + Reactions | Scott - 18 of 19</vt:lpstr>
      <vt:lpstr>Facebook Post Table + Reactions | Scott - 19 of 19</vt:lpstr>
      <vt:lpstr>Facebook User Posts | Scott</vt:lpstr>
      <vt:lpstr>Facebook User Posts Table | Scott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NUEVO - La emilia usar</dc:title>
  <dc:creator>Frederik Peiniger</dc:creator>
  <cp:lastModifiedBy>Frederik Peiniger</cp:lastModifiedBy>
  <cp:revision>1</cp:revision>
  <dcterms:created xsi:type="dcterms:W3CDTF">2021-06-17T13:34:32Z</dcterms:created>
  <dcterms:modified xsi:type="dcterms:W3CDTF">2021-06-17T13:35:39Z</dcterms:modified>
</cp:coreProperties>
</file>