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3" r:id="rId47"/>
    <p:sldId id="304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10.275700000000001</c:v>
                </c:pt>
                <c:pt idx="1">
                  <c:v>45</c:v>
                </c:pt>
                <c:pt idx="2">
                  <c:v>12.895899999999999</c:v>
                </c:pt>
                <c:pt idx="3">
                  <c:v>0</c:v>
                </c:pt>
                <c:pt idx="4">
                  <c:v>18.030899999999999</c:v>
                </c:pt>
                <c:pt idx="5">
                  <c:v>76.023700000000005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9C-4AAA-BA50-279D1CA2D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10.4175</c:v>
                </c:pt>
                <c:pt idx="1">
                  <c:v>55</c:v>
                </c:pt>
                <c:pt idx="2">
                  <c:v>2.7149000000000001</c:v>
                </c:pt>
                <c:pt idx="3">
                  <c:v>0</c:v>
                </c:pt>
                <c:pt idx="4">
                  <c:v>3.0384000000000002</c:v>
                </c:pt>
                <c:pt idx="5">
                  <c:v>28.120100000000001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9C-4AAA-BA50-279D1CA2D0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12.0425</c:v>
                </c:pt>
                <c:pt idx="1">
                  <c:v>100</c:v>
                </c:pt>
                <c:pt idx="2">
                  <c:v>18.4389</c:v>
                </c:pt>
                <c:pt idx="3">
                  <c:v>100</c:v>
                </c:pt>
                <c:pt idx="4">
                  <c:v>9.7759999999999998</c:v>
                </c:pt>
                <c:pt idx="5">
                  <c:v>3.7103999999999999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9C-4AAA-BA50-279D1CA2D0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18.5473</c:v>
                </c:pt>
                <c:pt idx="1">
                  <c:v>35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9C-4AAA-BA50-279D1CA2D0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10</c:v>
                </c:pt>
                <c:pt idx="2">
                  <c:v>5.7126999999999999</c:v>
                </c:pt>
                <c:pt idx="3">
                  <c:v>0</c:v>
                </c:pt>
                <c:pt idx="4">
                  <c:v>3.6435</c:v>
                </c:pt>
                <c:pt idx="5">
                  <c:v>-2.3355000000000001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9C-4AAA-BA50-279D1CA2D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7514752"/>
        <c:axId val="337515080"/>
      </c:radarChart>
      <c:catAx>
        <c:axId val="33751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15080"/>
        <c:crosses val="autoZero"/>
        <c:auto val="1"/>
        <c:lblAlgn val="ctr"/>
        <c:lblOffset val="100"/>
        <c:noMultiLvlLbl val="0"/>
      </c:catAx>
      <c:valAx>
        <c:axId val="33751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1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265899</c:v>
                </c:pt>
                <c:pt idx="1">
                  <c:v>49317</c:v>
                </c:pt>
                <c:pt idx="2">
                  <c:v>32021</c:v>
                </c:pt>
                <c:pt idx="3">
                  <c:v>27700</c:v>
                </c:pt>
                <c:pt idx="4">
                  <c:v>27323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4-4C30-A649-7DF0A4B00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-220</c:v>
                </c:pt>
                <c:pt idx="1">
                  <c:v>1686</c:v>
                </c:pt>
                <c:pt idx="2">
                  <c:v>42</c:v>
                </c:pt>
                <c:pt idx="3">
                  <c:v>273</c:v>
                </c:pt>
                <c:pt idx="4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A5-4811-A82F-C01D928A63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20</c:v>
                </c:pt>
                <c:pt idx="3">
                  <c:v>11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A-4279-B54E-1F9AAD169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101</c:v>
                </c:pt>
                <c:pt idx="1">
                  <c:v>1768</c:v>
                </c:pt>
                <c:pt idx="2">
                  <c:v>326</c:v>
                </c:pt>
                <c:pt idx="3">
                  <c:v>48</c:v>
                </c:pt>
                <c:pt idx="4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C-4492-850E-502E686DA1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26652</c:v>
                </c:pt>
                <c:pt idx="1">
                  <c:v>26674</c:v>
                </c:pt>
                <c:pt idx="2">
                  <c:v>26699</c:v>
                </c:pt>
                <c:pt idx="3">
                  <c:v>26731</c:v>
                </c:pt>
                <c:pt idx="4">
                  <c:v>26759</c:v>
                </c:pt>
                <c:pt idx="5">
                  <c:v>26788</c:v>
                </c:pt>
                <c:pt idx="6">
                  <c:v>26815</c:v>
                </c:pt>
                <c:pt idx="7">
                  <c:v>26857</c:v>
                </c:pt>
                <c:pt idx="8">
                  <c:v>26888</c:v>
                </c:pt>
                <c:pt idx="9">
                  <c:v>26918</c:v>
                </c:pt>
                <c:pt idx="10">
                  <c:v>26943</c:v>
                </c:pt>
                <c:pt idx="11">
                  <c:v>26976</c:v>
                </c:pt>
                <c:pt idx="12">
                  <c:v>27003</c:v>
                </c:pt>
                <c:pt idx="13">
                  <c:v>27029</c:v>
                </c:pt>
                <c:pt idx="14">
                  <c:v>27055</c:v>
                </c:pt>
                <c:pt idx="15">
                  <c:v>27053</c:v>
                </c:pt>
                <c:pt idx="16">
                  <c:v>27051</c:v>
                </c:pt>
                <c:pt idx="17">
                  <c:v>27049</c:v>
                </c:pt>
                <c:pt idx="18">
                  <c:v>27053</c:v>
                </c:pt>
                <c:pt idx="19">
                  <c:v>27072</c:v>
                </c:pt>
                <c:pt idx="20">
                  <c:v>27106</c:v>
                </c:pt>
                <c:pt idx="21">
                  <c:v>27135</c:v>
                </c:pt>
                <c:pt idx="22">
                  <c:v>27155</c:v>
                </c:pt>
                <c:pt idx="23">
                  <c:v>27184</c:v>
                </c:pt>
                <c:pt idx="24">
                  <c:v>27213</c:v>
                </c:pt>
                <c:pt idx="25">
                  <c:v>27235</c:v>
                </c:pt>
                <c:pt idx="26">
                  <c:v>27255</c:v>
                </c:pt>
                <c:pt idx="27">
                  <c:v>27282</c:v>
                </c:pt>
                <c:pt idx="28">
                  <c:v>27308</c:v>
                </c:pt>
                <c:pt idx="29">
                  <c:v>27323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1-484E-98AF-8ACF925002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27441</c:v>
                </c:pt>
                <c:pt idx="1">
                  <c:v>27448</c:v>
                </c:pt>
                <c:pt idx="2">
                  <c:v>27450</c:v>
                </c:pt>
                <c:pt idx="3">
                  <c:v>27460</c:v>
                </c:pt>
                <c:pt idx="4">
                  <c:v>27468</c:v>
                </c:pt>
                <c:pt idx="5">
                  <c:v>27477</c:v>
                </c:pt>
                <c:pt idx="6">
                  <c:v>27488</c:v>
                </c:pt>
                <c:pt idx="7">
                  <c:v>27497</c:v>
                </c:pt>
                <c:pt idx="8">
                  <c:v>27509</c:v>
                </c:pt>
                <c:pt idx="9">
                  <c:v>27518</c:v>
                </c:pt>
                <c:pt idx="10">
                  <c:v>27528</c:v>
                </c:pt>
                <c:pt idx="11">
                  <c:v>27538</c:v>
                </c:pt>
                <c:pt idx="12">
                  <c:v>27549</c:v>
                </c:pt>
                <c:pt idx="13">
                  <c:v>27568</c:v>
                </c:pt>
                <c:pt idx="14">
                  <c:v>27580</c:v>
                </c:pt>
                <c:pt idx="15">
                  <c:v>27579</c:v>
                </c:pt>
                <c:pt idx="16">
                  <c:v>27576</c:v>
                </c:pt>
                <c:pt idx="17">
                  <c:v>27575</c:v>
                </c:pt>
                <c:pt idx="18">
                  <c:v>27581</c:v>
                </c:pt>
                <c:pt idx="19">
                  <c:v>27599</c:v>
                </c:pt>
                <c:pt idx="20">
                  <c:v>27611</c:v>
                </c:pt>
                <c:pt idx="21">
                  <c:v>27623</c:v>
                </c:pt>
                <c:pt idx="22">
                  <c:v>27632</c:v>
                </c:pt>
                <c:pt idx="23">
                  <c:v>27646</c:v>
                </c:pt>
                <c:pt idx="24">
                  <c:v>27656</c:v>
                </c:pt>
                <c:pt idx="25">
                  <c:v>27662</c:v>
                </c:pt>
                <c:pt idx="26">
                  <c:v>27672</c:v>
                </c:pt>
                <c:pt idx="27">
                  <c:v>27680</c:v>
                </c:pt>
                <c:pt idx="28">
                  <c:v>27692</c:v>
                </c:pt>
                <c:pt idx="29">
                  <c:v>27700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81-484E-98AF-8ACF925002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31981</c:v>
                </c:pt>
                <c:pt idx="1">
                  <c:v>31981</c:v>
                </c:pt>
                <c:pt idx="2">
                  <c:v>31981</c:v>
                </c:pt>
                <c:pt idx="3">
                  <c:v>31982</c:v>
                </c:pt>
                <c:pt idx="4">
                  <c:v>31979</c:v>
                </c:pt>
                <c:pt idx="5">
                  <c:v>31980</c:v>
                </c:pt>
                <c:pt idx="6">
                  <c:v>31979</c:v>
                </c:pt>
                <c:pt idx="7">
                  <c:v>31977</c:v>
                </c:pt>
                <c:pt idx="8">
                  <c:v>31982</c:v>
                </c:pt>
                <c:pt idx="9">
                  <c:v>31985</c:v>
                </c:pt>
                <c:pt idx="10">
                  <c:v>31990</c:v>
                </c:pt>
                <c:pt idx="11">
                  <c:v>31993</c:v>
                </c:pt>
                <c:pt idx="12">
                  <c:v>31995</c:v>
                </c:pt>
                <c:pt idx="13">
                  <c:v>31998</c:v>
                </c:pt>
                <c:pt idx="14">
                  <c:v>32000</c:v>
                </c:pt>
                <c:pt idx="15">
                  <c:v>32000</c:v>
                </c:pt>
                <c:pt idx="16">
                  <c:v>32002</c:v>
                </c:pt>
                <c:pt idx="17">
                  <c:v>32002</c:v>
                </c:pt>
                <c:pt idx="18">
                  <c:v>32001</c:v>
                </c:pt>
                <c:pt idx="19">
                  <c:v>32004</c:v>
                </c:pt>
                <c:pt idx="20">
                  <c:v>32005</c:v>
                </c:pt>
                <c:pt idx="21">
                  <c:v>32007</c:v>
                </c:pt>
                <c:pt idx="22">
                  <c:v>32009</c:v>
                </c:pt>
                <c:pt idx="23">
                  <c:v>32010</c:v>
                </c:pt>
                <c:pt idx="24">
                  <c:v>32013</c:v>
                </c:pt>
                <c:pt idx="25">
                  <c:v>32014</c:v>
                </c:pt>
                <c:pt idx="26">
                  <c:v>32018</c:v>
                </c:pt>
                <c:pt idx="27">
                  <c:v>32016</c:v>
                </c:pt>
                <c:pt idx="28">
                  <c:v>32021</c:v>
                </c:pt>
                <c:pt idx="29">
                  <c:v>32021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81-484E-98AF-8ACF925002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47672</c:v>
                </c:pt>
                <c:pt idx="1">
                  <c:v>47711</c:v>
                </c:pt>
                <c:pt idx="2">
                  <c:v>47756</c:v>
                </c:pt>
                <c:pt idx="3">
                  <c:v>47792</c:v>
                </c:pt>
                <c:pt idx="4">
                  <c:v>47847</c:v>
                </c:pt>
                <c:pt idx="5">
                  <c:v>47898</c:v>
                </c:pt>
                <c:pt idx="6">
                  <c:v>47928</c:v>
                </c:pt>
                <c:pt idx="7">
                  <c:v>48032</c:v>
                </c:pt>
                <c:pt idx="8">
                  <c:v>48426</c:v>
                </c:pt>
                <c:pt idx="9">
                  <c:v>48555</c:v>
                </c:pt>
                <c:pt idx="10">
                  <c:v>48805</c:v>
                </c:pt>
                <c:pt idx="11">
                  <c:v>48967</c:v>
                </c:pt>
                <c:pt idx="12">
                  <c:v>49143</c:v>
                </c:pt>
                <c:pt idx="13">
                  <c:v>49156</c:v>
                </c:pt>
                <c:pt idx="14">
                  <c:v>49151</c:v>
                </c:pt>
                <c:pt idx="15">
                  <c:v>49150</c:v>
                </c:pt>
                <c:pt idx="16">
                  <c:v>49145</c:v>
                </c:pt>
                <c:pt idx="17">
                  <c:v>49138</c:v>
                </c:pt>
                <c:pt idx="18">
                  <c:v>49136</c:v>
                </c:pt>
                <c:pt idx="19">
                  <c:v>49133</c:v>
                </c:pt>
                <c:pt idx="20">
                  <c:v>49134</c:v>
                </c:pt>
                <c:pt idx="21">
                  <c:v>49139</c:v>
                </c:pt>
                <c:pt idx="22">
                  <c:v>49141</c:v>
                </c:pt>
                <c:pt idx="23">
                  <c:v>49141</c:v>
                </c:pt>
                <c:pt idx="24">
                  <c:v>49158</c:v>
                </c:pt>
                <c:pt idx="25">
                  <c:v>49200</c:v>
                </c:pt>
                <c:pt idx="26">
                  <c:v>49224</c:v>
                </c:pt>
                <c:pt idx="27">
                  <c:v>49252</c:v>
                </c:pt>
                <c:pt idx="28">
                  <c:v>49293</c:v>
                </c:pt>
                <c:pt idx="29">
                  <c:v>49317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81-484E-98AF-8ACF925002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266114</c:v>
                </c:pt>
                <c:pt idx="1">
                  <c:v>266108</c:v>
                </c:pt>
                <c:pt idx="2">
                  <c:v>266098</c:v>
                </c:pt>
                <c:pt idx="3">
                  <c:v>266088</c:v>
                </c:pt>
                <c:pt idx="4">
                  <c:v>266080</c:v>
                </c:pt>
                <c:pt idx="5">
                  <c:v>266062</c:v>
                </c:pt>
                <c:pt idx="6">
                  <c:v>266055</c:v>
                </c:pt>
                <c:pt idx="7">
                  <c:v>266049</c:v>
                </c:pt>
                <c:pt idx="8">
                  <c:v>266043</c:v>
                </c:pt>
                <c:pt idx="9">
                  <c:v>266038</c:v>
                </c:pt>
                <c:pt idx="10">
                  <c:v>266033</c:v>
                </c:pt>
                <c:pt idx="11">
                  <c:v>266028</c:v>
                </c:pt>
                <c:pt idx="12">
                  <c:v>266022</c:v>
                </c:pt>
                <c:pt idx="13">
                  <c:v>266015</c:v>
                </c:pt>
                <c:pt idx="14">
                  <c:v>266009</c:v>
                </c:pt>
                <c:pt idx="15">
                  <c:v>266000</c:v>
                </c:pt>
                <c:pt idx="16">
                  <c:v>265988</c:v>
                </c:pt>
                <c:pt idx="17">
                  <c:v>265977</c:v>
                </c:pt>
                <c:pt idx="18">
                  <c:v>265972</c:v>
                </c:pt>
                <c:pt idx="19">
                  <c:v>265964</c:v>
                </c:pt>
                <c:pt idx="20">
                  <c:v>265956</c:v>
                </c:pt>
                <c:pt idx="21">
                  <c:v>265949</c:v>
                </c:pt>
                <c:pt idx="22">
                  <c:v>265947</c:v>
                </c:pt>
                <c:pt idx="23">
                  <c:v>265942</c:v>
                </c:pt>
                <c:pt idx="24">
                  <c:v>265926</c:v>
                </c:pt>
                <c:pt idx="25">
                  <c:v>265923</c:v>
                </c:pt>
                <c:pt idx="26">
                  <c:v>265916</c:v>
                </c:pt>
                <c:pt idx="27">
                  <c:v>265911</c:v>
                </c:pt>
                <c:pt idx="28">
                  <c:v>265904</c:v>
                </c:pt>
                <c:pt idx="29">
                  <c:v>265899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81-484E-98AF-8ACF92500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62064"/>
        <c:axId val="331562392"/>
      </c:lineChart>
      <c:dateAx>
        <c:axId val="331562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62392"/>
        <c:crosses val="autoZero"/>
        <c:auto val="1"/>
        <c:lblOffset val="100"/>
        <c:baseTimeUnit val="days"/>
      </c:dateAx>
      <c:valAx>
        <c:axId val="33156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6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22</c:v>
                </c:pt>
                <c:pt idx="2">
                  <c:v>25</c:v>
                </c:pt>
                <c:pt idx="3">
                  <c:v>32</c:v>
                </c:pt>
                <c:pt idx="4">
                  <c:v>28</c:v>
                </c:pt>
                <c:pt idx="5">
                  <c:v>29</c:v>
                </c:pt>
                <c:pt idx="6">
                  <c:v>27</c:v>
                </c:pt>
                <c:pt idx="7">
                  <c:v>42</c:v>
                </c:pt>
                <c:pt idx="8">
                  <c:v>31</c:v>
                </c:pt>
                <c:pt idx="9">
                  <c:v>30</c:v>
                </c:pt>
                <c:pt idx="10">
                  <c:v>25</c:v>
                </c:pt>
                <c:pt idx="11">
                  <c:v>33</c:v>
                </c:pt>
                <c:pt idx="12">
                  <c:v>27</c:v>
                </c:pt>
                <c:pt idx="13">
                  <c:v>26</c:v>
                </c:pt>
                <c:pt idx="14">
                  <c:v>26</c:v>
                </c:pt>
                <c:pt idx="15">
                  <c:v>-2</c:v>
                </c:pt>
                <c:pt idx="16">
                  <c:v>-2</c:v>
                </c:pt>
                <c:pt idx="17">
                  <c:v>-2</c:v>
                </c:pt>
                <c:pt idx="18">
                  <c:v>4</c:v>
                </c:pt>
                <c:pt idx="19">
                  <c:v>19</c:v>
                </c:pt>
                <c:pt idx="20">
                  <c:v>34</c:v>
                </c:pt>
                <c:pt idx="21">
                  <c:v>29</c:v>
                </c:pt>
                <c:pt idx="22">
                  <c:v>20</c:v>
                </c:pt>
                <c:pt idx="23">
                  <c:v>29</c:v>
                </c:pt>
                <c:pt idx="24">
                  <c:v>29</c:v>
                </c:pt>
                <c:pt idx="25">
                  <c:v>22</c:v>
                </c:pt>
                <c:pt idx="26">
                  <c:v>20</c:v>
                </c:pt>
                <c:pt idx="27">
                  <c:v>27</c:v>
                </c:pt>
                <c:pt idx="28">
                  <c:v>26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32-479B-8996-3DBC85AB5D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7</c:v>
                </c:pt>
                <c:pt idx="2">
                  <c:v>2</c:v>
                </c:pt>
                <c:pt idx="3">
                  <c:v>10</c:v>
                </c:pt>
                <c:pt idx="4">
                  <c:v>8</c:v>
                </c:pt>
                <c:pt idx="5">
                  <c:v>9</c:v>
                </c:pt>
                <c:pt idx="6">
                  <c:v>11</c:v>
                </c:pt>
                <c:pt idx="7">
                  <c:v>9</c:v>
                </c:pt>
                <c:pt idx="8">
                  <c:v>12</c:v>
                </c:pt>
                <c:pt idx="9">
                  <c:v>9</c:v>
                </c:pt>
                <c:pt idx="10">
                  <c:v>10</c:v>
                </c:pt>
                <c:pt idx="11">
                  <c:v>10</c:v>
                </c:pt>
                <c:pt idx="12">
                  <c:v>11</c:v>
                </c:pt>
                <c:pt idx="13">
                  <c:v>19</c:v>
                </c:pt>
                <c:pt idx="14">
                  <c:v>12</c:v>
                </c:pt>
                <c:pt idx="15">
                  <c:v>-1</c:v>
                </c:pt>
                <c:pt idx="16">
                  <c:v>-3</c:v>
                </c:pt>
                <c:pt idx="17">
                  <c:v>-1</c:v>
                </c:pt>
                <c:pt idx="18">
                  <c:v>6</c:v>
                </c:pt>
                <c:pt idx="19">
                  <c:v>18</c:v>
                </c:pt>
                <c:pt idx="20">
                  <c:v>12</c:v>
                </c:pt>
                <c:pt idx="21">
                  <c:v>12</c:v>
                </c:pt>
                <c:pt idx="22">
                  <c:v>9</c:v>
                </c:pt>
                <c:pt idx="23">
                  <c:v>14</c:v>
                </c:pt>
                <c:pt idx="24">
                  <c:v>10</c:v>
                </c:pt>
                <c:pt idx="25">
                  <c:v>6</c:v>
                </c:pt>
                <c:pt idx="26">
                  <c:v>10</c:v>
                </c:pt>
                <c:pt idx="27">
                  <c:v>8</c:v>
                </c:pt>
                <c:pt idx="28">
                  <c:v>12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32-479B-8996-3DBC85AB5D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-3</c:v>
                </c:pt>
                <c:pt idx="5">
                  <c:v>1</c:v>
                </c:pt>
                <c:pt idx="6">
                  <c:v>-1</c:v>
                </c:pt>
                <c:pt idx="7">
                  <c:v>-2</c:v>
                </c:pt>
                <c:pt idx="8">
                  <c:v>5</c:v>
                </c:pt>
                <c:pt idx="9">
                  <c:v>3</c:v>
                </c:pt>
                <c:pt idx="10">
                  <c:v>5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-1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4</c:v>
                </c:pt>
                <c:pt idx="27">
                  <c:v>-2</c:v>
                </c:pt>
                <c:pt idx="28">
                  <c:v>5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32-479B-8996-3DBC85AB5D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41</c:v>
                </c:pt>
                <c:pt idx="1">
                  <c:v>39</c:v>
                </c:pt>
                <c:pt idx="2">
                  <c:v>45</c:v>
                </c:pt>
                <c:pt idx="3">
                  <c:v>36</c:v>
                </c:pt>
                <c:pt idx="4">
                  <c:v>55</c:v>
                </c:pt>
                <c:pt idx="5">
                  <c:v>51</c:v>
                </c:pt>
                <c:pt idx="6">
                  <c:v>30</c:v>
                </c:pt>
                <c:pt idx="7">
                  <c:v>104</c:v>
                </c:pt>
                <c:pt idx="8">
                  <c:v>394</c:v>
                </c:pt>
                <c:pt idx="9">
                  <c:v>129</c:v>
                </c:pt>
                <c:pt idx="10">
                  <c:v>250</c:v>
                </c:pt>
                <c:pt idx="11">
                  <c:v>162</c:v>
                </c:pt>
                <c:pt idx="12">
                  <c:v>176</c:v>
                </c:pt>
                <c:pt idx="13">
                  <c:v>13</c:v>
                </c:pt>
                <c:pt idx="14">
                  <c:v>-5</c:v>
                </c:pt>
                <c:pt idx="15">
                  <c:v>-1</c:v>
                </c:pt>
                <c:pt idx="16">
                  <c:v>-5</c:v>
                </c:pt>
                <c:pt idx="17">
                  <c:v>-7</c:v>
                </c:pt>
                <c:pt idx="18">
                  <c:v>-2</c:v>
                </c:pt>
                <c:pt idx="19">
                  <c:v>-3</c:v>
                </c:pt>
                <c:pt idx="20">
                  <c:v>1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17</c:v>
                </c:pt>
                <c:pt idx="25">
                  <c:v>42</c:v>
                </c:pt>
                <c:pt idx="26">
                  <c:v>24</c:v>
                </c:pt>
                <c:pt idx="27">
                  <c:v>28</c:v>
                </c:pt>
                <c:pt idx="28">
                  <c:v>41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232-479B-8996-3DBC85AB5DA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-5</c:v>
                </c:pt>
                <c:pt idx="1">
                  <c:v>-6</c:v>
                </c:pt>
                <c:pt idx="2">
                  <c:v>-10</c:v>
                </c:pt>
                <c:pt idx="3">
                  <c:v>-10</c:v>
                </c:pt>
                <c:pt idx="4">
                  <c:v>-8</c:v>
                </c:pt>
                <c:pt idx="5">
                  <c:v>-18</c:v>
                </c:pt>
                <c:pt idx="6">
                  <c:v>-7</c:v>
                </c:pt>
                <c:pt idx="7">
                  <c:v>-6</c:v>
                </c:pt>
                <c:pt idx="8">
                  <c:v>-6</c:v>
                </c:pt>
                <c:pt idx="9">
                  <c:v>-5</c:v>
                </c:pt>
                <c:pt idx="10">
                  <c:v>-5</c:v>
                </c:pt>
                <c:pt idx="11">
                  <c:v>-5</c:v>
                </c:pt>
                <c:pt idx="12">
                  <c:v>-6</c:v>
                </c:pt>
                <c:pt idx="13">
                  <c:v>-7</c:v>
                </c:pt>
                <c:pt idx="14">
                  <c:v>-6</c:v>
                </c:pt>
                <c:pt idx="15">
                  <c:v>-9</c:v>
                </c:pt>
                <c:pt idx="16">
                  <c:v>-12</c:v>
                </c:pt>
                <c:pt idx="17">
                  <c:v>-11</c:v>
                </c:pt>
                <c:pt idx="18">
                  <c:v>-5</c:v>
                </c:pt>
                <c:pt idx="19">
                  <c:v>-8</c:v>
                </c:pt>
                <c:pt idx="20">
                  <c:v>-8</c:v>
                </c:pt>
                <c:pt idx="21">
                  <c:v>-7</c:v>
                </c:pt>
                <c:pt idx="22">
                  <c:v>-2</c:v>
                </c:pt>
                <c:pt idx="23">
                  <c:v>-5</c:v>
                </c:pt>
                <c:pt idx="24">
                  <c:v>-16</c:v>
                </c:pt>
                <c:pt idx="25">
                  <c:v>-3</c:v>
                </c:pt>
                <c:pt idx="26">
                  <c:v>-7</c:v>
                </c:pt>
                <c:pt idx="27">
                  <c:v>-5</c:v>
                </c:pt>
                <c:pt idx="28">
                  <c:v>-7</c:v>
                </c:pt>
                <c:pt idx="29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232-479B-8996-3DBC85AB5D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72048"/>
        <c:axId val="337674672"/>
      </c:lineChart>
      <c:dateAx>
        <c:axId val="337672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74672"/>
        <c:crosses val="autoZero"/>
        <c:auto val="1"/>
        <c:lblOffset val="100"/>
        <c:baseTimeUnit val="days"/>
      </c:dateAx>
      <c:valAx>
        <c:axId val="33767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72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17</c:v>
                </c:pt>
                <c:pt idx="2">
                  <c:v>21</c:v>
                </c:pt>
                <c:pt idx="3">
                  <c:v>21</c:v>
                </c:pt>
                <c:pt idx="4">
                  <c:v>22</c:v>
                </c:pt>
                <c:pt idx="5">
                  <c:v>24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9-46AD-9E67-275D0B1768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59-46AD-9E67-275D0B1768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59-46AD-9E67-275D0B1768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37</c:v>
                </c:pt>
                <c:pt idx="1">
                  <c:v>92</c:v>
                </c:pt>
                <c:pt idx="2">
                  <c:v>42</c:v>
                </c:pt>
                <c:pt idx="3">
                  <c:v>74</c:v>
                </c:pt>
                <c:pt idx="4">
                  <c:v>64</c:v>
                </c:pt>
                <c:pt idx="5">
                  <c:v>62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59-46AD-9E67-275D0B1768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</c:v>
                </c:pt>
                <c:pt idx="1">
                  <c:v>-6</c:v>
                </c:pt>
                <c:pt idx="2">
                  <c:v>-8</c:v>
                </c:pt>
                <c:pt idx="3">
                  <c:v>-11</c:v>
                </c:pt>
                <c:pt idx="4">
                  <c:v>-5</c:v>
                </c:pt>
                <c:pt idx="5">
                  <c:v>-10</c:v>
                </c:pt>
                <c:pt idx="6">
                  <c:v>-7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59-46AD-9E67-275D0B1768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676312"/>
        <c:axId val="337675328"/>
      </c:barChart>
      <c:catAx>
        <c:axId val="33767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75328"/>
        <c:crosses val="autoZero"/>
        <c:auto val="1"/>
        <c:lblAlgn val="ctr"/>
        <c:lblOffset val="100"/>
        <c:noMultiLvlLbl val="0"/>
      </c:catAx>
      <c:valAx>
        <c:axId val="33767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7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0.169128424850603</c:v>
                </c:pt>
                <c:pt idx="1">
                  <c:v>8.2545399969983502E-2</c:v>
                </c:pt>
                <c:pt idx="2">
                  <c:v>9.3724225837894595E-2</c:v>
                </c:pt>
                <c:pt idx="3">
                  <c:v>0.119854676205101</c:v>
                </c:pt>
                <c:pt idx="4">
                  <c:v>0.10474729714563601</c:v>
                </c:pt>
                <c:pt idx="5">
                  <c:v>0.10837475241974701</c:v>
                </c:pt>
                <c:pt idx="6">
                  <c:v>0.100791399133941</c:v>
                </c:pt>
                <c:pt idx="7">
                  <c:v>0.15662875256386299</c:v>
                </c:pt>
                <c:pt idx="8">
                  <c:v>0.11542614588375499</c:v>
                </c:pt>
                <c:pt idx="9">
                  <c:v>0.111573936328474</c:v>
                </c:pt>
                <c:pt idx="10">
                  <c:v>9.2874656363771499E-2</c:v>
                </c:pt>
                <c:pt idx="11">
                  <c:v>0.12248079278476801</c:v>
                </c:pt>
                <c:pt idx="12">
                  <c:v>0.10008896797153</c:v>
                </c:pt>
                <c:pt idx="13">
                  <c:v>9.6285597896530004E-2</c:v>
                </c:pt>
                <c:pt idx="14">
                  <c:v>9.6192977912612401E-2</c:v>
                </c:pt>
                <c:pt idx="15">
                  <c:v>-7.3923489188689696E-3</c:v>
                </c:pt>
                <c:pt idx="16">
                  <c:v>-7.3928954274941798E-3</c:v>
                </c:pt>
                <c:pt idx="17">
                  <c:v>-7.3934420169309801E-3</c:v>
                </c:pt>
                <c:pt idx="18">
                  <c:v>1.4787977374394599E-2</c:v>
                </c:pt>
                <c:pt idx="19">
                  <c:v>7.0232506561194702E-2</c:v>
                </c:pt>
                <c:pt idx="20">
                  <c:v>0.125591016548463</c:v>
                </c:pt>
                <c:pt idx="21">
                  <c:v>0.106987382867262</c:v>
                </c:pt>
                <c:pt idx="22">
                  <c:v>7.3705546342362302E-2</c:v>
                </c:pt>
                <c:pt idx="23">
                  <c:v>0.106794328852882</c:v>
                </c:pt>
                <c:pt idx="24">
                  <c:v>0.106680400235433</c:v>
                </c:pt>
                <c:pt idx="25">
                  <c:v>8.0843714401205302E-2</c:v>
                </c:pt>
                <c:pt idx="26">
                  <c:v>7.3434918303653396E-2</c:v>
                </c:pt>
                <c:pt idx="27">
                  <c:v>9.90643918547056E-2</c:v>
                </c:pt>
                <c:pt idx="28">
                  <c:v>9.5300931016787604E-2</c:v>
                </c:pt>
                <c:pt idx="29">
                  <c:v>5.4928958546945898E-2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CC-4ACC-98F8-A16998592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5.1044591096364902E-2</c:v>
                </c:pt>
                <c:pt idx="1">
                  <c:v>2.5509274443351201E-2</c:v>
                </c:pt>
                <c:pt idx="2">
                  <c:v>7.2865053920139903E-3</c:v>
                </c:pt>
                <c:pt idx="3">
                  <c:v>3.6429872495446297E-2</c:v>
                </c:pt>
                <c:pt idx="4">
                  <c:v>2.91332847778587E-2</c:v>
                </c:pt>
                <c:pt idx="5">
                  <c:v>3.2765399737876802E-2</c:v>
                </c:pt>
                <c:pt idx="6">
                  <c:v>4.0033482549041002E-2</c:v>
                </c:pt>
                <c:pt idx="7">
                  <c:v>3.2741559953434203E-2</c:v>
                </c:pt>
                <c:pt idx="8">
                  <c:v>4.3641124486307602E-2</c:v>
                </c:pt>
                <c:pt idx="9">
                  <c:v>3.2716565487658597E-2</c:v>
                </c:pt>
                <c:pt idx="10">
                  <c:v>3.6339850279816802E-2</c:v>
                </c:pt>
                <c:pt idx="11">
                  <c:v>3.6326649229874997E-2</c:v>
                </c:pt>
                <c:pt idx="12">
                  <c:v>3.9944803544193497E-2</c:v>
                </c:pt>
                <c:pt idx="13">
                  <c:v>6.8968020617808296E-2</c:v>
                </c:pt>
                <c:pt idx="14">
                  <c:v>4.3528728961114302E-2</c:v>
                </c:pt>
                <c:pt idx="15">
                  <c:v>-3.6258158085569299E-3</c:v>
                </c:pt>
                <c:pt idx="16">
                  <c:v>-1.0877841836179699E-2</c:v>
                </c:pt>
                <c:pt idx="17">
                  <c:v>-3.62634174644619E-3</c:v>
                </c:pt>
                <c:pt idx="18">
                  <c:v>2.1758839528558501E-2</c:v>
                </c:pt>
                <c:pt idx="19">
                  <c:v>6.5262318262572103E-2</c:v>
                </c:pt>
                <c:pt idx="20">
                  <c:v>4.3479836225950197E-2</c:v>
                </c:pt>
                <c:pt idx="21">
                  <c:v>4.3460939480641801E-2</c:v>
                </c:pt>
                <c:pt idx="22">
                  <c:v>3.25815443652029E-2</c:v>
                </c:pt>
                <c:pt idx="23">
                  <c:v>5.06658946149392E-2</c:v>
                </c:pt>
                <c:pt idx="24">
                  <c:v>3.6171598061202299E-2</c:v>
                </c:pt>
                <c:pt idx="25">
                  <c:v>2.1695111368238401E-2</c:v>
                </c:pt>
                <c:pt idx="26">
                  <c:v>3.6150676017641499E-2</c:v>
                </c:pt>
                <c:pt idx="27">
                  <c:v>2.89100896212778E-2</c:v>
                </c:pt>
                <c:pt idx="28">
                  <c:v>4.3352601156069398E-2</c:v>
                </c:pt>
                <c:pt idx="29">
                  <c:v>2.88892098801098E-2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CC-4ACC-98F8-A16998592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6.2541042559179499E-3</c:v>
                </c:pt>
                <c:pt idx="1">
                  <c:v>0</c:v>
                </c:pt>
                <c:pt idx="2">
                  <c:v>0</c:v>
                </c:pt>
                <c:pt idx="3">
                  <c:v>3.12685657108908E-3</c:v>
                </c:pt>
                <c:pt idx="4">
                  <c:v>-9.3802764054780798E-3</c:v>
                </c:pt>
                <c:pt idx="5">
                  <c:v>3.1270521279589702E-3</c:v>
                </c:pt>
                <c:pt idx="6">
                  <c:v>-3.1269543464665399E-3</c:v>
                </c:pt>
                <c:pt idx="7">
                  <c:v>-6.2541042559179499E-3</c:v>
                </c:pt>
                <c:pt idx="8">
                  <c:v>1.5636238546455301E-2</c:v>
                </c:pt>
                <c:pt idx="9">
                  <c:v>9.3802764054780798E-3</c:v>
                </c:pt>
                <c:pt idx="10">
                  <c:v>1.5632327653587599E-2</c:v>
                </c:pt>
                <c:pt idx="11">
                  <c:v>9.3779306033135394E-3</c:v>
                </c:pt>
                <c:pt idx="12">
                  <c:v>6.2513674866376996E-3</c:v>
                </c:pt>
                <c:pt idx="13">
                  <c:v>9.3764650726675999E-3</c:v>
                </c:pt>
                <c:pt idx="14">
                  <c:v>6.2503906494155896E-3</c:v>
                </c:pt>
                <c:pt idx="15">
                  <c:v>0</c:v>
                </c:pt>
                <c:pt idx="16">
                  <c:v>6.2500000000000003E-3</c:v>
                </c:pt>
                <c:pt idx="17">
                  <c:v>0</c:v>
                </c:pt>
                <c:pt idx="18">
                  <c:v>-3.12480469970627E-3</c:v>
                </c:pt>
                <c:pt idx="19">
                  <c:v>9.3747070404049896E-3</c:v>
                </c:pt>
                <c:pt idx="20">
                  <c:v>3.12460942382202E-3</c:v>
                </c:pt>
                <c:pt idx="21">
                  <c:v>6.24902359006405E-3</c:v>
                </c:pt>
                <c:pt idx="22">
                  <c:v>6.2486331115068601E-3</c:v>
                </c:pt>
                <c:pt idx="23">
                  <c:v>3.1241213408728799E-3</c:v>
                </c:pt>
                <c:pt idx="24">
                  <c:v>9.3720712277413302E-3</c:v>
                </c:pt>
                <c:pt idx="25">
                  <c:v>3.12373098428763E-3</c:v>
                </c:pt>
                <c:pt idx="26">
                  <c:v>1.24945336415318E-2</c:v>
                </c:pt>
                <c:pt idx="27">
                  <c:v>-6.2464863514273203E-3</c:v>
                </c:pt>
                <c:pt idx="28">
                  <c:v>1.56171914042979E-2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CC-4ACC-98F8-A169985923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8.6078394323024901E-2</c:v>
                </c:pt>
                <c:pt idx="1">
                  <c:v>8.1809028360463207E-2</c:v>
                </c:pt>
                <c:pt idx="2">
                  <c:v>9.4317872188803401E-2</c:v>
                </c:pt>
                <c:pt idx="3">
                  <c:v>7.5383197922774106E-2</c:v>
                </c:pt>
                <c:pt idx="4">
                  <c:v>0.115082022095748</c:v>
                </c:pt>
                <c:pt idx="5">
                  <c:v>0.10658975484356401</c:v>
                </c:pt>
                <c:pt idx="6">
                  <c:v>6.2633095327571095E-2</c:v>
                </c:pt>
                <c:pt idx="7">
                  <c:v>0.21699215489901499</c:v>
                </c:pt>
                <c:pt idx="8">
                  <c:v>0.82028647568287805</c:v>
                </c:pt>
                <c:pt idx="9">
                  <c:v>0.26638582579606002</c:v>
                </c:pt>
                <c:pt idx="10">
                  <c:v>0.51488003295232199</c:v>
                </c:pt>
                <c:pt idx="11">
                  <c:v>0.331933203565209</c:v>
                </c:pt>
                <c:pt idx="12">
                  <c:v>0.359425735699553</c:v>
                </c:pt>
                <c:pt idx="13">
                  <c:v>2.6453411472641099E-2</c:v>
                </c:pt>
                <c:pt idx="14">
                  <c:v>-1.01716982667426E-2</c:v>
                </c:pt>
                <c:pt idx="15">
                  <c:v>-2.0345466012899002E-3</c:v>
                </c:pt>
                <c:pt idx="16">
                  <c:v>-1.01729399796541E-2</c:v>
                </c:pt>
                <c:pt idx="17">
                  <c:v>-1.42435649608302E-2</c:v>
                </c:pt>
                <c:pt idx="18">
                  <c:v>-4.0701697260775802E-3</c:v>
                </c:pt>
                <c:pt idx="19">
                  <c:v>-6.1055030934549E-3</c:v>
                </c:pt>
                <c:pt idx="20">
                  <c:v>2.0352919626320399E-3</c:v>
                </c:pt>
                <c:pt idx="21">
                  <c:v>1.0176252696707E-2</c:v>
                </c:pt>
                <c:pt idx="22">
                  <c:v>4.0700868963552397E-3</c:v>
                </c:pt>
                <c:pt idx="23">
                  <c:v>0</c:v>
                </c:pt>
                <c:pt idx="24">
                  <c:v>3.4594330599702898E-2</c:v>
                </c:pt>
                <c:pt idx="25">
                  <c:v>8.54387892103015E-2</c:v>
                </c:pt>
                <c:pt idx="26">
                  <c:v>4.8780487804878099E-2</c:v>
                </c:pt>
                <c:pt idx="27">
                  <c:v>5.6882821387940798E-2</c:v>
                </c:pt>
                <c:pt idx="28">
                  <c:v>8.3245350442621602E-2</c:v>
                </c:pt>
                <c:pt idx="29">
                  <c:v>4.8688454750167399E-2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CC-4ACC-98F8-A169985923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-1.87885870606759E-3</c:v>
                </c:pt>
                <c:pt idx="1">
                  <c:v>-2.2546728093974801E-3</c:v>
                </c:pt>
                <c:pt idx="2">
                  <c:v>-3.7578727433974198E-3</c:v>
                </c:pt>
                <c:pt idx="3">
                  <c:v>-3.7580139647798898E-3</c:v>
                </c:pt>
                <c:pt idx="4">
                  <c:v>-3.0065241574216001E-3</c:v>
                </c:pt>
                <c:pt idx="5">
                  <c:v>-6.76488274203247E-3</c:v>
                </c:pt>
                <c:pt idx="6">
                  <c:v>-2.63096571475821E-3</c:v>
                </c:pt>
                <c:pt idx="7">
                  <c:v>-2.2551728026159999E-3</c:v>
                </c:pt>
                <c:pt idx="8">
                  <c:v>-2.25522366180666E-3</c:v>
                </c:pt>
                <c:pt idx="9">
                  <c:v>-1.8793954360761199E-3</c:v>
                </c:pt>
                <c:pt idx="10">
                  <c:v>-1.87943075801201E-3</c:v>
                </c:pt>
                <c:pt idx="11">
                  <c:v>-1.8794660812756301E-3</c:v>
                </c:pt>
                <c:pt idx="12">
                  <c:v>-2.2554016870404599E-3</c:v>
                </c:pt>
                <c:pt idx="13">
                  <c:v>-2.63136131598139E-3</c:v>
                </c:pt>
                <c:pt idx="14">
                  <c:v>-2.25551190722328E-3</c:v>
                </c:pt>
                <c:pt idx="15">
                  <c:v>-3.3833441725655898E-3</c:v>
                </c:pt>
                <c:pt idx="16">
                  <c:v>-4.5112781954887203E-3</c:v>
                </c:pt>
                <c:pt idx="17">
                  <c:v>-4.1355249108982403E-3</c:v>
                </c:pt>
                <c:pt idx="18">
                  <c:v>-1.8798617925610099E-3</c:v>
                </c:pt>
                <c:pt idx="19">
                  <c:v>-3.0078354112463E-3</c:v>
                </c:pt>
                <c:pt idx="20">
                  <c:v>-3.0079258847062001E-3</c:v>
                </c:pt>
                <c:pt idx="21">
                  <c:v>-2.63201431815789E-3</c:v>
                </c:pt>
                <c:pt idx="22">
                  <c:v>-7.5202388427856497E-4</c:v>
                </c:pt>
                <c:pt idx="23">
                  <c:v>-1.8800738493007999E-3</c:v>
                </c:pt>
                <c:pt idx="24">
                  <c:v>-6.0163494295748703E-3</c:v>
                </c:pt>
                <c:pt idx="25">
                  <c:v>-1.12813339049209E-3</c:v>
                </c:pt>
                <c:pt idx="26">
                  <c:v>-2.6323409407986499E-3</c:v>
                </c:pt>
                <c:pt idx="27">
                  <c:v>-1.88029302486499E-3</c:v>
                </c:pt>
                <c:pt idx="28">
                  <c:v>-2.6324597327677299E-3</c:v>
                </c:pt>
                <c:pt idx="29">
                  <c:v>-1.8803778807389101E-3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FCC-4ACC-98F8-A16998592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79920"/>
        <c:axId val="337684512"/>
      </c:lineChart>
      <c:dateAx>
        <c:axId val="33767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84512"/>
        <c:crosses val="autoZero"/>
        <c:auto val="1"/>
        <c:lblOffset val="100"/>
        <c:baseTimeUnit val="days"/>
      </c:dateAx>
      <c:valAx>
        <c:axId val="33768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7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AC-4A8E-8157-FE4748E523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AC-4A8E-8157-FE4748E523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AC-4A8E-8157-FE4748E523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AC-4A8E-8157-FE4748E523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AC-4A8E-8157-FE4748E52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83528"/>
        <c:axId val="337683200"/>
      </c:lineChart>
      <c:dateAx>
        <c:axId val="33768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83200"/>
        <c:crosses val="autoZero"/>
        <c:auto val="1"/>
        <c:lblOffset val="100"/>
        <c:baseTimeUnit val="days"/>
      </c:dateAx>
      <c:valAx>
        <c:axId val="33768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8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98-453D-BFBE-A1ADEDA008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98-453D-BFBE-A1ADEDA008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98-453D-BFBE-A1ADEDA008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98-453D-BFBE-A1ADEDA008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098-453D-BFBE-A1ADEDA008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780872"/>
        <c:axId val="342783496"/>
      </c:lineChart>
      <c:catAx>
        <c:axId val="342780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83496"/>
        <c:crosses val="autoZero"/>
        <c:auto val="1"/>
        <c:lblAlgn val="ctr"/>
        <c:lblOffset val="100"/>
        <c:noMultiLvlLbl val="0"/>
      </c:catAx>
      <c:valAx>
        <c:axId val="34278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80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08-4527-BA60-5BB701D951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08-4527-BA60-5BB701D951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08-4527-BA60-5BB701D951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208-4527-BA60-5BB701D951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08-4527-BA60-5BB701D951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654880"/>
        <c:axId val="343651600"/>
      </c:barChart>
      <c:catAx>
        <c:axId val="34365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1600"/>
        <c:crosses val="autoZero"/>
        <c:auto val="1"/>
        <c:lblAlgn val="ctr"/>
        <c:lblOffset val="100"/>
        <c:noMultiLvlLbl val="0"/>
      </c:catAx>
      <c:valAx>
        <c:axId val="34365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182</c:v>
                </c:pt>
                <c:pt idx="1">
                  <c:v>44</c:v>
                </c:pt>
                <c:pt idx="2">
                  <c:v>125</c:v>
                </c:pt>
                <c:pt idx="3">
                  <c:v>1448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C1-441B-B842-272BF008CB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2</c:v>
                </c:pt>
                <c:pt idx="2">
                  <c:v>13</c:v>
                </c:pt>
                <c:pt idx="3">
                  <c:v>181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C1-441B-B842-272BF008CB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C1-441B-B842-272BF008CB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C1-441B-B842-272BF008CB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C1-441B-B842-272BF008CB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C1-441B-B842-272BF008CB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</c:v>
                </c:pt>
                <c:pt idx="1">
                  <c:v>0</c:v>
                </c:pt>
                <c:pt idx="2">
                  <c:v>178</c:v>
                </c:pt>
                <c:pt idx="3">
                  <c:v>73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C1-441B-B842-272BF008CB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14</c:v>
                </c:pt>
                <c:pt idx="1">
                  <c:v>2</c:v>
                </c:pt>
                <c:pt idx="2">
                  <c:v>1</c:v>
                </c:pt>
                <c:pt idx="3">
                  <c:v>54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C1-441B-B842-272BF008C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651928"/>
        <c:axId val="343652256"/>
      </c:barChart>
      <c:catAx>
        <c:axId val="34365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2256"/>
        <c:crosses val="autoZero"/>
        <c:auto val="1"/>
        <c:lblAlgn val="ctr"/>
        <c:lblOffset val="100"/>
        <c:noMultiLvlLbl val="0"/>
      </c:catAx>
      <c:valAx>
        <c:axId val="34365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5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0-4A39-AEA8-F8AD712D33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00-4A39-AEA8-F8AD712D33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8</c:v>
                </c:pt>
                <c:pt idx="2">
                  <c:v>17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00-4A39-AEA8-F8AD712D33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00-4A39-AEA8-F8AD712D33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647336"/>
        <c:axId val="343641760"/>
      </c:barChart>
      <c:catAx>
        <c:axId val="34364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1760"/>
        <c:crosses val="autoZero"/>
        <c:auto val="1"/>
        <c:lblAlgn val="ctr"/>
        <c:lblOffset val="100"/>
        <c:noMultiLvlLbl val="0"/>
      </c:catAx>
      <c:valAx>
        <c:axId val="34364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6.2993293067032302E-2</c:v>
                </c:pt>
                <c:pt idx="2">
                  <c:v>5.0024085670878599E-2</c:v>
                </c:pt>
                <c:pt idx="3">
                  <c:v>0.140808537443954</c:v>
                </c:pt>
                <c:pt idx="4">
                  <c:v>7.5962500463186006E-2</c:v>
                </c:pt>
                <c:pt idx="5">
                  <c:v>0.163041464408789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2-468C-BDCE-E809D94186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1">
                  <c:v>1.08813928182807E-2</c:v>
                </c:pt>
                <c:pt idx="3">
                  <c:v>1.6926611050658898E-2</c:v>
                </c:pt>
                <c:pt idx="5">
                  <c:v>1.9949220166848001E-2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2-468C-BDCE-E809D94186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5.2498359426267897E-2</c:v>
                </c:pt>
                <c:pt idx="1">
                  <c:v>4.2967407268522897E-2</c:v>
                </c:pt>
                <c:pt idx="2">
                  <c:v>9.2184619230648995E-2</c:v>
                </c:pt>
                <c:pt idx="3">
                  <c:v>5.1560888722227402E-2</c:v>
                </c:pt>
                <c:pt idx="4">
                  <c:v>6.2498046936033296E-3</c:v>
                </c:pt>
                <c:pt idx="5">
                  <c:v>4.6873535202024898E-2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2-468C-BDCE-E809D94186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0.55780096506784305</c:v>
                </c:pt>
                <c:pt idx="1">
                  <c:v>0.89289396626386797</c:v>
                </c:pt>
                <c:pt idx="2">
                  <c:v>9.8981317276364097E-2</c:v>
                </c:pt>
                <c:pt idx="3">
                  <c:v>7.0111766404091197E-2</c:v>
                </c:pt>
                <c:pt idx="4">
                  <c:v>1.2352043551779599</c:v>
                </c:pt>
                <c:pt idx="6">
                  <c:v>0.233018517754774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62-468C-BDCE-E809D94186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1">
                  <c:v>1.8984534183439501E-2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962-468C-BDCE-E809D9418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645368"/>
        <c:axId val="343648976"/>
      </c:barChart>
      <c:catAx>
        <c:axId val="343645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8976"/>
        <c:crosses val="autoZero"/>
        <c:auto val="1"/>
        <c:lblAlgn val="ctr"/>
        <c:lblOffset val="100"/>
        <c:noMultiLvlLbl val="0"/>
      </c:catAx>
      <c:valAx>
        <c:axId val="34364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6.3703814734317604E-2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0.10047633224173901</c:v>
                </c:pt>
                <c:pt idx="9">
                  <c:v>0</c:v>
                </c:pt>
                <c:pt idx="10">
                  <c:v>0</c:v>
                </c:pt>
                <c:pt idx="11">
                  <c:v>0.114989428391261</c:v>
                </c:pt>
                <c:pt idx="12">
                  <c:v>0.25936492645151699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0.140480591497227</c:v>
                </c:pt>
                <c:pt idx="18">
                  <c:v>3.6967210084654901E-2</c:v>
                </c:pt>
                <c:pt idx="19">
                  <c:v>6.6513930973320506E-2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3.6806654643159499E-2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2.5626944902068498E-2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EF-4AB5-AA7A-ACBF3ACB7A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1.0926971407758199E-2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1.0907900956259301E-2</c:v>
                </c:pt>
                <c:pt idx="9">
                  <c:v>0</c:v>
                </c:pt>
                <c:pt idx="10">
                  <c:v>1.81666242778767E-2</c:v>
                </c:pt>
                <c:pt idx="11">
                  <c:v>0</c:v>
                </c:pt>
                <c:pt idx="12">
                  <c:v>2.5414805939803199E-2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1.6319129646418899E-2</c:v>
                </c:pt>
                <c:pt idx="18">
                  <c:v>0</c:v>
                </c:pt>
                <c:pt idx="19">
                  <c:v>1.4498006524102901E-2</c:v>
                </c:pt>
                <c:pt idx="20">
                  <c:v>0</c:v>
                </c:pt>
                <c:pt idx="21">
                  <c:v>0</c:v>
                </c:pt>
                <c:pt idx="22">
                  <c:v>1.08589423390162E-2</c:v>
                </c:pt>
                <c:pt idx="23">
                  <c:v>0</c:v>
                </c:pt>
                <c:pt idx="24">
                  <c:v>1.9890781526888699E-2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1.0831889081455799E-2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6EF-4AB5-AA7A-ACBF3ACB7A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8.4427767354596603E-2</c:v>
                </c:pt>
                <c:pt idx="1">
                  <c:v>7.5044557706137993E-2</c:v>
                </c:pt>
                <c:pt idx="2">
                  <c:v>0</c:v>
                </c:pt>
                <c:pt idx="3">
                  <c:v>5.0029705137425398E-2</c:v>
                </c:pt>
                <c:pt idx="4">
                  <c:v>0</c:v>
                </c:pt>
                <c:pt idx="5">
                  <c:v>5.3159886175302498E-2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0.115686458431042</c:v>
                </c:pt>
                <c:pt idx="10">
                  <c:v>7.0341076062150301E-2</c:v>
                </c:pt>
                <c:pt idx="11">
                  <c:v>6.2517583070238504E-3</c:v>
                </c:pt>
                <c:pt idx="12">
                  <c:v>7.8139651184597106E-2</c:v>
                </c:pt>
                <c:pt idx="13">
                  <c:v>0</c:v>
                </c:pt>
                <c:pt idx="14">
                  <c:v>0.11875371105347</c:v>
                </c:pt>
                <c:pt idx="15">
                  <c:v>1.5625E-2</c:v>
                </c:pt>
                <c:pt idx="16">
                  <c:v>0</c:v>
                </c:pt>
                <c:pt idx="17">
                  <c:v>1.56240234985313E-2</c:v>
                </c:pt>
                <c:pt idx="18">
                  <c:v>0</c:v>
                </c:pt>
                <c:pt idx="19">
                  <c:v>4.3747265795887801E-2</c:v>
                </c:pt>
                <c:pt idx="20">
                  <c:v>0</c:v>
                </c:pt>
                <c:pt idx="21">
                  <c:v>2.4995313378741502E-2</c:v>
                </c:pt>
                <c:pt idx="22">
                  <c:v>7.4981254686328394E-2</c:v>
                </c:pt>
                <c:pt idx="23">
                  <c:v>6.8730669499203395E-2</c:v>
                </c:pt>
                <c:pt idx="24">
                  <c:v>0</c:v>
                </c:pt>
                <c:pt idx="25">
                  <c:v>0</c:v>
                </c:pt>
                <c:pt idx="26">
                  <c:v>1.2493753123438299E-2</c:v>
                </c:pt>
                <c:pt idx="27">
                  <c:v>0</c:v>
                </c:pt>
                <c:pt idx="28">
                  <c:v>1.7177837466425101E-2</c:v>
                </c:pt>
                <c:pt idx="29">
                  <c:v>6.2459011273851501E-3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6EF-4AB5-AA7A-ACBF3ACB7A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0.90449308513987103</c:v>
                </c:pt>
                <c:pt idx="1">
                  <c:v>0</c:v>
                </c:pt>
                <c:pt idx="2">
                  <c:v>0.100559361448055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0.23584413415983099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6.9843878389482306E-2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0.88097660223804697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0.223868446760013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1.2179995526545899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6EF-4AB5-AA7A-ACBF3ACB7A1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1.8992030868631601E-2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6EF-4AB5-AA7A-ACBF3ACB7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642744"/>
        <c:axId val="337668768"/>
      </c:lineChart>
      <c:dateAx>
        <c:axId val="34364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68768"/>
        <c:crosses val="autoZero"/>
        <c:auto val="1"/>
        <c:lblOffset val="100"/>
        <c:baseTimeUnit val="days"/>
      </c:dateAx>
      <c:valAx>
        <c:axId val="33766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4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0.10672882789600301</c:v>
                </c:pt>
                <c:pt idx="1">
                  <c:v>6.8069733818902398E-2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4-456D-83DF-8985315FE3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1.54057756266971E-2</c:v>
                </c:pt>
                <c:pt idx="1">
                  <c:v>1.6916701726677301E-2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04-456D-83DF-8985315FE3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5.3321476250372001E-2</c:v>
                </c:pt>
                <c:pt idx="1">
                  <c:v>0</c:v>
                </c:pt>
                <c:pt idx="2">
                  <c:v>4.53019560904745E-2</c:v>
                </c:pt>
                <c:pt idx="3">
                  <c:v>2.1860653945848001E-2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04-456D-83DF-8985315FE3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0.51890742130594003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04-456D-83DF-8985315FE3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1.8992173720096699E-2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04-456D-83DF-8985315FE3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908344"/>
        <c:axId val="340909328"/>
      </c:barChart>
      <c:catAx>
        <c:axId val="34090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09328"/>
        <c:crosses val="autoZero"/>
        <c:auto val="1"/>
        <c:lblAlgn val="ctr"/>
        <c:lblOffset val="100"/>
        <c:noMultiLvlLbl val="0"/>
      </c:catAx>
      <c:valAx>
        <c:axId val="34090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0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0.14212269514063999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6.7971723762914604E-2</c:v>
                </c:pt>
                <c:pt idx="15">
                  <c:v>0.114934005635474</c:v>
                </c:pt>
                <c:pt idx="16">
                  <c:v>5.0051905679964398E-2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0F-4D1C-BEA5-16BDB44B86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2.9023363807865299E-2</c:v>
                </c:pt>
                <c:pt idx="10">
                  <c:v>1.5418662022928501E-2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1.8139602379915801E-2</c:v>
                </c:pt>
                <c:pt idx="15">
                  <c:v>1.8139602379915801E-2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1.0883761427949499E-2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0F-4D1C-BEA5-16BDB44B86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4.8262380689492297E-2</c:v>
                </c:pt>
                <c:pt idx="11">
                  <c:v>6.8122871160276294E-2</c:v>
                </c:pt>
                <c:pt idx="12">
                  <c:v>3.1249023468016598E-2</c:v>
                </c:pt>
                <c:pt idx="13">
                  <c:v>0</c:v>
                </c:pt>
                <c:pt idx="14">
                  <c:v>0</c:v>
                </c:pt>
                <c:pt idx="15">
                  <c:v>1.5624511734008299E-2</c:v>
                </c:pt>
                <c:pt idx="16">
                  <c:v>0</c:v>
                </c:pt>
                <c:pt idx="17">
                  <c:v>0</c:v>
                </c:pt>
                <c:pt idx="18">
                  <c:v>0.103121777444455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0F-4D1C-BEA5-16BDB44B869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7.0133459848594204E-2</c:v>
                </c:pt>
                <c:pt idx="12">
                  <c:v>1.2355865426267001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0.23309061655562199</c:v>
                </c:pt>
                <c:pt idx="19">
                  <c:v>0.89317023866003797</c:v>
                </c:pt>
                <c:pt idx="20">
                  <c:v>0.22690237009839301</c:v>
                </c:pt>
                <c:pt idx="21">
                  <c:v>9.9011943315662501E-2</c:v>
                </c:pt>
                <c:pt idx="22">
                  <c:v>0.88904474102188602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0F-4D1C-BEA5-16BDB44B869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1.8984391446873802E-2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0F-4D1C-BEA5-16BDB44B86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09984"/>
        <c:axId val="340909000"/>
      </c:lineChart>
      <c:catAx>
        <c:axId val="340909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09000"/>
        <c:crosses val="autoZero"/>
        <c:auto val="1"/>
        <c:lblAlgn val="ctr"/>
        <c:lblOffset val="100"/>
        <c:noMultiLvlLbl val="0"/>
      </c:catAx>
      <c:valAx>
        <c:axId val="34090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0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C-41F5-B854-6C3C9838F9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0C-41F5-B854-6C3C9838F9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0C-41F5-B854-6C3C9838F9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0C-41F5-B854-6C3C9838F9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44333</c:v>
                </c:pt>
                <c:pt idx="1">
                  <c:v>44334</c:v>
                </c:pt>
                <c:pt idx="2">
                  <c:v>44335</c:v>
                </c:pt>
                <c:pt idx="3">
                  <c:v>44336</c:v>
                </c:pt>
                <c:pt idx="4">
                  <c:v>44337</c:v>
                </c:pt>
                <c:pt idx="5">
                  <c:v>44338</c:v>
                </c:pt>
                <c:pt idx="6">
                  <c:v>44339</c:v>
                </c:pt>
                <c:pt idx="7">
                  <c:v>44340</c:v>
                </c:pt>
                <c:pt idx="8">
                  <c:v>44341</c:v>
                </c:pt>
                <c:pt idx="9">
                  <c:v>44342</c:v>
                </c:pt>
                <c:pt idx="10">
                  <c:v>44343</c:v>
                </c:pt>
                <c:pt idx="11">
                  <c:v>44344</c:v>
                </c:pt>
                <c:pt idx="12">
                  <c:v>44345</c:v>
                </c:pt>
                <c:pt idx="13">
                  <c:v>44346</c:v>
                </c:pt>
                <c:pt idx="14">
                  <c:v>44347</c:v>
                </c:pt>
                <c:pt idx="15">
                  <c:v>44348</c:v>
                </c:pt>
                <c:pt idx="16">
                  <c:v>44349</c:v>
                </c:pt>
                <c:pt idx="17">
                  <c:v>44350</c:v>
                </c:pt>
                <c:pt idx="18">
                  <c:v>44351</c:v>
                </c:pt>
                <c:pt idx="19">
                  <c:v>44352</c:v>
                </c:pt>
                <c:pt idx="20">
                  <c:v>44353</c:v>
                </c:pt>
                <c:pt idx="21">
                  <c:v>44354</c:v>
                </c:pt>
                <c:pt idx="22">
                  <c:v>44355</c:v>
                </c:pt>
                <c:pt idx="23">
                  <c:v>44356</c:v>
                </c:pt>
                <c:pt idx="24">
                  <c:v>44357</c:v>
                </c:pt>
                <c:pt idx="25">
                  <c:v>44358</c:v>
                </c:pt>
                <c:pt idx="26">
                  <c:v>44359</c:v>
                </c:pt>
                <c:pt idx="27">
                  <c:v>44360</c:v>
                </c:pt>
                <c:pt idx="28">
                  <c:v>44361</c:v>
                </c:pt>
                <c:pt idx="29">
                  <c:v>44362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10C-41F5-B854-6C3C9838F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4879736"/>
        <c:axId val="524882360"/>
      </c:lineChart>
      <c:dateAx>
        <c:axId val="524879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2360"/>
        <c:crosses val="autoZero"/>
        <c:auto val="1"/>
        <c:lblOffset val="100"/>
        <c:baseTimeUnit val="days"/>
      </c:dateAx>
      <c:valAx>
        <c:axId val="52488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7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A006B-BA2F-4131-8A05-ECE62E888B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885DFF-80E9-4109-8FC7-BCE4154F78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748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83386-C3CB-46F4-A92A-0877404CA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485D9-2655-42BB-9D8F-C2EE52B80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450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779087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3565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82544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9119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7120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2628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69631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9098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4496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32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8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537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86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75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72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0B28D-87B8-474B-8A75-EB73E8BF2F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85289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85E3-72A2-4EC3-8015-BDE257854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9CFC03-287A-47C3-85E6-50387EA51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476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FAE34-0192-454D-B648-6C073104F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252B6-6BCB-49ED-A4E2-7BCCE8DF5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9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ABD9-755F-4C6D-AB89-DC9E65A5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DB2F2B-E71F-43F6-B1AA-214582E28A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0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AAAD13-99C0-4F22-87CB-866A6E0A1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D9E70-7ACF-4A32-A49D-30FF85E3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6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2648-56B6-44B8-8D18-C14512B2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9FC0B-D298-433D-B49F-6AD267F8D6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8171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DB6C4-6421-4D02-8657-8909F2033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398F5-85EA-4C72-9FFC-EE4AF335A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23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C1094-7CB6-4452-A5DF-293E72DD0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30D010-F043-4907-96B7-FB2E5D0FD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4422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E8924-B638-4738-A7B4-220E952BD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27737-983E-4DFF-AF54-42F6F8F58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064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B61EB-2883-47EE-8D64-4166973EE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00ACC-5D45-484F-8759-B563212B88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5603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2C687-1604-4220-A5A6-255063BBC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0F685-8DAF-4AD2-8702-586A3B2C9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516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8414-6729-42DF-B469-5734D9E94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56E4CC-B2BE-4CE7-98DE-EE8223A121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6720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1FCE4-765B-4CD3-9E0C-D4C295CEE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3568F-0E9D-4CE3-AAA1-0AD2EA219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042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8CC4C-5D14-4EDD-BAB1-90E21A22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F95EC3-B09F-484A-8F79-FADEE6F2D9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856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60D6D-2F7D-4F47-B76E-C2506F6AC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DB41C-8371-49F7-926F-5F3C221E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45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F77E-A255-4718-B2FE-807108460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81802C-B36A-4FF9-9579-672EC0F5FB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0296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F48045-9158-4ED1-BAC6-B180B24CD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2F40E2-8AD8-479D-94E4-5D040AF0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099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F18D4-0AE8-4E4D-BF9A-951706B85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CF2CF4-4780-460F-AA5F-81462E8CDE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462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DF597-EF99-48BE-A1C8-AD60BA723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D58C3-8491-4DDB-9862-6D19F557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88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5BAC5-6C0E-485C-BC71-8D3F5F3E4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3DF332-347E-4599-AB4E-4ECD546616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4983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2B517-A88F-41D9-8B61-2199067FB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09377-8D7D-4A74-B5CF-8AD0BAF8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83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C6A00-4E47-4CCB-B8B1-4D95F993D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07F07A-9E38-4185-B42F-E3A4026B10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9424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70E53-C5E0-48F0-96BA-111CEF91A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4DAF3-4D05-42EF-8897-5FAB8906B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590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D5279-4DA4-42F3-87A9-4736B0267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20CBA-75AC-4D1C-BFF0-77E4DEA8E4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2301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73074-E2D2-47CF-9B6E-3FD4650EC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010EB3-D759-497C-A9A1-EC4A23FD7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91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EFFAC-3BCE-4123-9DE4-A39D897EF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E43BAE-E25C-4B02-B746-99B42C844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825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4AF97E-85F8-4D63-AF2A-755E354176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255D89-9266-4A05-9AAB-41780F301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91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35B6-08A0-4A7B-9EBE-B4C0B8C6A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2740B-ECFE-4D57-9ACA-35925A3D63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4113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AF2E7-7F1B-4F92-B8C1-D929D25B5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F62C2-D980-4DB6-BB05-6758809F0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6230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24012-A77D-4EF8-BDA3-9A77064D6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2E012B-F149-4D7C-89CE-C67E6945B8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4437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B25FA-922A-481A-9969-5341CCCBF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0CA05-612F-4618-8088-CEF76E08F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90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F2F82-F849-48CA-8A71-9B0572ED4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972F5-80AF-4F46-8760-2410758EB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294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C5F5BF-9984-4F11-B2E1-07749E6C8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03654-F6BA-411F-A490-286FCAA58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60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C7796-7146-4F2D-AFFA-796694553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11342B-13E0-4A52-81A2-5FE6C1784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561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9EAC4-2762-4C9E-8E8C-8A7047CFD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56DA8-F019-4E81-81D1-44CD66D56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462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899E-686C-4A4D-BD36-64138C90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37E305-9A4D-48E9-8BD1-0B16CFD9D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977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C4840-3EC5-4B84-B642-5B8BA09EEC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68368-B174-4386-AEA8-34AE51F8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69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8FA0-0E00-449B-B18A-D03014349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2198F8-7789-49F3-B312-4E2A6E03D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483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2718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907342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81449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79150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15159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183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81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73.291666666667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3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78.277777777778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650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57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98.461538461538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9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2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51.416666666667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5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99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1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4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65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0A0DD-0574-4AF9-B370-145A4E311D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43118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8562-2D47-4571-9CAE-D29182D7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A2498-D297-48FA-AD15-16411287B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46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1357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379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5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738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6780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3253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920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619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009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7839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500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9927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744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71AE3E-B0F8-4422-B673-CC9B88D48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1890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43E6D-7A88-4913-87B5-FDE481AAE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1C3B6-6A4E-44DC-BDA2-D7B113CD8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530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3272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450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307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616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7303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013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2021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6008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4822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0126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907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193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46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- 2021-06-11 12:36:28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#papá es una #venzobike 🤩🔥
.
.
La #bicicleta llegó para quedarse y ser nuestro medio de movilidad #sustentable.
.
Buscá la #venzo que más te guste en nuestra web y conseguila en todas las #bicicleterías venzo del país 🇦🇷
.
Cual preferís??
#venzothorn o #venzoatix ?
.
.
Para ver precios sugeridos y características:
www.venzoargentina.com.ar
.
#somosvenzo #vivivenzo #atix #thorn #venzoargentina #diadelpadre #padre #bike #ciclismo #cycling #ciclismoargentina #cicloturismoargentina 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94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26E4F-3B86-4C97-9C67-C32B2BA39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57711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FE552-7FF2-4A61-B8B1-0C4D6ACCA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164B6-CFDD-461D-8A8B-9BE3F41A38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328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6273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723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9912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83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794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829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88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002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528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254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436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705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- 2021-06-01 19:03:46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Tuvimos el agrado de recibir a uno de los grandes referentes de la música cordobesa en nuestras instalaciones, nada más y nada menos que en #CordobaCapital
.
Bienvenido Ulises Bueno a la #FamiliaVenzo
.
Que esta #venzobike sea tu nueva compañera para cumplir metas personales y ojalá pronto podamos verte competir (que sabemos lo que te gusta)  llevando los colores del Team Venzo - Oficial a la meta ✊🏻🔥
.
.
A disfrutar a full esta #VenzoAtix!!! 🔥🔥
.
.
#SOMOSVENZO
#vivivenzo #ciclismo #bike #bicicleta #cycling #cyclinglifestyle #cyclingphotos #cyclinglife #venzobikes #biker #ciclismoargentino #mtb #mountainbike #mtblife #mtblifestyle @ Córdoba Province,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742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DC033-5D4D-4A18-969D-D529EAFBC6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9373709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F1D4-ECAC-4937-8EAA-A9F43620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7C771-2D53-4813-99FC-C23FC89B4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411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668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5270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73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510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98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551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630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836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500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24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088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228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89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- 2021-05-17 22:05:11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Ella es Lorena, una mujeraza con todas las letras!! 🔥❤️
.
Lore recibió un #transplante de #corazón hace muy poquito, y con mucha #fuerza se recupera día a día.
.
Lore es integrante de @atletcba, una asociación de trabajo de personas transplantadas y en lista de espera, quienes luchan día a día para concientizarnos a todos de  #DonarOrganos.
.
Hoy, Lore se une a la #familiavenzo y forma parte de las grandes #mujeresvenzo, referentes del deporte y la salud.
.
La #bicileta formará parte de su recuperación y mejorará su calidad de vida, llevando el mensaje a toda la sociedad de que #DonarSalvaVidas y contándonos sobre su evolución con la bicicleta como instrumento de superación.
.
Gracias @lorenacervellini por elegir la #bici como tu compañera.
Gracias por ser una #inspiración para todos! ❤️🤩
.
.
#SOMOSVENZO
#vivivenzo #ciclismo #bike  #cycling #cyclinglifestyle #cyclinglife #venzobikes #venzobike #ciclismoargentino #mtb #mtblife #mtblifestyle @ Córdoba Province,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74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7AF46-8EF5-4D47-B103-AA90B6DF2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6581127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CCAF-C23B-4B2B-A2BE-C7620B2B2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896E6-4284-4525-81E0-7CBAF0D48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04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13519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84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840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663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67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189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5063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154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10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169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996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0921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5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- 2021-05-23 18:33:55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viajamos a #mendoza junto a los chicos de @andar.liviano quienes nos comparten estas hermosas postales de su recorrido por #Malargüe.
.
.
En estas imágenes podemos ver el refugio donde los chicos pararon a dormir.
.
El #pozodelasanimas que nos conquista con su color verde claro, y una pileta de aguas termales que nos invitan a hacer un #Stop para descansar.
.
.
Hoy viajamos desde casa y los invitamos a guardar este post para poder hacer este recorrido tan pronto podamos. 🤩❤️
.
.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Mendoza Province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65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DEB6B-4B36-4C10-8731-FDC3C9B00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86641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2D721-9D1D-4C2C-A672-9E21FBF4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7C789-B286-4599-BCF8-8D152EB77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894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7771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8299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0838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307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4914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69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602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6074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000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4464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201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900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6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- 2021-06-07 20:38:45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@pablo_grana [Pablo Granados]
Se une a la #familiavenzo disfrutando de su nueva #RaptorEx
Aclaramos que no vuelve en el tiempo, 🤣 pero sí que va fuerte y que le permite crear nuevas aventuras y disfrutar de la naturaleza de una manera única y divertida.
.
Bienvenido Pablo a esta gran familia.
Que tu alegría se potencie y se propague aún más!!
El mundo necesita #REÍR fuerte!
.
.
#SOMOSVENZO
#vivivenzo #ciclismo #bike #bicicleta #cycling #cyclinglifestyle #cyclingphotos #cyclinglife #venzobikes #venzobike #biker #ciclismoargentino #mtb #mountainbike #mtblife #mtblifestyle @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48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56E62-732F-42F0-AE43-4E7763807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77839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7327-53CB-401F-B775-9D8044697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3880C-8E90-4BB2-BC39-6EEA05129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4274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6201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658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567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486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624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3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46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698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0959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9761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262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3055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99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- 2021-05-29 10:05:03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los bicicleteros en su día. ¡Gracias por bancarnos siempre! #MotomelBicicletas #DíaDelBicicletero #Argentina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0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#SORTEO #diadelpadre
¿Querés ganarte esta bici Wish todoterreno? ¡Es muy fácil, participá en Instagram! https://www.instagram.com/p/CP_Yh0GBlxH/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30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704BF-76F5-468E-A4B3-49C71DD1A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096407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929B1-6D92-4E81-80A0-7510C1C56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F063D-D618-4568-B63F-22A17FED17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29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0520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792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898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565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9265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084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19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711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401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9875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299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0956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4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- 2021-05-19 21:55:51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#MicroaventurasVenzo: 🚴🏻‍♀️
Vuelta Candonga/Ascochinga
Esta es una de esas vueltas en donde en muy pocos kilómetros se puede dejar el cemento  atrás. Sacarnos la ciudad de encima. Eso tiene Córdoba, y es lo que nosotros encontramos en sus sierras: la posibilidad real, cercana y casi instantánea de volver a la naturaleza. 
🗓Cuándo hacerlo: es un recorrido que se puede hacer durante todo el año. En cada estación el clima va a ser un factor a tener muy en cuenta pero no excluyente. Si lo que se busca es tranquilidad lo ideal sería evitar los meses de verano y por sobre todo los fines de semana ya que suele ser un recorrido muy frecuentado por motociclistas. 
💧Comida y agua: antes de dejar el asfalto, las ciudades cabeceras de Agua de Oro o Ascochinga son las únicas opciones. Calcular y comprar la comida antes de arrancar con el recorrido, una vez que se sube a la zona de sierras la única opción sería bajar hasta La Cumbre y luego volver a subir para seguir con el recorrido. El agua no es un problema pero tampoco es que se consigue en cualquier lado. A lo largo del camino se cruzan varias vertientes y lo ideal es cargar siempre que se pueda. 
Dónde dormir: Saliendo desde La Granja, en el km 32,5 hay un excelente lugar para acampar al costado de un arroyo. Al otro día se pueden hacer los 50 kilómetros sin problemas. 
📍A tener en cuenta: �- El recorrido es totalmente pedaleable, en algunas partes de ripio el camino puede volverse algo técnico pero se pasa sin mayores problemas. ��
☝🏻 Muy importante:
Cuando se empieza a bajar en la parte entre La Cumbre y Ascochinga recomendamos ir con cuidado y con los dedos siempre en los frenos. En esta parte el camino está muy roto y la alta velocidad en bajada puede ser un problema. 
DATOS ÚTILES:
Cuándo hacerlo: todo el año
Si necesitás agua, hay escuelas rurales y también podés cargar en Río Seco.
🚴🏻 Detalles del recorrido en el siguiente link:
https://www.komoot.es/tour/357263064/zoom?share_token=a7gZb0z0baT6UhP5YBkxysyJwojza2Ce3956i7LzJ1sfde6KJX
#venzo #somosvenzo #vivivenzo #cicloturismo #ciclismo #cicloturismoargentino #argentina #cycling #cyclinglife #mtb #mtblife #viajes #cicloviajeros #viajesvenzo #viviar @ Ascochinga, Cordoba,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205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09EAD-D273-4E49-B89D-938332EBD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992700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F8DF6-87B9-41C7-9BB4-CF59D203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7798BC-7428-4D96-85CF-A6685507C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225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6252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226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06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02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61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555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908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1275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736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5155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722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75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55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- 2021-06-03 14:24:09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a esa compañera🚲 que te acompaña pedaleando la ciudad.⁣
⁣
Hoy, en el día Mundial de la Bicicleta, recordamos todos los beneficios que nos brinda:⁣
✅Cuida nuestra salud: ayuda a proteger las articulaciones y a quemar calorías, combate el dolor de espalda, fortalece el sistema inmunológico y reduce los niveles de cortisol.
#MotomelBicicletas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3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C17DD-845A-4992-9E1E-29D9C2A94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13313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16B4-E484-4042-B615-C59416E76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A88629-8741-4CEC-BE12-75466B310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630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70294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769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045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975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7185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262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568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628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21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6900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2034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181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0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- 2021-05-31 10:30:13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Activá el lunes con nuestra #Flamingo R29 💨🚴♂️
.
Sus cubiertas #Arisun Graham y los cambios #Sensah le dan a este modelo el confort, la precisión y  la seguridad que buscas. ✅ ✅
.
➡ Conocé más detalles en www.topmega.com.ar
.
.
#topmega #tubicitumundo #flamingo #bikes #bici #bicicleta #ciclismo #ciclismourbano #ciclismoargentina #mtbargentina #mtblife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68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94068-22DE-4643-9955-8BEBCCBBDF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8845779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E1B1-EACE-4371-A291-D287A8D8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528A7-229A-4521-9416-6E4A0DB21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60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556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582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461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2071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986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078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497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7493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250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003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285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800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1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- 2021-05-26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&gt;¿Sabías que 𝗰𝗶𝗰𝗹𝗶𝘀𝘁𝗮𝘀 𝗾𝘂𝗲 𝗻𝗼 𝘂𝘀𝗮𝗻 𝗰𝗮𝘀𝗰𝗼 𝘁𝗶𝗲𝗻𝗲𝗻 𝗰𝗮𝘀𝗶 𝗲𝗹 𝗱𝗼𝗯𝗹𝗲 𝗱𝗲 𝗿𝗶𝗲𝘀𝗴𝗼 de sufrir una lesión en la cabeza, que aquellos que lo usan? 📣 🚴♀️
. 
⚠ A la hora de pedalear, recordá siempre la importancia de hacerlo con protección y seguridad. Sin importar si es una competencia o un paseo: usá 𝗰𝗮𝘀𝗰𝗼.  ✅
. 
¿Y vos te ponés el casco para salir a pedalear? 𝗧𝗲 𝗹𝗲𝗲𝗺𝗼𝘀!!!  😊
.
.
#topmega #tubicitumundo #bicicletas #bici #ciclismo #ciclismourbano #mtblife #mtbargentina #usacasco #seguridadvial #ciclismoargentina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74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CE5C87-2A1D-4B7C-8872-CE4194855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065062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84A11-C623-4444-B1A9-BDD37E7A2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B3E71B-0BC7-4288-86EE-4ED465559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2720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5876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980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723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061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92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546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8694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5269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102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61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781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2927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978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- 2021-05-27 11:36:29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#MicroaventurasVenzo 🚴🏻‍♂️
.
Hoy les compartimos un recorrido que puede hacerse en pocas horas de pedaleo tranquilo.
.
Los chicos de @andar.liviano recorrieron #LujandeCuyo e la provincia de #Mendoza
.
La ruta costea un predio que se llama #LujanPlaya donde se puede comer e hidratarse para recuperar energías. 🙌🏻
.
Gran parte del recorrido cuenta con #Ciclovias, lo que lo hace seguro y tranquilo para circular.
.
El recorrido termina en el #DiquePotrerillos con una increíble vista hacia la #Cordillera
.
.
Si queres saber más sobre este recorrido, dejá tu consulta en comentarios, que los chicos de @andar.liviano te las van a responder!! 🤩
.
.
@leontrincheri @nicolas.perez.792
#venzo #somosvenzo #vivivenzo #cicloturismo #ciclismo #cicloturismoargentino #argentina #cycling #cyclinglife #mtb #mtblife #viajes #cicloviajeros #viajesvenzo #viviargentina #travelarg #cicloturistasvenzo #bike #biker #turismoargentina #Diariosdebicicletavenzo #microaventurasvenzo #venzotravel @ Potrerillos, Mendoza,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522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A30C3-D46C-4F81-BC7C-BD4CFB576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1750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A1ED6-6097-4989-B2F9-CD3375F3B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FADE4-E72B-42F7-AB4E-0F421C6D6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561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7126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476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0607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139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935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6521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49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3799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612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169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723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9027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394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- 2021-05-27 18:30:06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&gt;𝟱 𝗿𝗮𝘇𝗼𝗻𝗲𝘀 para enseñar a los niños a 𝗮𝗻𝗱𝗮𝗿 𝗲𝗻 𝗯𝗶𝗰𝗶 💕🚴♀️
. 
1⃣   Contribuye a crear hábitos sanos y a mantenerlos activos ✔
2⃣   Fortalece el sistema inmunológico ✔
3⃣   Los ayuda a adquirir confianza y ganar independencia ✔ 
4⃣   Los enseñamos a cuidar el medio ambiente – es bueno para el medio ambiente ✔
5⃣   Es un gran plan familiar ✔
. 
¿Y vos a qué edad te sumaste a las dos ruedas? ¡𝗧𝗲 𝗹𝗲𝗲𝗺𝗼𝘀! 😊😊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172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FA958-19DC-44E5-96B3-F776AB627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253949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27B91-26A0-491C-87D6-D32B664E6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32B420-DD5F-4E3F-8AB8-DD37D606B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6029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36254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040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864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56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130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037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348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095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769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854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9307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317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6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- 2021-06-15 10:20:27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#Todoterreno Wish 290 Disc
Rodado 29" • Cuadro de aluminio en talle 18" • Cambio Shimano de 24 velocidades • Suspensión delantera • Frenos a disco • Llantas doble pared.
Más info: https://olmobikes.net/bicicleta/wish-290-disc/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9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- 2021-05-28 15:04:05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866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38111-DE66-4521-9E2A-C25900EEC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1007012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12AD4-5A8C-4AC4-BCF1-03209E2E2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93743-0139-4A77-8F13-5DFC3184E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847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0305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456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34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26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455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0267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7392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442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81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0589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3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926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- 2021-05-25 10:20:04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Celebramos el aniversario del primer gobierno patrio.  ⁣
⁣
¡Feliz día!⁣
⁣
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369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0C44B-2283-4A12-99EB-8B85321DF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020347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2DED-717C-4C90-9644-794B93CA9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C4D410-E9D8-46E3-B765-05E4FFF49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195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138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80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183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73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3379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246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341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493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821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986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58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0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23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- 2021-05-17 12:42:02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5⃣   razones para pasarte a las dos ruedas 🚴♂️
.
Estamos convencidos que el #boomdelasdosruedas llegó para quedarse 🔝 Pero si todavía no te uniste a esta movida, te dejamos motivos más que válidos para hacerlo 😉
.
✔es eco-friendly
✔te ayuda a ahorrar
✔mejora nuestro sistema inmunológico
✔es un ejercicio súper completo
✔reduce el estrés y te pone una sonrisa en la cara 😀😀😀
.
¿Y vos por qué elegís la bici? ❤
.
.
#topmega #tubicitumundo #ciclismo #ciclismoargentino #bici #bike #bicicleta #lifestyle #ecofriendly #mtblife #mtb #ciclismourbano #nuevoestilodevida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403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DFED8-4EEE-41E0-9293-AE6BAFC63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960237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9FF31-D307-47F2-AA80-926AF6228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342BA3-474C-4EB4-A80E-46E304D17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671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250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127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254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537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11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702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879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705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8187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028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461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895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15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11:30:05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Hoy te contamos sobre nuestra MTB 𝑺𝒖𝒏𝒔𝒉𝒊𝒏𝒆 🔥🔥
.
▪cuadro de aluminio
▪frenos a disco mecánico
▪21 velocidades Shimano 
▪cubiertas Arisun Graham
.
La vas a amar tanto como nosotros 💕
.
⚠ Recordá activar las notificaciones para enterarte de nuestro contenido apenas lo subimos 😉
.
.
#topmega #tubicitumundo #bici #bicicletas #ciclismo #ciclismourbano #mtblife #mtb #mtblifestyle #mtbarg #mtbargentina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3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CFC0F-9F84-4FF1-87DE-14D8F7C8D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3110334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444EB-5830-4AA8-ACA5-918F7CB39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C4119-EB6C-4F9A-91BB-847C53578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725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2133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177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3609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2435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147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937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950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195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477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7006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742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247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150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10:30:09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⚠ Que tu experiencia en dos ruedas sea #SEGURA va a hacerte disfrutarla el doble 😉
.
📣Comprá hoy tu #casco Topmega y llevate GRATIS un inflador Giyo + una botella térmica. 🥳
.
Entrá a nuestra web 🛒 y comprá este MEGA COMBO a un precio imperdible, en hasta 12 cuotas sin interés. 🏃♂️ No tenés más excusas: subí a tu bici, súper protegido, con Topmega. 🤜🤛
.
ÚLTIMAS UNIDADES. ➡ Oferta válida hasta agotar stock.
.
.
#topmega #tubicitumundo #bicis #bicicletas #oportunidad #ofertas #descuentos #mtblife #mtblovers #cascobici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64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532A7-84FE-4347-93F1-DBBC79230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505903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D033-CADC-4B94-965E-40B7EF48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386C3-4272-4D56-945D-F5AEC04CF8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589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5646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56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849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250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492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9480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11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3257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578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10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472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194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4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- 2021-06-08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Que tu experiencia en dos ruedas sea 𝓵𝓪 𝓶𝓮𝓳𝓸𝓻👌
.
Porque la comodidad ante todo 😉, deslizá y chequeá: 𝐡𝐚𝐲 𝐮𝐧 𝐭𝐚𝐦𝐚ñ𝐨 𝐝𝐞 𝐛𝐢𝐜𝐢 𝐢𝐝𝐞𝐚𝐥 𝐩𝐚𝐫𝐚 𝐯𝐨𝐬...
.
&gt;Comentá acá cuál es 𝒕𝒖 𝒕𝒂𝒍𝒍𝒆🚴♀️
.
.
#topmega #tubicitumundo #todoterreno #cicloturismo #bicis #bicicleta #bike #biker #cycling #ciclismo #ciclismoargentina 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565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93BD9-5CCC-4BE9-BB45-9313FDCB8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2779196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BB739-73D7-41E0-8622-6CB64B72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0EB80-DDC4-4891-A959-008FDB6D2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602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8999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0411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3210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316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887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951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629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601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933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9248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077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212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51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- 2021-06-09 10:30:08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&gt;&gt;𝑹𝒆𝒈𝒂𝒍𝒂𝒍𝒆 una #Topmega a tu papá 🔥🔥
. 
.
&gt; ¡Metete a www.topmega.com.ar y #llevatetodo! en hasta 12 cuotas sin interés + envío gratis🏃♀️🏃♂️  
Aprovechá a mimarlo con un regalo súper útil  💕Foto: modelo 𝑺𝒖𝒏𝒔𝒉𝒊𝒏𝒆 😍
.
#topmega #tubicitumundo #diadelpadre #regalosparapapa #bici #bicicleta #ciclismo #mtblife #mtblove #mtblovers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053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8F4A-6C05-46F5-BD4D-55EC9DD56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41394592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F9493-10B2-4D42-9F30-CEDF2453E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34BB1-03BA-4B64-A7DC-C08943702A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921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6092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9546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147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709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48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849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309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94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29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8651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3458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6158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7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- 2021-06-05 10:00:45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Amigate con el medio ambiente. Usá la bici, lo mejor para la movilidad urbana. ⁣
⁣
Más 🚲 = menos contaminación.⁣
⁣
#MotivilidadUrbana #DíaMedioAmbiente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55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- 2021-05-19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Maxam 90 es la bicicleta que se adapta a vos. Su rodado 29 y su nuevo diseño la transforman en la compañía ideal para tus recorridos por la ciudad.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04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1DE71-2D63-4C2C-B7B7-B755F68C2B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775643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B65AC-5CEE-42C0-86CF-436C6A2AC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797F59-1205-441D-9140-3D0F67A8F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2420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2571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83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008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5563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56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32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4661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3026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725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785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1650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871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2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- 2021-05-22 11:30:04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Ciclismo: una palabra de 8 letras y 1000 emociones. Para quienes hacen del ciclismo un estilo de vida 😍 😍
.
Lo resumimos todo en unas palabras 😉 
.
¿Y a vos qué te genera tu Topmega? 💫
.
.
#topmega #tubicitumundo #ciclismo #mtblifestyle #aventura #pasion #ciclismoargentino #bikes #bicicletas #bicis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483F5-2E6C-46BA-93F8-9B4EEA08B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233616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6FC63-B6C5-44A7-8BB8-996172AE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0468A-36A3-45EC-9179-D5C64FCEA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497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2058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40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469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640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169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326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6995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98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749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0477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53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8464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5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- 2021-05-20 11:12:02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&gt;&gt; #Topmega Sunshine🚴♂️ Una de las más elegidas del Hotsale 🔥🔥
.
&gt; No te quedes con las ganas de tener tu #Sunshine 😉❤ Encontrá más detalles de este modelo genial en www.topmega.com.ar 
.
&gt; Contanos en comentarios qué te parece este modelo👍
.
.
#topmega #tubicitumundo #adrenalina #aventura #ciclismo #ciclismourbano #ciclismoargentina #bicis #bicicletas #mtbargentina #mtblife 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17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A853-E9E4-4140-96F1-C2C6D1A1A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18650551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DB795-7174-4BC5-9FFA-D1B61E3E5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0C539-055A-4946-ADCB-1BA4E612C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40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5AC4B-EB38-40D3-8D2D-D31EE5E99E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5CFBF-A681-466A-866B-3901541BC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448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51392-DB8B-494E-A498-994AB842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D2F09-67A9-4F5E-A725-D94166D57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426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18238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57493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82128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04869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8697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04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- 2021-06-10 10:52:01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🔥Junio en el Mes del #padre
.
🤩 Deseamos que puedas comprarte un bicicleta y Bajamos todos los precios, porque entendemos el momento que vivimos!!!
Te esperamos en grainbarsport.com o redes GrainbarSport
-
#TOPMEGA #venzo #pandemia #sol #rosario #argentina #buenosaires Bicicletas Futura #Mendoza Pablo Astelarra Gisselle Gomez Gómez Alberto Alee Bustos Franco Cabrera Jaki Kamalee Topmega oficial InfoPico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20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- 2021-05-29 00:24:58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 UNOS DELINCUENTES!!! HACE 19 DIAS QUE COMPRE MI BICICLETA, PAGUE CASH, ME LA FACTURARON Y ABHORA DICEN QUE NO TIENEN STOCK.... ANTES DE COMPRAR ME ESCRIBIENA CADA MEDIA HORA. AHORA NADIE ATIENDE LOS MENSAJES NI LOS LLAMADOS. POR PRIVADO DICEN QUE NO TIENEN BICICLETAS.... ESTAFADORES!!!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87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- 2021-05-28 12:34:01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hola TOPMEGAOFICIAL piensan enviar las compras que se hicieron hace mas de 2 semanas?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877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23A70-B93E-4412-B37F-06B241BED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36658459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6A2DE-D0C8-4FD8-8861-4EE5D4C1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86499-F501-48D5-A73A-5459EA366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0685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17982003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6962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7705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3912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8949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47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- 2021-05-18 21:23:59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Topmega, el 3 de mayo hice un reclamo por una falla, me dijeron que me iban a mandar el repuesto y hasta el día de hoy no me llego!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64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- 2021-05-24 08:30:28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👉LUCHO BIKE
🚵‍♂️Multimarcas - Venta de bicicletas nuevas y usadas.
🚴Representante Oficial de: Venzo Argentina - Topmega oficial - Firebird- Tomaselli - Bicicletas Oxea - SLP
▶️Venta de repuestos y accesorios.
📍Representante Oficial de Nutremax.arg
📣Representante Oficial de sislubricantes
🚧Service y reparación.
#venzo #topmega #firebird #oxea #raleigh #ciclismo #ciclista #cicloturismo #ciclistas #mtb #ciclismoargentino #bicicletas #bici #lunes #monday 
CM: @lucianomari_ok 
@pepemotors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1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- 2021-06-01 12:14:04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buenos días,  mi nombre es marcos de cordoba capital, necesitaría saber porque están demorados los envíos 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759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80EF6-709B-44F0-8156-6C6998C87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05/17/2021 - 06/15/2021</a:t>
            </a:r>
          </a:p>
        </p:txBody>
      </p:sp>
    </p:spTree>
    <p:extLst>
      <p:ext uri="{BB962C8B-B14F-4D97-AF65-F5344CB8AC3E}">
        <p14:creationId xmlns:p14="http://schemas.microsoft.com/office/powerpoint/2010/main" val="2667909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1547</Words>
  <Application>Microsoft Office PowerPoint</Application>
  <PresentationFormat>On-screen Show (4:3)</PresentationFormat>
  <Paragraphs>849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</vt:lpstr>
      <vt:lpstr>Facebook Post Table + Reactions | Teknialbikes - 1 of 23</vt:lpstr>
      <vt:lpstr>Facebook Post Table + Reactions | Teknialbikes - 2 of 23</vt:lpstr>
      <vt:lpstr>Facebook Post Table + Reactions | Teknialbikes - 3 of 23</vt:lpstr>
      <vt:lpstr>Facebook Post Table + Reactions | Teknialbikes - 4 of 23</vt:lpstr>
      <vt:lpstr>Facebook Post Table + Reactions | Teknialbikes - 5 of 23</vt:lpstr>
      <vt:lpstr>Facebook Post Table + Reactions | Teknialbikes - 6 of 23</vt:lpstr>
      <vt:lpstr>Facebook Post Table + Reactions | Teknialbikes - 7 of 23</vt:lpstr>
      <vt:lpstr>Facebook Post Table + Reactions | Teknialbikes - 8 of 23</vt:lpstr>
      <vt:lpstr>Facebook Post Table + Reactions | Teknialbikes - 9 of 23</vt:lpstr>
      <vt:lpstr>Facebook Post Table + Reactions | Teknialbikes - 10 of 23</vt:lpstr>
      <vt:lpstr>Facebook Post Table + Reactions | Teknialbikes - 11 of 23</vt:lpstr>
      <vt:lpstr>Facebook Post Table + Reactions | Teknialbikes - 12 of 23</vt:lpstr>
      <vt:lpstr>Facebook Post Table + Reactions | Teknialbikes - 13 of 23</vt:lpstr>
      <vt:lpstr>Facebook Post Table + Reactions | Teknialbikes - 14 of 23</vt:lpstr>
      <vt:lpstr>Facebook Post Table + Reactions | Teknialbikes - 15 of 23</vt:lpstr>
      <vt:lpstr>Facebook Post Table + Reactions | Teknialbikes - 16 of 23</vt:lpstr>
      <vt:lpstr>Facebook Post Table + Reactions | Teknialbikes - 17 of 23</vt:lpstr>
      <vt:lpstr>Facebook Post Table + Reactions | Teknialbikes - 18 of 23</vt:lpstr>
      <vt:lpstr>Facebook Post Table + Reactions | Teknialbikes - 19 of 23</vt:lpstr>
      <vt:lpstr>Facebook Post Table + Reactions | Teknialbikes - 20 of 23</vt:lpstr>
      <vt:lpstr>Facebook Post Table + Reactions | Teknialbikes - 21 of 23</vt:lpstr>
      <vt:lpstr>Facebook Post Table + Reactions | Teknialbikes - 22 of 23</vt:lpstr>
      <vt:lpstr>Facebook Post Table + Reactions | Teknialbikes - 23 of 23</vt:lpstr>
      <vt:lpstr>Facebook User Posts | Teknialbikes</vt:lpstr>
      <vt:lpstr>Facebook User Posts Table | Teknialbikes - 1 of 2</vt:lpstr>
      <vt:lpstr>Facebook User Posts Table | Teknialbikes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2021-06-17T13:28:38Z</dcterms:created>
  <dcterms:modified xsi:type="dcterms:W3CDTF">2021-06-17T13:29:54Z</dcterms:modified>
</cp:coreProperties>
</file>