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3" r:id="rId47"/>
    <p:sldId id="304" r:id="rId4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9"/>
      <p:bold r:id="rId50"/>
      <p:italic r:id="rId51"/>
      <p:boldItalic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2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10.275700000000001</c:v>
                </c:pt>
                <c:pt idx="1">
                  <c:v>45</c:v>
                </c:pt>
                <c:pt idx="2">
                  <c:v>12.7262</c:v>
                </c:pt>
                <c:pt idx="3">
                  <c:v>0</c:v>
                </c:pt>
                <c:pt idx="4">
                  <c:v>17.793600000000001</c:v>
                </c:pt>
                <c:pt idx="5">
                  <c:v>76.023700000000005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A5-4D7E-9B16-E83B3194B8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10.4175</c:v>
                </c:pt>
                <c:pt idx="1">
                  <c:v>55</c:v>
                </c:pt>
                <c:pt idx="2">
                  <c:v>2.7149000000000001</c:v>
                </c:pt>
                <c:pt idx="3">
                  <c:v>0</c:v>
                </c:pt>
                <c:pt idx="4">
                  <c:v>3.0384000000000002</c:v>
                </c:pt>
                <c:pt idx="5">
                  <c:v>28.120100000000001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A5-4D7E-9B16-E83B3194B8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12.0425</c:v>
                </c:pt>
                <c:pt idx="1">
                  <c:v>100</c:v>
                </c:pt>
                <c:pt idx="2">
                  <c:v>18.212700000000002</c:v>
                </c:pt>
                <c:pt idx="3">
                  <c:v>100</c:v>
                </c:pt>
                <c:pt idx="4">
                  <c:v>9.6561000000000003</c:v>
                </c:pt>
                <c:pt idx="5">
                  <c:v>3.7103999999999999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A5-4D7E-9B16-E83B3194B80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18.5473</c:v>
                </c:pt>
                <c:pt idx="1">
                  <c:v>35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4A5-4D7E-9B16-E83B3194B80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100</c:v>
                </c:pt>
                <c:pt idx="1">
                  <c:v>10</c:v>
                </c:pt>
                <c:pt idx="2">
                  <c:v>5.6561000000000003</c:v>
                </c:pt>
                <c:pt idx="3">
                  <c:v>0</c:v>
                </c:pt>
                <c:pt idx="4">
                  <c:v>3.6074000000000002</c:v>
                </c:pt>
                <c:pt idx="5">
                  <c:v>-2.3355000000000001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4A5-4D7E-9B16-E83B3194B8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0365920"/>
        <c:axId val="340358704"/>
      </c:radarChart>
      <c:catAx>
        <c:axId val="340365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358704"/>
        <c:crosses val="autoZero"/>
        <c:auto val="1"/>
        <c:lblAlgn val="ctr"/>
        <c:lblOffset val="100"/>
        <c:noMultiLvlLbl val="0"/>
      </c:catAx>
      <c:valAx>
        <c:axId val="340358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365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265899</c:v>
                </c:pt>
                <c:pt idx="1">
                  <c:v>49317</c:v>
                </c:pt>
                <c:pt idx="2">
                  <c:v>32021</c:v>
                </c:pt>
                <c:pt idx="3">
                  <c:v>27700</c:v>
                </c:pt>
                <c:pt idx="4">
                  <c:v>27323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42-4738-90D0-6CDBAB6029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-220</c:v>
                </c:pt>
                <c:pt idx="1">
                  <c:v>1686</c:v>
                </c:pt>
                <c:pt idx="2">
                  <c:v>42</c:v>
                </c:pt>
                <c:pt idx="3">
                  <c:v>273</c:v>
                </c:pt>
                <c:pt idx="4">
                  <c:v>716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6D-4084-9A1B-0D986BD8C9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2</c:v>
                </c:pt>
                <c:pt idx="1">
                  <c:v>7</c:v>
                </c:pt>
                <c:pt idx="2">
                  <c:v>20</c:v>
                </c:pt>
                <c:pt idx="3">
                  <c:v>11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C3-4B07-A202-DF72D923A0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100</c:v>
                </c:pt>
                <c:pt idx="1">
                  <c:v>1768</c:v>
                </c:pt>
                <c:pt idx="2">
                  <c:v>322</c:v>
                </c:pt>
                <c:pt idx="3">
                  <c:v>48</c:v>
                </c:pt>
                <c:pt idx="4">
                  <c:v>225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9F-4442-86BC-FE3CAF8470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26652</c:v>
                </c:pt>
                <c:pt idx="1">
                  <c:v>26674</c:v>
                </c:pt>
                <c:pt idx="2">
                  <c:v>26699</c:v>
                </c:pt>
                <c:pt idx="3">
                  <c:v>26731</c:v>
                </c:pt>
                <c:pt idx="4">
                  <c:v>26759</c:v>
                </c:pt>
                <c:pt idx="5">
                  <c:v>26788</c:v>
                </c:pt>
                <c:pt idx="6">
                  <c:v>26815</c:v>
                </c:pt>
                <c:pt idx="7">
                  <c:v>26857</c:v>
                </c:pt>
                <c:pt idx="8">
                  <c:v>26888</c:v>
                </c:pt>
                <c:pt idx="9">
                  <c:v>26918</c:v>
                </c:pt>
                <c:pt idx="10">
                  <c:v>26943</c:v>
                </c:pt>
                <c:pt idx="11">
                  <c:v>26976</c:v>
                </c:pt>
                <c:pt idx="12">
                  <c:v>27003</c:v>
                </c:pt>
                <c:pt idx="13">
                  <c:v>27029</c:v>
                </c:pt>
                <c:pt idx="14">
                  <c:v>27055</c:v>
                </c:pt>
                <c:pt idx="15">
                  <c:v>27053</c:v>
                </c:pt>
                <c:pt idx="16">
                  <c:v>27051</c:v>
                </c:pt>
                <c:pt idx="17">
                  <c:v>27049</c:v>
                </c:pt>
                <c:pt idx="18">
                  <c:v>27053</c:v>
                </c:pt>
                <c:pt idx="19">
                  <c:v>27072</c:v>
                </c:pt>
                <c:pt idx="20">
                  <c:v>27106</c:v>
                </c:pt>
                <c:pt idx="21">
                  <c:v>27135</c:v>
                </c:pt>
                <c:pt idx="22">
                  <c:v>27155</c:v>
                </c:pt>
                <c:pt idx="23">
                  <c:v>27184</c:v>
                </c:pt>
                <c:pt idx="24">
                  <c:v>27213</c:v>
                </c:pt>
                <c:pt idx="25">
                  <c:v>27235</c:v>
                </c:pt>
                <c:pt idx="26">
                  <c:v>27255</c:v>
                </c:pt>
                <c:pt idx="27">
                  <c:v>27282</c:v>
                </c:pt>
                <c:pt idx="28">
                  <c:v>27308</c:v>
                </c:pt>
                <c:pt idx="29">
                  <c:v>27323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8B-48E9-BD0E-AE833A5908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27441</c:v>
                </c:pt>
                <c:pt idx="1">
                  <c:v>27448</c:v>
                </c:pt>
                <c:pt idx="2">
                  <c:v>27450</c:v>
                </c:pt>
                <c:pt idx="3">
                  <c:v>27460</c:v>
                </c:pt>
                <c:pt idx="4">
                  <c:v>27468</c:v>
                </c:pt>
                <c:pt idx="5">
                  <c:v>27477</c:v>
                </c:pt>
                <c:pt idx="6">
                  <c:v>27488</c:v>
                </c:pt>
                <c:pt idx="7">
                  <c:v>27497</c:v>
                </c:pt>
                <c:pt idx="8">
                  <c:v>27509</c:v>
                </c:pt>
                <c:pt idx="9">
                  <c:v>27518</c:v>
                </c:pt>
                <c:pt idx="10">
                  <c:v>27528</c:v>
                </c:pt>
                <c:pt idx="11">
                  <c:v>27538</c:v>
                </c:pt>
                <c:pt idx="12">
                  <c:v>27549</c:v>
                </c:pt>
                <c:pt idx="13">
                  <c:v>27568</c:v>
                </c:pt>
                <c:pt idx="14">
                  <c:v>27580</c:v>
                </c:pt>
                <c:pt idx="15">
                  <c:v>27579</c:v>
                </c:pt>
                <c:pt idx="16">
                  <c:v>27576</c:v>
                </c:pt>
                <c:pt idx="17">
                  <c:v>27575</c:v>
                </c:pt>
                <c:pt idx="18">
                  <c:v>27581</c:v>
                </c:pt>
                <c:pt idx="19">
                  <c:v>27599</c:v>
                </c:pt>
                <c:pt idx="20">
                  <c:v>27611</c:v>
                </c:pt>
                <c:pt idx="21">
                  <c:v>27623</c:v>
                </c:pt>
                <c:pt idx="22">
                  <c:v>27632</c:v>
                </c:pt>
                <c:pt idx="23">
                  <c:v>27646</c:v>
                </c:pt>
                <c:pt idx="24">
                  <c:v>27656</c:v>
                </c:pt>
                <c:pt idx="25">
                  <c:v>27662</c:v>
                </c:pt>
                <c:pt idx="26">
                  <c:v>27672</c:v>
                </c:pt>
                <c:pt idx="27">
                  <c:v>27680</c:v>
                </c:pt>
                <c:pt idx="28">
                  <c:v>27692</c:v>
                </c:pt>
                <c:pt idx="29">
                  <c:v>27700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B8B-48E9-BD0E-AE833A5908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31981</c:v>
                </c:pt>
                <c:pt idx="1">
                  <c:v>31981</c:v>
                </c:pt>
                <c:pt idx="2">
                  <c:v>31981</c:v>
                </c:pt>
                <c:pt idx="3">
                  <c:v>31982</c:v>
                </c:pt>
                <c:pt idx="4">
                  <c:v>31979</c:v>
                </c:pt>
                <c:pt idx="5">
                  <c:v>31980</c:v>
                </c:pt>
                <c:pt idx="6">
                  <c:v>31979</c:v>
                </c:pt>
                <c:pt idx="7">
                  <c:v>31977</c:v>
                </c:pt>
                <c:pt idx="8">
                  <c:v>31982</c:v>
                </c:pt>
                <c:pt idx="9">
                  <c:v>31985</c:v>
                </c:pt>
                <c:pt idx="10">
                  <c:v>31990</c:v>
                </c:pt>
                <c:pt idx="11">
                  <c:v>31993</c:v>
                </c:pt>
                <c:pt idx="12">
                  <c:v>31995</c:v>
                </c:pt>
                <c:pt idx="13">
                  <c:v>31998</c:v>
                </c:pt>
                <c:pt idx="14">
                  <c:v>32000</c:v>
                </c:pt>
                <c:pt idx="15">
                  <c:v>32000</c:v>
                </c:pt>
                <c:pt idx="16">
                  <c:v>32002</c:v>
                </c:pt>
                <c:pt idx="17">
                  <c:v>32002</c:v>
                </c:pt>
                <c:pt idx="18">
                  <c:v>32001</c:v>
                </c:pt>
                <c:pt idx="19">
                  <c:v>32004</c:v>
                </c:pt>
                <c:pt idx="20">
                  <c:v>32005</c:v>
                </c:pt>
                <c:pt idx="21">
                  <c:v>32007</c:v>
                </c:pt>
                <c:pt idx="22">
                  <c:v>32009</c:v>
                </c:pt>
                <c:pt idx="23">
                  <c:v>32010</c:v>
                </c:pt>
                <c:pt idx="24">
                  <c:v>32013</c:v>
                </c:pt>
                <c:pt idx="25">
                  <c:v>32014</c:v>
                </c:pt>
                <c:pt idx="26">
                  <c:v>32018</c:v>
                </c:pt>
                <c:pt idx="27">
                  <c:v>32016</c:v>
                </c:pt>
                <c:pt idx="28">
                  <c:v>32021</c:v>
                </c:pt>
                <c:pt idx="29">
                  <c:v>32021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B8B-48E9-BD0E-AE833A59080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47672</c:v>
                </c:pt>
                <c:pt idx="1">
                  <c:v>47711</c:v>
                </c:pt>
                <c:pt idx="2">
                  <c:v>47756</c:v>
                </c:pt>
                <c:pt idx="3">
                  <c:v>47792</c:v>
                </c:pt>
                <c:pt idx="4">
                  <c:v>47847</c:v>
                </c:pt>
                <c:pt idx="5">
                  <c:v>47898</c:v>
                </c:pt>
                <c:pt idx="6">
                  <c:v>47928</c:v>
                </c:pt>
                <c:pt idx="7">
                  <c:v>48032</c:v>
                </c:pt>
                <c:pt idx="8">
                  <c:v>48426</c:v>
                </c:pt>
                <c:pt idx="9">
                  <c:v>48555</c:v>
                </c:pt>
                <c:pt idx="10">
                  <c:v>48805</c:v>
                </c:pt>
                <c:pt idx="11">
                  <c:v>48967</c:v>
                </c:pt>
                <c:pt idx="12">
                  <c:v>49143</c:v>
                </c:pt>
                <c:pt idx="13">
                  <c:v>49156</c:v>
                </c:pt>
                <c:pt idx="14">
                  <c:v>49151</c:v>
                </c:pt>
                <c:pt idx="15">
                  <c:v>49150</c:v>
                </c:pt>
                <c:pt idx="16">
                  <c:v>49145</c:v>
                </c:pt>
                <c:pt idx="17">
                  <c:v>49138</c:v>
                </c:pt>
                <c:pt idx="18">
                  <c:v>49136</c:v>
                </c:pt>
                <c:pt idx="19">
                  <c:v>49133</c:v>
                </c:pt>
                <c:pt idx="20">
                  <c:v>49134</c:v>
                </c:pt>
                <c:pt idx="21">
                  <c:v>49139</c:v>
                </c:pt>
                <c:pt idx="22">
                  <c:v>49141</c:v>
                </c:pt>
                <c:pt idx="23">
                  <c:v>49141</c:v>
                </c:pt>
                <c:pt idx="24">
                  <c:v>49158</c:v>
                </c:pt>
                <c:pt idx="25">
                  <c:v>49200</c:v>
                </c:pt>
                <c:pt idx="26">
                  <c:v>49224</c:v>
                </c:pt>
                <c:pt idx="27">
                  <c:v>49252</c:v>
                </c:pt>
                <c:pt idx="28">
                  <c:v>49293</c:v>
                </c:pt>
                <c:pt idx="29">
                  <c:v>49317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B8B-48E9-BD0E-AE833A59080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266114</c:v>
                </c:pt>
                <c:pt idx="1">
                  <c:v>266108</c:v>
                </c:pt>
                <c:pt idx="2">
                  <c:v>266098</c:v>
                </c:pt>
                <c:pt idx="3">
                  <c:v>266088</c:v>
                </c:pt>
                <c:pt idx="4">
                  <c:v>266080</c:v>
                </c:pt>
                <c:pt idx="5">
                  <c:v>266062</c:v>
                </c:pt>
                <c:pt idx="6">
                  <c:v>266055</c:v>
                </c:pt>
                <c:pt idx="7">
                  <c:v>266049</c:v>
                </c:pt>
                <c:pt idx="8">
                  <c:v>266043</c:v>
                </c:pt>
                <c:pt idx="9">
                  <c:v>266038</c:v>
                </c:pt>
                <c:pt idx="10">
                  <c:v>266033</c:v>
                </c:pt>
                <c:pt idx="11">
                  <c:v>266028</c:v>
                </c:pt>
                <c:pt idx="12">
                  <c:v>266022</c:v>
                </c:pt>
                <c:pt idx="13">
                  <c:v>266015</c:v>
                </c:pt>
                <c:pt idx="14">
                  <c:v>266009</c:v>
                </c:pt>
                <c:pt idx="15">
                  <c:v>266000</c:v>
                </c:pt>
                <c:pt idx="16">
                  <c:v>265988</c:v>
                </c:pt>
                <c:pt idx="17">
                  <c:v>265977</c:v>
                </c:pt>
                <c:pt idx="18">
                  <c:v>265972</c:v>
                </c:pt>
                <c:pt idx="19">
                  <c:v>265964</c:v>
                </c:pt>
                <c:pt idx="20">
                  <c:v>265956</c:v>
                </c:pt>
                <c:pt idx="21">
                  <c:v>265949</c:v>
                </c:pt>
                <c:pt idx="22">
                  <c:v>265947</c:v>
                </c:pt>
                <c:pt idx="23">
                  <c:v>265942</c:v>
                </c:pt>
                <c:pt idx="24">
                  <c:v>265926</c:v>
                </c:pt>
                <c:pt idx="25">
                  <c:v>265923</c:v>
                </c:pt>
                <c:pt idx="26">
                  <c:v>265916</c:v>
                </c:pt>
                <c:pt idx="27">
                  <c:v>265911</c:v>
                </c:pt>
                <c:pt idx="28">
                  <c:v>265904</c:v>
                </c:pt>
                <c:pt idx="29">
                  <c:v>265899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B8B-48E9-BD0E-AE833A5908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266312"/>
        <c:axId val="335269592"/>
      </c:lineChart>
      <c:dateAx>
        <c:axId val="335266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269592"/>
        <c:crosses val="autoZero"/>
        <c:auto val="1"/>
        <c:lblOffset val="100"/>
        <c:baseTimeUnit val="days"/>
      </c:dateAx>
      <c:valAx>
        <c:axId val="335269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266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45</c:v>
                </c:pt>
                <c:pt idx="1">
                  <c:v>22</c:v>
                </c:pt>
                <c:pt idx="2">
                  <c:v>25</c:v>
                </c:pt>
                <c:pt idx="3">
                  <c:v>32</c:v>
                </c:pt>
                <c:pt idx="4">
                  <c:v>28</c:v>
                </c:pt>
                <c:pt idx="5">
                  <c:v>29</c:v>
                </c:pt>
                <c:pt idx="6">
                  <c:v>27</c:v>
                </c:pt>
                <c:pt idx="7">
                  <c:v>42</c:v>
                </c:pt>
                <c:pt idx="8">
                  <c:v>31</c:v>
                </c:pt>
                <c:pt idx="9">
                  <c:v>30</c:v>
                </c:pt>
                <c:pt idx="10">
                  <c:v>25</c:v>
                </c:pt>
                <c:pt idx="11">
                  <c:v>33</c:v>
                </c:pt>
                <c:pt idx="12">
                  <c:v>27</c:v>
                </c:pt>
                <c:pt idx="13">
                  <c:v>26</c:v>
                </c:pt>
                <c:pt idx="14">
                  <c:v>26</c:v>
                </c:pt>
                <c:pt idx="15">
                  <c:v>-2</c:v>
                </c:pt>
                <c:pt idx="16">
                  <c:v>-2</c:v>
                </c:pt>
                <c:pt idx="17">
                  <c:v>-2</c:v>
                </c:pt>
                <c:pt idx="18">
                  <c:v>4</c:v>
                </c:pt>
                <c:pt idx="19">
                  <c:v>19</c:v>
                </c:pt>
                <c:pt idx="20">
                  <c:v>34</c:v>
                </c:pt>
                <c:pt idx="21">
                  <c:v>29</c:v>
                </c:pt>
                <c:pt idx="22">
                  <c:v>20</c:v>
                </c:pt>
                <c:pt idx="23">
                  <c:v>29</c:v>
                </c:pt>
                <c:pt idx="24">
                  <c:v>29</c:v>
                </c:pt>
                <c:pt idx="25">
                  <c:v>22</c:v>
                </c:pt>
                <c:pt idx="26">
                  <c:v>20</c:v>
                </c:pt>
                <c:pt idx="27">
                  <c:v>27</c:v>
                </c:pt>
                <c:pt idx="28">
                  <c:v>26</c:v>
                </c:pt>
                <c:pt idx="29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03-4F38-A7DE-4FBC403AE8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14</c:v>
                </c:pt>
                <c:pt idx="1">
                  <c:v>7</c:v>
                </c:pt>
                <c:pt idx="2">
                  <c:v>2</c:v>
                </c:pt>
                <c:pt idx="3">
                  <c:v>10</c:v>
                </c:pt>
                <c:pt idx="4">
                  <c:v>8</c:v>
                </c:pt>
                <c:pt idx="5">
                  <c:v>9</c:v>
                </c:pt>
                <c:pt idx="6">
                  <c:v>11</c:v>
                </c:pt>
                <c:pt idx="7">
                  <c:v>9</c:v>
                </c:pt>
                <c:pt idx="8">
                  <c:v>12</c:v>
                </c:pt>
                <c:pt idx="9">
                  <c:v>9</c:v>
                </c:pt>
                <c:pt idx="10">
                  <c:v>10</c:v>
                </c:pt>
                <c:pt idx="11">
                  <c:v>10</c:v>
                </c:pt>
                <c:pt idx="12">
                  <c:v>11</c:v>
                </c:pt>
                <c:pt idx="13">
                  <c:v>19</c:v>
                </c:pt>
                <c:pt idx="14">
                  <c:v>12</c:v>
                </c:pt>
                <c:pt idx="15">
                  <c:v>-1</c:v>
                </c:pt>
                <c:pt idx="16">
                  <c:v>-3</c:v>
                </c:pt>
                <c:pt idx="17">
                  <c:v>-1</c:v>
                </c:pt>
                <c:pt idx="18">
                  <c:v>6</c:v>
                </c:pt>
                <c:pt idx="19">
                  <c:v>18</c:v>
                </c:pt>
                <c:pt idx="20">
                  <c:v>12</c:v>
                </c:pt>
                <c:pt idx="21">
                  <c:v>12</c:v>
                </c:pt>
                <c:pt idx="22">
                  <c:v>9</c:v>
                </c:pt>
                <c:pt idx="23">
                  <c:v>14</c:v>
                </c:pt>
                <c:pt idx="24">
                  <c:v>10</c:v>
                </c:pt>
                <c:pt idx="25">
                  <c:v>6</c:v>
                </c:pt>
                <c:pt idx="26">
                  <c:v>10</c:v>
                </c:pt>
                <c:pt idx="27">
                  <c:v>8</c:v>
                </c:pt>
                <c:pt idx="28">
                  <c:v>12</c:v>
                </c:pt>
                <c:pt idx="2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303-4F38-A7DE-4FBC403AE8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-3</c:v>
                </c:pt>
                <c:pt idx="5">
                  <c:v>1</c:v>
                </c:pt>
                <c:pt idx="6">
                  <c:v>-1</c:v>
                </c:pt>
                <c:pt idx="7">
                  <c:v>-2</c:v>
                </c:pt>
                <c:pt idx="8">
                  <c:v>5</c:v>
                </c:pt>
                <c:pt idx="9">
                  <c:v>3</c:v>
                </c:pt>
                <c:pt idx="10">
                  <c:v>5</c:v>
                </c:pt>
                <c:pt idx="11">
                  <c:v>3</c:v>
                </c:pt>
                <c:pt idx="12">
                  <c:v>2</c:v>
                </c:pt>
                <c:pt idx="13">
                  <c:v>3</c:v>
                </c:pt>
                <c:pt idx="14">
                  <c:v>2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-1</c:v>
                </c:pt>
                <c:pt idx="19">
                  <c:v>3</c:v>
                </c:pt>
                <c:pt idx="20">
                  <c:v>1</c:v>
                </c:pt>
                <c:pt idx="21">
                  <c:v>2</c:v>
                </c:pt>
                <c:pt idx="22">
                  <c:v>2</c:v>
                </c:pt>
                <c:pt idx="23">
                  <c:v>1</c:v>
                </c:pt>
                <c:pt idx="24">
                  <c:v>3</c:v>
                </c:pt>
                <c:pt idx="25">
                  <c:v>1</c:v>
                </c:pt>
                <c:pt idx="26">
                  <c:v>4</c:v>
                </c:pt>
                <c:pt idx="27">
                  <c:v>-2</c:v>
                </c:pt>
                <c:pt idx="28">
                  <c:v>5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303-4F38-A7DE-4FBC403AE8D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41</c:v>
                </c:pt>
                <c:pt idx="1">
                  <c:v>39</c:v>
                </c:pt>
                <c:pt idx="2">
                  <c:v>45</c:v>
                </c:pt>
                <c:pt idx="3">
                  <c:v>36</c:v>
                </c:pt>
                <c:pt idx="4">
                  <c:v>55</c:v>
                </c:pt>
                <c:pt idx="5">
                  <c:v>51</c:v>
                </c:pt>
                <c:pt idx="6">
                  <c:v>30</c:v>
                </c:pt>
                <c:pt idx="7">
                  <c:v>104</c:v>
                </c:pt>
                <c:pt idx="8">
                  <c:v>394</c:v>
                </c:pt>
                <c:pt idx="9">
                  <c:v>129</c:v>
                </c:pt>
                <c:pt idx="10">
                  <c:v>250</c:v>
                </c:pt>
                <c:pt idx="11">
                  <c:v>162</c:v>
                </c:pt>
                <c:pt idx="12">
                  <c:v>176</c:v>
                </c:pt>
                <c:pt idx="13">
                  <c:v>13</c:v>
                </c:pt>
                <c:pt idx="14">
                  <c:v>-5</c:v>
                </c:pt>
                <c:pt idx="15">
                  <c:v>-1</c:v>
                </c:pt>
                <c:pt idx="16">
                  <c:v>-5</c:v>
                </c:pt>
                <c:pt idx="17">
                  <c:v>-7</c:v>
                </c:pt>
                <c:pt idx="18">
                  <c:v>-2</c:v>
                </c:pt>
                <c:pt idx="19">
                  <c:v>-3</c:v>
                </c:pt>
                <c:pt idx="20">
                  <c:v>1</c:v>
                </c:pt>
                <c:pt idx="21">
                  <c:v>5</c:v>
                </c:pt>
                <c:pt idx="22">
                  <c:v>2</c:v>
                </c:pt>
                <c:pt idx="23">
                  <c:v>0</c:v>
                </c:pt>
                <c:pt idx="24">
                  <c:v>17</c:v>
                </c:pt>
                <c:pt idx="25">
                  <c:v>42</c:v>
                </c:pt>
                <c:pt idx="26">
                  <c:v>24</c:v>
                </c:pt>
                <c:pt idx="27">
                  <c:v>28</c:v>
                </c:pt>
                <c:pt idx="28">
                  <c:v>41</c:v>
                </c:pt>
                <c:pt idx="29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303-4F38-A7DE-4FBC403AE8D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-5</c:v>
                </c:pt>
                <c:pt idx="1">
                  <c:v>-6</c:v>
                </c:pt>
                <c:pt idx="2">
                  <c:v>-10</c:v>
                </c:pt>
                <c:pt idx="3">
                  <c:v>-10</c:v>
                </c:pt>
                <c:pt idx="4">
                  <c:v>-8</c:v>
                </c:pt>
                <c:pt idx="5">
                  <c:v>-18</c:v>
                </c:pt>
                <c:pt idx="6">
                  <c:v>-7</c:v>
                </c:pt>
                <c:pt idx="7">
                  <c:v>-6</c:v>
                </c:pt>
                <c:pt idx="8">
                  <c:v>-6</c:v>
                </c:pt>
                <c:pt idx="9">
                  <c:v>-5</c:v>
                </c:pt>
                <c:pt idx="10">
                  <c:v>-5</c:v>
                </c:pt>
                <c:pt idx="11">
                  <c:v>-5</c:v>
                </c:pt>
                <c:pt idx="12">
                  <c:v>-6</c:v>
                </c:pt>
                <c:pt idx="13">
                  <c:v>-7</c:v>
                </c:pt>
                <c:pt idx="14">
                  <c:v>-6</c:v>
                </c:pt>
                <c:pt idx="15">
                  <c:v>-9</c:v>
                </c:pt>
                <c:pt idx="16">
                  <c:v>-12</c:v>
                </c:pt>
                <c:pt idx="17">
                  <c:v>-11</c:v>
                </c:pt>
                <c:pt idx="18">
                  <c:v>-5</c:v>
                </c:pt>
                <c:pt idx="19">
                  <c:v>-8</c:v>
                </c:pt>
                <c:pt idx="20">
                  <c:v>-8</c:v>
                </c:pt>
                <c:pt idx="21">
                  <c:v>-7</c:v>
                </c:pt>
                <c:pt idx="22">
                  <c:v>-2</c:v>
                </c:pt>
                <c:pt idx="23">
                  <c:v>-5</c:v>
                </c:pt>
                <c:pt idx="24">
                  <c:v>-16</c:v>
                </c:pt>
                <c:pt idx="25">
                  <c:v>-3</c:v>
                </c:pt>
                <c:pt idx="26">
                  <c:v>-7</c:v>
                </c:pt>
                <c:pt idx="27">
                  <c:v>-5</c:v>
                </c:pt>
                <c:pt idx="28">
                  <c:v>-7</c:v>
                </c:pt>
                <c:pt idx="29">
                  <c:v>-5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303-4F38-A7DE-4FBC403AE8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265000"/>
        <c:axId val="335259424"/>
      </c:lineChart>
      <c:dateAx>
        <c:axId val="335265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259424"/>
        <c:crosses val="autoZero"/>
        <c:auto val="1"/>
        <c:lblOffset val="100"/>
        <c:baseTimeUnit val="days"/>
      </c:dateAx>
      <c:valAx>
        <c:axId val="335259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265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34</c:v>
                </c:pt>
                <c:pt idx="1">
                  <c:v>17</c:v>
                </c:pt>
                <c:pt idx="2">
                  <c:v>21</c:v>
                </c:pt>
                <c:pt idx="3">
                  <c:v>21</c:v>
                </c:pt>
                <c:pt idx="4">
                  <c:v>22</c:v>
                </c:pt>
                <c:pt idx="5">
                  <c:v>24</c:v>
                </c:pt>
                <c:pt idx="6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C1-4ECD-8115-1A84ADB5E9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12</c:v>
                </c:pt>
                <c:pt idx="1">
                  <c:v>7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12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C1-4ECD-8115-1A84ADB5E9C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C1-4ECD-8115-1A84ADB5E9C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37</c:v>
                </c:pt>
                <c:pt idx="1">
                  <c:v>92</c:v>
                </c:pt>
                <c:pt idx="2">
                  <c:v>42</c:v>
                </c:pt>
                <c:pt idx="3">
                  <c:v>74</c:v>
                </c:pt>
                <c:pt idx="4">
                  <c:v>64</c:v>
                </c:pt>
                <c:pt idx="5">
                  <c:v>62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9C1-4ECD-8115-1A84ADB5E9C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-6</c:v>
                </c:pt>
                <c:pt idx="1">
                  <c:v>-6</c:v>
                </c:pt>
                <c:pt idx="2">
                  <c:v>-8</c:v>
                </c:pt>
                <c:pt idx="3">
                  <c:v>-11</c:v>
                </c:pt>
                <c:pt idx="4">
                  <c:v>-5</c:v>
                </c:pt>
                <c:pt idx="5">
                  <c:v>-10</c:v>
                </c:pt>
                <c:pt idx="6">
                  <c:v>-7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9C1-4ECD-8115-1A84ADB5E9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5260408"/>
        <c:axId val="335263360"/>
      </c:barChart>
      <c:catAx>
        <c:axId val="335260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263360"/>
        <c:crosses val="autoZero"/>
        <c:auto val="1"/>
        <c:lblAlgn val="ctr"/>
        <c:lblOffset val="100"/>
        <c:noMultiLvlLbl val="0"/>
      </c:catAx>
      <c:valAx>
        <c:axId val="335263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260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0.169128424850603</c:v>
                </c:pt>
                <c:pt idx="1">
                  <c:v>8.2545399969983502E-2</c:v>
                </c:pt>
                <c:pt idx="2">
                  <c:v>9.3724225837894595E-2</c:v>
                </c:pt>
                <c:pt idx="3">
                  <c:v>0.119854676205101</c:v>
                </c:pt>
                <c:pt idx="4">
                  <c:v>0.10474729714563601</c:v>
                </c:pt>
                <c:pt idx="5">
                  <c:v>0.10837475241974701</c:v>
                </c:pt>
                <c:pt idx="6">
                  <c:v>0.100791399133941</c:v>
                </c:pt>
                <c:pt idx="7">
                  <c:v>0.15662875256386299</c:v>
                </c:pt>
                <c:pt idx="8">
                  <c:v>0.11542614588375499</c:v>
                </c:pt>
                <c:pt idx="9">
                  <c:v>0.111573936328474</c:v>
                </c:pt>
                <c:pt idx="10">
                  <c:v>9.2874656363771499E-2</c:v>
                </c:pt>
                <c:pt idx="11">
                  <c:v>0.12248079278476801</c:v>
                </c:pt>
                <c:pt idx="12">
                  <c:v>0.10008896797153</c:v>
                </c:pt>
                <c:pt idx="13">
                  <c:v>9.6285597896530004E-2</c:v>
                </c:pt>
                <c:pt idx="14">
                  <c:v>9.6192977912612401E-2</c:v>
                </c:pt>
                <c:pt idx="15">
                  <c:v>-7.3923489188689696E-3</c:v>
                </c:pt>
                <c:pt idx="16">
                  <c:v>-7.3928954274941798E-3</c:v>
                </c:pt>
                <c:pt idx="17">
                  <c:v>-7.3934420169309801E-3</c:v>
                </c:pt>
                <c:pt idx="18">
                  <c:v>1.4787977374394599E-2</c:v>
                </c:pt>
                <c:pt idx="19">
                  <c:v>7.0232506561194702E-2</c:v>
                </c:pt>
                <c:pt idx="20">
                  <c:v>0.125591016548463</c:v>
                </c:pt>
                <c:pt idx="21">
                  <c:v>0.106987382867262</c:v>
                </c:pt>
                <c:pt idx="22">
                  <c:v>7.3705546342362302E-2</c:v>
                </c:pt>
                <c:pt idx="23">
                  <c:v>0.106794328852882</c:v>
                </c:pt>
                <c:pt idx="24">
                  <c:v>0.106680400235433</c:v>
                </c:pt>
                <c:pt idx="25">
                  <c:v>8.0843714401205302E-2</c:v>
                </c:pt>
                <c:pt idx="26">
                  <c:v>7.3434918303653396E-2</c:v>
                </c:pt>
                <c:pt idx="27">
                  <c:v>9.90643918547056E-2</c:v>
                </c:pt>
                <c:pt idx="28">
                  <c:v>9.5300931016787604E-2</c:v>
                </c:pt>
                <c:pt idx="29">
                  <c:v>5.4928958546945898E-2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E0-4B1A-A044-1D86964FC9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5.1044591096364902E-2</c:v>
                </c:pt>
                <c:pt idx="1">
                  <c:v>2.5509274443351201E-2</c:v>
                </c:pt>
                <c:pt idx="2">
                  <c:v>7.2865053920139903E-3</c:v>
                </c:pt>
                <c:pt idx="3">
                  <c:v>3.6429872495446297E-2</c:v>
                </c:pt>
                <c:pt idx="4">
                  <c:v>2.91332847778587E-2</c:v>
                </c:pt>
                <c:pt idx="5">
                  <c:v>3.2765399737876802E-2</c:v>
                </c:pt>
                <c:pt idx="6">
                  <c:v>4.0033482549041002E-2</c:v>
                </c:pt>
                <c:pt idx="7">
                  <c:v>3.2741559953434203E-2</c:v>
                </c:pt>
                <c:pt idx="8">
                  <c:v>4.3641124486307602E-2</c:v>
                </c:pt>
                <c:pt idx="9">
                  <c:v>3.2716565487658597E-2</c:v>
                </c:pt>
                <c:pt idx="10">
                  <c:v>3.6339850279816802E-2</c:v>
                </c:pt>
                <c:pt idx="11">
                  <c:v>3.6326649229874997E-2</c:v>
                </c:pt>
                <c:pt idx="12">
                  <c:v>3.9944803544193497E-2</c:v>
                </c:pt>
                <c:pt idx="13">
                  <c:v>6.8968020617808296E-2</c:v>
                </c:pt>
                <c:pt idx="14">
                  <c:v>4.3528728961114302E-2</c:v>
                </c:pt>
                <c:pt idx="15">
                  <c:v>-3.6258158085569299E-3</c:v>
                </c:pt>
                <c:pt idx="16">
                  <c:v>-1.0877841836179699E-2</c:v>
                </c:pt>
                <c:pt idx="17">
                  <c:v>-3.62634174644619E-3</c:v>
                </c:pt>
                <c:pt idx="18">
                  <c:v>2.1758839528558501E-2</c:v>
                </c:pt>
                <c:pt idx="19">
                  <c:v>6.5262318262572103E-2</c:v>
                </c:pt>
                <c:pt idx="20">
                  <c:v>4.3479836225950197E-2</c:v>
                </c:pt>
                <c:pt idx="21">
                  <c:v>4.3460939480641801E-2</c:v>
                </c:pt>
                <c:pt idx="22">
                  <c:v>3.25815443652029E-2</c:v>
                </c:pt>
                <c:pt idx="23">
                  <c:v>5.06658946149392E-2</c:v>
                </c:pt>
                <c:pt idx="24">
                  <c:v>3.6171598061202299E-2</c:v>
                </c:pt>
                <c:pt idx="25">
                  <c:v>2.1695111368238401E-2</c:v>
                </c:pt>
                <c:pt idx="26">
                  <c:v>3.6150676017641499E-2</c:v>
                </c:pt>
                <c:pt idx="27">
                  <c:v>2.89100896212778E-2</c:v>
                </c:pt>
                <c:pt idx="28">
                  <c:v>4.3352601156069398E-2</c:v>
                </c:pt>
                <c:pt idx="29">
                  <c:v>2.88892098801098E-2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5E0-4B1A-A044-1D86964FC9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6.2541042559179499E-3</c:v>
                </c:pt>
                <c:pt idx="1">
                  <c:v>0</c:v>
                </c:pt>
                <c:pt idx="2">
                  <c:v>0</c:v>
                </c:pt>
                <c:pt idx="3">
                  <c:v>3.12685657108908E-3</c:v>
                </c:pt>
                <c:pt idx="4">
                  <c:v>-9.3802764054780798E-3</c:v>
                </c:pt>
                <c:pt idx="5">
                  <c:v>3.1270521279589702E-3</c:v>
                </c:pt>
                <c:pt idx="6">
                  <c:v>-3.1269543464665399E-3</c:v>
                </c:pt>
                <c:pt idx="7">
                  <c:v>-6.2541042559179499E-3</c:v>
                </c:pt>
                <c:pt idx="8">
                  <c:v>1.5636238546455301E-2</c:v>
                </c:pt>
                <c:pt idx="9">
                  <c:v>9.3802764054780798E-3</c:v>
                </c:pt>
                <c:pt idx="10">
                  <c:v>1.5632327653587599E-2</c:v>
                </c:pt>
                <c:pt idx="11">
                  <c:v>9.3779306033135394E-3</c:v>
                </c:pt>
                <c:pt idx="12">
                  <c:v>6.2513674866376996E-3</c:v>
                </c:pt>
                <c:pt idx="13">
                  <c:v>9.3764650726675999E-3</c:v>
                </c:pt>
                <c:pt idx="14">
                  <c:v>6.2503906494155896E-3</c:v>
                </c:pt>
                <c:pt idx="15">
                  <c:v>0</c:v>
                </c:pt>
                <c:pt idx="16">
                  <c:v>6.2500000000000003E-3</c:v>
                </c:pt>
                <c:pt idx="17">
                  <c:v>0</c:v>
                </c:pt>
                <c:pt idx="18">
                  <c:v>-3.12480469970627E-3</c:v>
                </c:pt>
                <c:pt idx="19">
                  <c:v>9.3747070404049896E-3</c:v>
                </c:pt>
                <c:pt idx="20">
                  <c:v>3.12460942382202E-3</c:v>
                </c:pt>
                <c:pt idx="21">
                  <c:v>6.24902359006405E-3</c:v>
                </c:pt>
                <c:pt idx="22">
                  <c:v>6.2486331115068601E-3</c:v>
                </c:pt>
                <c:pt idx="23">
                  <c:v>3.1241213408728799E-3</c:v>
                </c:pt>
                <c:pt idx="24">
                  <c:v>9.3720712277413302E-3</c:v>
                </c:pt>
                <c:pt idx="25">
                  <c:v>3.12373098428763E-3</c:v>
                </c:pt>
                <c:pt idx="26">
                  <c:v>1.24945336415318E-2</c:v>
                </c:pt>
                <c:pt idx="27">
                  <c:v>-6.2464863514273203E-3</c:v>
                </c:pt>
                <c:pt idx="28">
                  <c:v>1.56171914042979E-2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5E0-4B1A-A044-1D86964FC96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8.6078394323024901E-2</c:v>
                </c:pt>
                <c:pt idx="1">
                  <c:v>8.1809028360463207E-2</c:v>
                </c:pt>
                <c:pt idx="2">
                  <c:v>9.4317872188803401E-2</c:v>
                </c:pt>
                <c:pt idx="3">
                  <c:v>7.5383197922774106E-2</c:v>
                </c:pt>
                <c:pt idx="4">
                  <c:v>0.115082022095748</c:v>
                </c:pt>
                <c:pt idx="5">
                  <c:v>0.10658975484356401</c:v>
                </c:pt>
                <c:pt idx="6">
                  <c:v>6.2633095327571095E-2</c:v>
                </c:pt>
                <c:pt idx="7">
                  <c:v>0.21699215489901499</c:v>
                </c:pt>
                <c:pt idx="8">
                  <c:v>0.82028647568287805</c:v>
                </c:pt>
                <c:pt idx="9">
                  <c:v>0.26638582579606002</c:v>
                </c:pt>
                <c:pt idx="10">
                  <c:v>0.51488003295232199</c:v>
                </c:pt>
                <c:pt idx="11">
                  <c:v>0.331933203565209</c:v>
                </c:pt>
                <c:pt idx="12">
                  <c:v>0.359425735699553</c:v>
                </c:pt>
                <c:pt idx="13">
                  <c:v>2.6453411472641099E-2</c:v>
                </c:pt>
                <c:pt idx="14">
                  <c:v>-1.01716982667426E-2</c:v>
                </c:pt>
                <c:pt idx="15">
                  <c:v>-2.0345466012899002E-3</c:v>
                </c:pt>
                <c:pt idx="16">
                  <c:v>-1.01729399796541E-2</c:v>
                </c:pt>
                <c:pt idx="17">
                  <c:v>-1.42435649608302E-2</c:v>
                </c:pt>
                <c:pt idx="18">
                  <c:v>-4.0701697260775802E-3</c:v>
                </c:pt>
                <c:pt idx="19">
                  <c:v>-6.1055030934549E-3</c:v>
                </c:pt>
                <c:pt idx="20">
                  <c:v>2.0352919626320399E-3</c:v>
                </c:pt>
                <c:pt idx="21">
                  <c:v>1.0176252696707E-2</c:v>
                </c:pt>
                <c:pt idx="22">
                  <c:v>4.0700868963552397E-3</c:v>
                </c:pt>
                <c:pt idx="23">
                  <c:v>0</c:v>
                </c:pt>
                <c:pt idx="24">
                  <c:v>3.4594330599702898E-2</c:v>
                </c:pt>
                <c:pt idx="25">
                  <c:v>8.54387892103015E-2</c:v>
                </c:pt>
                <c:pt idx="26">
                  <c:v>4.8780487804878099E-2</c:v>
                </c:pt>
                <c:pt idx="27">
                  <c:v>5.6882821387940798E-2</c:v>
                </c:pt>
                <c:pt idx="28">
                  <c:v>8.3245350442621602E-2</c:v>
                </c:pt>
                <c:pt idx="29">
                  <c:v>4.8688454750167399E-2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5E0-4B1A-A044-1D86964FC96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-1.87885870606759E-3</c:v>
                </c:pt>
                <c:pt idx="1">
                  <c:v>-2.2546728093974801E-3</c:v>
                </c:pt>
                <c:pt idx="2">
                  <c:v>-3.7578727433974198E-3</c:v>
                </c:pt>
                <c:pt idx="3">
                  <c:v>-3.7580139647798898E-3</c:v>
                </c:pt>
                <c:pt idx="4">
                  <c:v>-3.0065241574216001E-3</c:v>
                </c:pt>
                <c:pt idx="5">
                  <c:v>-6.76488274203247E-3</c:v>
                </c:pt>
                <c:pt idx="6">
                  <c:v>-2.63096571475821E-3</c:v>
                </c:pt>
                <c:pt idx="7">
                  <c:v>-2.2551728026159999E-3</c:v>
                </c:pt>
                <c:pt idx="8">
                  <c:v>-2.25522366180666E-3</c:v>
                </c:pt>
                <c:pt idx="9">
                  <c:v>-1.8793954360761199E-3</c:v>
                </c:pt>
                <c:pt idx="10">
                  <c:v>-1.87943075801201E-3</c:v>
                </c:pt>
                <c:pt idx="11">
                  <c:v>-1.8794660812756301E-3</c:v>
                </c:pt>
                <c:pt idx="12">
                  <c:v>-2.2554016870404599E-3</c:v>
                </c:pt>
                <c:pt idx="13">
                  <c:v>-2.63136131598139E-3</c:v>
                </c:pt>
                <c:pt idx="14">
                  <c:v>-2.25551190722328E-3</c:v>
                </c:pt>
                <c:pt idx="15">
                  <c:v>-3.3833441725655898E-3</c:v>
                </c:pt>
                <c:pt idx="16">
                  <c:v>-4.5112781954887203E-3</c:v>
                </c:pt>
                <c:pt idx="17">
                  <c:v>-4.1355249108982403E-3</c:v>
                </c:pt>
                <c:pt idx="18">
                  <c:v>-1.8798617925610099E-3</c:v>
                </c:pt>
                <c:pt idx="19">
                  <c:v>-3.0078354112463E-3</c:v>
                </c:pt>
                <c:pt idx="20">
                  <c:v>-3.0079258847062001E-3</c:v>
                </c:pt>
                <c:pt idx="21">
                  <c:v>-2.63201431815789E-3</c:v>
                </c:pt>
                <c:pt idx="22">
                  <c:v>-7.5202388427856497E-4</c:v>
                </c:pt>
                <c:pt idx="23">
                  <c:v>-1.8800738493007999E-3</c:v>
                </c:pt>
                <c:pt idx="24">
                  <c:v>-6.0163494295748703E-3</c:v>
                </c:pt>
                <c:pt idx="25">
                  <c:v>-1.12813339049209E-3</c:v>
                </c:pt>
                <c:pt idx="26">
                  <c:v>-2.6323409407986499E-3</c:v>
                </c:pt>
                <c:pt idx="27">
                  <c:v>-1.88029302486499E-3</c:v>
                </c:pt>
                <c:pt idx="28">
                  <c:v>-2.6324597327677299E-3</c:v>
                </c:pt>
                <c:pt idx="29">
                  <c:v>-1.8803778807389101E-3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5E0-4B1A-A044-1D86964FC9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262704"/>
        <c:axId val="335257456"/>
      </c:lineChart>
      <c:dateAx>
        <c:axId val="335262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257456"/>
        <c:crosses val="autoZero"/>
        <c:auto val="1"/>
        <c:lblOffset val="100"/>
        <c:baseTimeUnit val="days"/>
      </c:dateAx>
      <c:valAx>
        <c:axId val="335257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262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54-4139-8784-9429DFF924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954-4139-8784-9429DFF924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2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954-4139-8784-9429DFF9249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954-4139-8784-9429DFF9249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954-4139-8784-9429DFF924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239264"/>
        <c:axId val="282237952"/>
      </c:lineChart>
      <c:dateAx>
        <c:axId val="282239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237952"/>
        <c:crosses val="autoZero"/>
        <c:auto val="1"/>
        <c:lblOffset val="100"/>
        <c:baseTimeUnit val="days"/>
      </c:dateAx>
      <c:valAx>
        <c:axId val="282237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23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5E-4C8F-B6FB-BE09CACC4C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4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15E-4C8F-B6FB-BE09CACC4C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9</c:v>
                </c:pt>
                <c:pt idx="11">
                  <c:v>5</c:v>
                </c:pt>
                <c:pt idx="12">
                  <c:v>4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15E-4C8F-B6FB-BE09CACC4CC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15E-4C8F-B6FB-BE09CACC4CC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15E-4C8F-B6FB-BE09CACC4C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540056"/>
        <c:axId val="345541696"/>
      </c:lineChart>
      <c:catAx>
        <c:axId val="345540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541696"/>
        <c:crosses val="autoZero"/>
        <c:auto val="1"/>
        <c:lblAlgn val="ctr"/>
        <c:lblOffset val="100"/>
        <c:noMultiLvlLbl val="0"/>
      </c:catAx>
      <c:valAx>
        <c:axId val="345541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540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5C-4A92-A03F-3815175FBC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5C-4A92-A03F-3815175FBC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</c:v>
                </c:pt>
                <c:pt idx="1">
                  <c:v>4</c:v>
                </c:pt>
                <c:pt idx="2">
                  <c:v>2</c:v>
                </c:pt>
                <c:pt idx="3">
                  <c:v>4</c:v>
                </c:pt>
                <c:pt idx="4">
                  <c:v>1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A5C-4A92-A03F-3815175FBCF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A5C-4A92-A03F-3815175FBCF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A5C-4A92-A03F-3815175FBC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5526936"/>
        <c:axId val="345529232"/>
      </c:barChart>
      <c:catAx>
        <c:axId val="345526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529232"/>
        <c:crosses val="autoZero"/>
        <c:auto val="1"/>
        <c:lblAlgn val="ctr"/>
        <c:lblOffset val="100"/>
        <c:noMultiLvlLbl val="0"/>
      </c:catAx>
      <c:valAx>
        <c:axId val="345529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526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179</c:v>
                </c:pt>
                <c:pt idx="1">
                  <c:v>44</c:v>
                </c:pt>
                <c:pt idx="2">
                  <c:v>125</c:v>
                </c:pt>
                <c:pt idx="3">
                  <c:v>1448</c:v>
                </c:pt>
                <c:pt idx="4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B3-4DAE-86A2-9AD7A5D6D9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2</c:v>
                </c:pt>
                <c:pt idx="2">
                  <c:v>13</c:v>
                </c:pt>
                <c:pt idx="3">
                  <c:v>181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B3-4DAE-86A2-9AD7A5D6D9D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AB3-4DAE-86A2-9AD7A5D6D9D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AB3-4DAE-86A2-9AD7A5D6D9D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AB3-4DAE-86A2-9AD7A5D6D9D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6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AB3-4DAE-86A2-9AD7A5D6D9D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19</c:v>
                </c:pt>
                <c:pt idx="1">
                  <c:v>0</c:v>
                </c:pt>
                <c:pt idx="2">
                  <c:v>174</c:v>
                </c:pt>
                <c:pt idx="3">
                  <c:v>73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AB3-4DAE-86A2-9AD7A5D6D9D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14</c:v>
                </c:pt>
                <c:pt idx="1">
                  <c:v>2</c:v>
                </c:pt>
                <c:pt idx="2">
                  <c:v>1</c:v>
                </c:pt>
                <c:pt idx="3">
                  <c:v>54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AB3-4DAE-86A2-9AD7A5D6D9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5531856"/>
        <c:axId val="345535136"/>
      </c:barChart>
      <c:catAx>
        <c:axId val="345531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535136"/>
        <c:crosses val="autoZero"/>
        <c:auto val="1"/>
        <c:lblAlgn val="ctr"/>
        <c:lblOffset val="100"/>
        <c:noMultiLvlLbl val="0"/>
      </c:catAx>
      <c:valAx>
        <c:axId val="345535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531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7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9A-473D-B688-F3C76C0792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9A-473D-B688-F3C76C0792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6</c:v>
                </c:pt>
                <c:pt idx="1">
                  <c:v>8</c:v>
                </c:pt>
                <c:pt idx="2">
                  <c:v>17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9A-473D-B688-F3C76C07929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3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F9A-473D-B688-F3C76C0792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5533824"/>
        <c:axId val="345534152"/>
      </c:barChart>
      <c:catAx>
        <c:axId val="345533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534152"/>
        <c:crosses val="autoZero"/>
        <c:auto val="1"/>
        <c:lblAlgn val="ctr"/>
        <c:lblOffset val="100"/>
        <c:noMultiLvlLbl val="0"/>
      </c:catAx>
      <c:valAx>
        <c:axId val="345534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533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6.2993293067032302E-2</c:v>
                </c:pt>
                <c:pt idx="2">
                  <c:v>5.0024085670878599E-2</c:v>
                </c:pt>
                <c:pt idx="3">
                  <c:v>0.13710304961648201</c:v>
                </c:pt>
                <c:pt idx="4">
                  <c:v>7.4109756549449707E-2</c:v>
                </c:pt>
                <c:pt idx="5">
                  <c:v>0.16118872049505301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A0-4D51-87E2-8B413F55B5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1.08813928182807E-2</c:v>
                </c:pt>
                <c:pt idx="3">
                  <c:v>1.6926611050658898E-2</c:v>
                </c:pt>
                <c:pt idx="5">
                  <c:v>1.9949220166848001E-2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A0-4D51-87E2-8B413F55B53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5.2498359426267897E-2</c:v>
                </c:pt>
                <c:pt idx="1">
                  <c:v>4.2967407268522897E-2</c:v>
                </c:pt>
                <c:pt idx="2">
                  <c:v>8.7497265710446595E-2</c:v>
                </c:pt>
                <c:pt idx="3">
                  <c:v>5.1560888722227402E-2</c:v>
                </c:pt>
                <c:pt idx="4">
                  <c:v>6.2498046936033296E-3</c:v>
                </c:pt>
                <c:pt idx="5">
                  <c:v>4.6092309615324498E-2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A0-4D51-87E2-8B413F55B53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0.55780096506784305</c:v>
                </c:pt>
                <c:pt idx="1">
                  <c:v>0.89289396626386797</c:v>
                </c:pt>
                <c:pt idx="2">
                  <c:v>9.8981317276364097E-2</c:v>
                </c:pt>
                <c:pt idx="3">
                  <c:v>7.0111766404091197E-2</c:v>
                </c:pt>
                <c:pt idx="4">
                  <c:v>1.2352043551779599</c:v>
                </c:pt>
                <c:pt idx="6">
                  <c:v>0.233018517754774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3A0-4D51-87E2-8B413F55B53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1">
                  <c:v>1.8796568498454898E-2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3A0-4D51-87E2-8B413F55B5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5193664"/>
        <c:axId val="345193336"/>
      </c:barChart>
      <c:catAx>
        <c:axId val="345193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193336"/>
        <c:crosses val="autoZero"/>
        <c:auto val="1"/>
        <c:lblAlgn val="ctr"/>
        <c:lblOffset val="100"/>
        <c:noMultiLvlLbl val="0"/>
      </c:catAx>
      <c:valAx>
        <c:axId val="345193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193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6.3703814734317604E-2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0.10047633224173901</c:v>
                </c:pt>
                <c:pt idx="9">
                  <c:v>0</c:v>
                </c:pt>
                <c:pt idx="10">
                  <c:v>0</c:v>
                </c:pt>
                <c:pt idx="11">
                  <c:v>0.114989428391261</c:v>
                </c:pt>
                <c:pt idx="12">
                  <c:v>0.255659713216496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0.13678373382624801</c:v>
                </c:pt>
                <c:pt idx="18">
                  <c:v>3.3270489076189402E-2</c:v>
                </c:pt>
                <c:pt idx="19">
                  <c:v>6.6513930973320506E-2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3.6806654643159499E-2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2.5626944902068498E-2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D8-4C25-B8DA-6566F37CCE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1.0926971407758199E-2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1.0907900956259301E-2</c:v>
                </c:pt>
                <c:pt idx="9">
                  <c:v>0</c:v>
                </c:pt>
                <c:pt idx="10">
                  <c:v>1.81666242778767E-2</c:v>
                </c:pt>
                <c:pt idx="11">
                  <c:v>0</c:v>
                </c:pt>
                <c:pt idx="12">
                  <c:v>2.5414805939803199E-2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1.6319129646418899E-2</c:v>
                </c:pt>
                <c:pt idx="18">
                  <c:v>0</c:v>
                </c:pt>
                <c:pt idx="19">
                  <c:v>1.4498006524102901E-2</c:v>
                </c:pt>
                <c:pt idx="20">
                  <c:v>0</c:v>
                </c:pt>
                <c:pt idx="21">
                  <c:v>0</c:v>
                </c:pt>
                <c:pt idx="22">
                  <c:v>1.08589423390162E-2</c:v>
                </c:pt>
                <c:pt idx="23">
                  <c:v>0</c:v>
                </c:pt>
                <c:pt idx="24">
                  <c:v>1.9890781526888699E-2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1.0831889081455799E-2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8D8-4C25-B8DA-6566F37CCE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8.4427767354596603E-2</c:v>
                </c:pt>
                <c:pt idx="1">
                  <c:v>7.5044557706137993E-2</c:v>
                </c:pt>
                <c:pt idx="2">
                  <c:v>0</c:v>
                </c:pt>
                <c:pt idx="3">
                  <c:v>5.0029705137425398E-2</c:v>
                </c:pt>
                <c:pt idx="4">
                  <c:v>0</c:v>
                </c:pt>
                <c:pt idx="5">
                  <c:v>5.3159886175302498E-2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0.115686458431042</c:v>
                </c:pt>
                <c:pt idx="10">
                  <c:v>7.0341076062150301E-2</c:v>
                </c:pt>
                <c:pt idx="11">
                  <c:v>6.2517583070238504E-3</c:v>
                </c:pt>
                <c:pt idx="12">
                  <c:v>7.8139651184597106E-2</c:v>
                </c:pt>
                <c:pt idx="13">
                  <c:v>0</c:v>
                </c:pt>
                <c:pt idx="14">
                  <c:v>0.11875371105347</c:v>
                </c:pt>
                <c:pt idx="15">
                  <c:v>1.5625E-2</c:v>
                </c:pt>
                <c:pt idx="16">
                  <c:v>0</c:v>
                </c:pt>
                <c:pt idx="17">
                  <c:v>1.56240234985313E-2</c:v>
                </c:pt>
                <c:pt idx="18">
                  <c:v>0</c:v>
                </c:pt>
                <c:pt idx="19">
                  <c:v>4.0622461096181499E-2</c:v>
                </c:pt>
                <c:pt idx="20">
                  <c:v>0</c:v>
                </c:pt>
                <c:pt idx="21">
                  <c:v>2.4995313378741502E-2</c:v>
                </c:pt>
                <c:pt idx="22">
                  <c:v>7.4981254686328394E-2</c:v>
                </c:pt>
                <c:pt idx="23">
                  <c:v>5.9358305476584702E-2</c:v>
                </c:pt>
                <c:pt idx="24">
                  <c:v>0</c:v>
                </c:pt>
                <c:pt idx="25">
                  <c:v>0</c:v>
                </c:pt>
                <c:pt idx="26">
                  <c:v>1.2493753123438299E-2</c:v>
                </c:pt>
                <c:pt idx="27">
                  <c:v>0</c:v>
                </c:pt>
                <c:pt idx="28">
                  <c:v>1.7177837466425101E-2</c:v>
                </c:pt>
                <c:pt idx="29">
                  <c:v>6.2459011273851501E-3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8D8-4C25-B8DA-6566F37CCE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0.90449308513987103</c:v>
                </c:pt>
                <c:pt idx="1">
                  <c:v>0</c:v>
                </c:pt>
                <c:pt idx="2">
                  <c:v>0.100559361448055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0.23584413415983099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6.9843878389482306E-2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0.88097660223804697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0.223868446760013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1.2179995526545899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8D8-4C25-B8DA-6566F37CCEF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1.88039909590411E-2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8D8-4C25-B8DA-6566F37CCE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192680"/>
        <c:axId val="345191040"/>
      </c:lineChart>
      <c:dateAx>
        <c:axId val="345192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191040"/>
        <c:crosses val="autoZero"/>
        <c:auto val="1"/>
        <c:lblOffset val="100"/>
        <c:baseTimeUnit val="days"/>
      </c:dateAx>
      <c:valAx>
        <c:axId val="34519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192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0.10487937218198</c:v>
                </c:pt>
                <c:pt idx="1">
                  <c:v>6.8069733818902398E-2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D0-4EE0-962C-AD31423C9D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1.54057756266971E-2</c:v>
                </c:pt>
                <c:pt idx="1">
                  <c:v>1.6916701726677301E-2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D0-4EE0-962C-AD31423C9DD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5.25863773885153E-2</c:v>
                </c:pt>
                <c:pt idx="1">
                  <c:v>0</c:v>
                </c:pt>
                <c:pt idx="2">
                  <c:v>4.53019560904745E-2</c:v>
                </c:pt>
                <c:pt idx="3">
                  <c:v>2.1860653945848001E-2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D0-4EE0-962C-AD31423C9DD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0.51890742130594003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AD0-4EE0-962C-AD31423C9DD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1.88041323961354E-2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AD0-4EE0-962C-AD31423C9D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5181200"/>
        <c:axId val="345189400"/>
      </c:barChart>
      <c:catAx>
        <c:axId val="345181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189400"/>
        <c:crosses val="autoZero"/>
        <c:auto val="1"/>
        <c:lblAlgn val="ctr"/>
        <c:lblOffset val="100"/>
        <c:noMultiLvlLbl val="0"/>
      </c:catAx>
      <c:valAx>
        <c:axId val="345189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181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0.140886845617678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6.5500024716990499E-2</c:v>
                </c:pt>
                <c:pt idx="15">
                  <c:v>0.114934005635474</c:v>
                </c:pt>
                <c:pt idx="16">
                  <c:v>5.0051905679964398E-2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F6-4E80-AE84-053D04BAB2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2.9023363807865299E-2</c:v>
                </c:pt>
                <c:pt idx="10">
                  <c:v>1.5418662022928501E-2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1.8139602379915801E-2</c:v>
                </c:pt>
                <c:pt idx="15">
                  <c:v>1.8139602379915801E-2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1.0883761427949499E-2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5F6-4E80-AE84-053D04BAB2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4.7220746573891803E-2</c:v>
                </c:pt>
                <c:pt idx="11">
                  <c:v>6.7497890690915899E-2</c:v>
                </c:pt>
                <c:pt idx="12">
                  <c:v>3.1249023468016598E-2</c:v>
                </c:pt>
                <c:pt idx="13">
                  <c:v>0</c:v>
                </c:pt>
                <c:pt idx="14">
                  <c:v>0</c:v>
                </c:pt>
                <c:pt idx="15">
                  <c:v>1.5624511734008299E-2</c:v>
                </c:pt>
                <c:pt idx="16">
                  <c:v>0</c:v>
                </c:pt>
                <c:pt idx="17">
                  <c:v>0</c:v>
                </c:pt>
                <c:pt idx="18">
                  <c:v>0.103121777444455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5F6-4E80-AE84-053D04BAB2F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7.0133459848594204E-2</c:v>
                </c:pt>
                <c:pt idx="12">
                  <c:v>1.2355865426267001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0.23309061655562199</c:v>
                </c:pt>
                <c:pt idx="19">
                  <c:v>0.89317023866003797</c:v>
                </c:pt>
                <c:pt idx="20">
                  <c:v>0.22690237009839301</c:v>
                </c:pt>
                <c:pt idx="21">
                  <c:v>9.9011943315662501E-2</c:v>
                </c:pt>
                <c:pt idx="22">
                  <c:v>0.88904474102188602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5F6-4E80-AE84-053D04BAB2F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1.8796427175122601E-2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5F6-4E80-AE84-053D04BAB2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190384"/>
        <c:axId val="345182512"/>
      </c:lineChart>
      <c:catAx>
        <c:axId val="345190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182512"/>
        <c:crosses val="autoZero"/>
        <c:auto val="1"/>
        <c:lblAlgn val="ctr"/>
        <c:lblOffset val="100"/>
        <c:noMultiLvlLbl val="0"/>
      </c:catAx>
      <c:valAx>
        <c:axId val="345182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190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D3-4A22-BF13-A32185D8D2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D3-4A22-BF13-A32185D8D23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D3-4A22-BF13-A32185D8D23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D3-4A22-BF13-A32185D8D23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AD3-4A22-BF13-A32185D8D2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9818392"/>
        <c:axId val="519811504"/>
      </c:lineChart>
      <c:dateAx>
        <c:axId val="519818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811504"/>
        <c:crosses val="autoZero"/>
        <c:auto val="1"/>
        <c:lblOffset val="100"/>
        <c:baseTimeUnit val="days"/>
      </c:dateAx>
      <c:valAx>
        <c:axId val="519811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818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77082-9468-45A4-B752-4DA5C8AC00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743D11-B5B7-4A5F-B5B7-D593F041BD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310760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3BD4D-D673-4974-8464-9ADB1E3DB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35CE83-A423-4F46-B65B-1EA279774C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0918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177393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379669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057827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300818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473097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353992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457328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77110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16983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444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426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37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192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032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 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3097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3AF6B9-C250-430B-8005-A0227CE6C8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655015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36D32-F4D5-43BE-A829-915992F28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3EDB41-766A-4BED-8CA3-2EAE3137C0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40485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CFD2F9-9CF1-4913-9A6E-B9F5B7961E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273E64-5FE2-4BD3-AC1C-EB0040CA7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287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E792C-3113-4211-A132-21A44928F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8618FD-7612-4540-BAFF-7002B6CCF6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41950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C6081-FBDF-44BF-96EC-358365C5BD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BD5412-0C40-4E2C-81AB-3223D9044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157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4122A-CEDE-47CA-9D92-AD9D6F2C7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1DA107-7F7E-4032-93F0-A6E0FC96C7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47651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504F54-6495-41E2-80D0-818B18A532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E78EB7-970A-4262-9AA5-221718EFF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597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7317A-49E9-4BB3-8FFA-4CA7F7F09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8BC818-B014-4504-AF08-5D0D8B54DA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89790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CEE650-A046-4C66-AFC6-6248231343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0323C6-4E78-474C-9762-D47A16457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005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7076D-18D5-4F1F-B478-6F6104E30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7292C7-C337-450C-B41C-AA0D81D533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68573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C5B220-01D8-4D6B-9448-C8D365C743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327F1-7E2A-4C26-98A9-CBDAF2275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314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FC58E-DF70-400A-86ED-0674B149F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F6FBF7-029E-4A18-B599-B436BBB129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07463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DAAE0D-EE63-426E-B6FC-004169FFA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915C4-4386-47F1-998F-B7DCD88C4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206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E8F7D-5CD0-4703-BECD-5331E4512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5B1AC6-56F2-4EC1-A474-4012767768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65511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30E213-8C34-4C1C-8E6E-9994D2CDD4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0F4587-E8BF-46BF-A3E0-978117C6A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90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42C98-1068-4B11-BC3D-EC9EB1580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3708DE-A957-4D74-83CE-9636D8DF7B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11286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E18758-0F37-43A0-838A-997C5635DF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382143-EEFE-47DC-9349-D3A05B900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303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101D5-28D8-4697-882E-16D58B801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512F3D-A9DD-4660-BC32-6850E27904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97631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2D363F-F9BA-4F16-8AAC-810623B1C7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5202EC-BA10-41CA-B019-CD979F26E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022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DFFB5-5D29-41FE-A1A9-1370FA520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14D0E8-5477-4901-AD4E-2DBF394B35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05384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92060E-227E-468B-B6BF-20CBD0327C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D2B0AB-2B82-46CD-ADDA-29C6C43DB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289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B908C-4571-4071-89BC-4FE39BDD1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37DC1C-7426-4A3B-861E-82FA281A64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29926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35E55A-7174-4C35-93BD-68D8EFE047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AFB787-9E43-4543-90FF-6F5B714D2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418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D9CF7-FDFC-4989-8C61-AE5E82972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F2C2BD-A34F-418A-B322-242EDB38EB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05657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8733E2-96D4-42C5-97B1-F5CF00F578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4B8ECD-8110-410D-9D93-7EA2D5CA7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137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74AC7-7D0A-450D-BECD-7DD37BEEB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8EF414-9A66-4F8D-8ED3-6CA9DCD710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49547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0079BA-BE2F-4636-8BF1-7895953BBE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C0E92-FA58-41D7-ABF2-A92CA367B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0506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E71E7-CCB9-4E21-A7BD-6A0D5CDFB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787159-99CB-48F2-AE01-7D3F83AA47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12558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6E1D42-8567-4DA9-A070-3522CB71A7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D67139-080F-487B-BC6D-381AECD45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6342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5883C-2A6E-4B6E-A543-620362E8E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EB9C01-BE32-4A3C-82A6-8055D716DE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13694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A2D49E-8E2A-400A-A2A0-6190992E83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E7EA18-FF5B-4FC4-9CBF-171648F69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2662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18822-C402-434A-9660-3109B4EB0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3B5B0E-4E31-471F-B7E3-D02F2BBDAF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61089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4BEA9C-331D-48D4-9BDA-F4F79A0648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0C7018-3B11-4A28-96D1-6DD0743AE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3681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23EFE-48FF-4872-BF3C-2EFEF50EF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3F1992-B59E-408F-BA91-F44EA79C46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46698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E84695-A73C-4F69-94C8-C50EE653B8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51F51F-4512-4E8A-8EC1-549C39113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8121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AF221-F9EE-4E38-9D8A-3762C9671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5BB5AB-97EA-4D57-8455-5A3E1AA496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86327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DEF6FF-113F-4697-9E52-8E092CBDDA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817B40-81EA-4208-8CEF-6529ED848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552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16C62-AA2E-4CA8-B197-2B5B64F40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7CCF1E-5CD4-4A4E-8035-2F4965BE2B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3062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7598797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4305380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3702857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270388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3125037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98057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283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74.478260869565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9.304347826087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2.304347826087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86.086956521739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808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10.352941176471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2.4705882352941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79.823529411765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245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767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#bicicleta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86.692307692308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9.6153846153846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98.230769230769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210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8.3846153846154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068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51.083333333333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409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21.727272727273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38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102.11111111111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566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16.777777777778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876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79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D93646-5192-41B3-8671-B5D34EBAC7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0688427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300C6-A0B4-4382-9A49-B10CB82A0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25721B-965F-4ABD-B449-BA1A2F6811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03715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28343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4170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4216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1298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4027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2429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6415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1438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942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45237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5614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0837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136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C29710-A3FB-41FB-A0CD-945CCF98D0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0780295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09E9D-ADCE-4A4B-BE6D-15300D5F9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8066B3-7165-4082-ADA7-E81AECDF99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4879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88722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3401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02579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3622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3614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2672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1750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7638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0407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63208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52324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9188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646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- 2021-06-11 12:36:28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mejor regalo para #papá es una #venzobike 🤩🔥
.
.
La #bicicleta llegó para quedarse y ser nuestro medio de movilidad #sustentable.
.
Buscá la #venzo que más te guste en nuestra web y conseguila en todas las #bicicleterías venzo del país 🇦🇷
.
Cual preferís??
#venzothorn o #venzoatix ?
.
.
Para ver precios sugeridos y características:
www.venzoargentina.com.ar
.
#somosvenzo #vivivenzo #atix #thorn #venzoargentina #diadelpadre #padre #bike #ciclismo #cycling #ciclismoargentina #cicloturismoargentina  @ Buenos Aires,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7732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C7893-3AA5-4EC4-B0FF-8067753279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3168066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DCA9E-2DF2-48CD-8486-137EA762F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D57371-48E5-4F65-9A46-7BE9C95D99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2239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08102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6717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8357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3232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7466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9776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707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6417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1476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0177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574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323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175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- 2021-06-01 19:03:46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Tuvimos el agrado de recibir a uno de los grandes referentes de la música cordobesa en nuestras instalaciones, nada más y nada menos que en #CordobaCapital
.
Bienvenido Ulises Bueno a la #FamiliaVenzo
.
Que esta #venzobike sea tu nueva compañera para cumplir metas personales y ojalá pronto podamos verte competir (que sabemos lo que te gusta)  llevando los colores del Team Venzo - Oficial a la meta ✊🏻🔥
.
.
A disfrutar a full esta #VenzoAtix!!! 🔥🔥
.
.
#SOMOSVENZO
#vivivenzo #ciclismo #bike #bicicleta #cycling #cyclinglifestyle #cyclingphotos #cyclinglife #venzobikes #biker #ciclismoargentino #mtb #mountainbike #mtblife #mtblifestyle @ Córdoba Province,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242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588CC4-872A-4D87-86C3-CEE52A0D2D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8426860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27F29-42B7-4734-A783-1F346EF50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309C71-B9DD-40ED-B20E-E4F5584DB9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52458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25807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70207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3327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4839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8361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4849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0127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9491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3629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2045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22302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2837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87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- 2021-05-17 22:05:11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Ella es Lorena, una mujeraza con todas las letras!! 🔥❤️
.
Lore recibió un #transplante de #corazón hace muy poquito, y con mucha #fuerza se recupera día a día.
.
Lore es integrante de @atletcba, una asociación de trabajo de personas transplantadas y en lista de espera, quienes luchan día a día para concientizarnos a todos de  #DonarOrganos.
.
Hoy, Lore se une a la #familiavenzo y forma parte de las grandes #mujeresvenzo, referentes del deporte y la salud.
.
La #bicileta formará parte de su recuperación y mejorará su calidad de vida, llevando el mensaje a toda la sociedad de que #DonarSalvaVidas y contándonos sobre su evolución con la bicicleta como instrumento de superación.
.
Gracias @lorenacervellini por elegir la #bici como tu compañera.
Gracias por ser una #inspiración para todos! ❤️🤩
.
.
#SOMOSVENZO
#vivivenzo #ciclismo #bike  #cycling #cyclinglifestyle #cyclinglife #venzobikes #venzobike #ciclismoargentino #mtb #mtblife #mtblifestyle @ Córdoba Province,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3471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12F70A-8647-410E-819D-74840FF61A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1662219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CABE6-48BA-4FAC-A9C4-E1EAFA0B4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201035-D0F2-4023-8843-9D09FE1D17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8525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034349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6446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5074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816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6523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6887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6245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503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5788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3645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7783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147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636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- 2021-05-23 18:33:55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viajamos a #mendoza junto a los chicos de @andar.liviano quienes nos comparten estas hermosas postales de su recorrido por #Malargüe.
.
.
En estas imágenes podemos ver el refugio donde los chicos pararon a dormir.
.
El #pozodelasanimas que nos conquista con su color verde claro, y una pileta de aguas termales que nos invitan a hacer un #Stop para descansar.
.
.
Hoy viajamos desde casa y los invitamos a guardar este post para poder hacer este recorrido tan pronto podamos. 🤩❤️
.
.
#venzo #somosvenzo #vivivenzo #cicloturismo #ciclismo #cicloturismoargentino #argentina #cycling #cyclinglife #mtb #mtblife #viajes #cicloviajeros #viajesvenzo #viviargentina #travelarg #cicloturistasvenzo #bike #biker #turismoargentina #Diariosdebicicletavenzo #microaventurasvenzo #venzotravel @ Mendoza Province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857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D3CBCD-E0D7-44FF-BF1C-DFFE677838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42010678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39990-5043-4A2D-80FC-E8E6D5B4E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E24DC5-5E16-411D-81AC-438B694D05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8883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62239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227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0557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1013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633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1073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6561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5273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09112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43803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747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6654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064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- 2021-06-07 20:38:45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@pablo_grana [Pablo Granados]
Se une a la #familiavenzo disfrutando de su nueva #RaptorEx
Aclaramos que no vuelve en el tiempo, 🤣 pero sí que va fuerte y que le permite crear nuevas aventuras y disfrutar de la naturaleza de una manera única y divertida.
.
Bienvenido Pablo a esta gran familia.
Que tu alegría se potencie y se propague aún más!!
El mundo necesita #REÍR fuerte!
.
.
#SOMOSVENZO
#vivivenzo #ciclismo #bike #bicicleta #cycling #cyclinglifestyle #cyclingphotos #cyclinglife #venzobikes #venzobike #biker #ciclismoargentino #mtb #mountainbike #mtblife #mtblifestyle @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7956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CB14D-FA77-4984-AFEE-9BBD3E1BB4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8105350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8A473-7F11-4AC6-96A8-74D768A03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F1D148-4835-419F-8E13-0197A027A5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40099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84842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4028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5808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1902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9167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4204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588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6339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376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0658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726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1259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886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- 2021-05-29 10:05:03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celebramos a los bicicleteros en su día. ¡Gracias por bancarnos siempre! #MotomelBicicletas #DíaDelBicicletero #Argentina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395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 Bikes - 2021-06-15 10:14:40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#SORTEO #diadelpadre
¿Querés ganarte esta bici Wish todoterreno? ¡Es muy fácil, participá en Instagram! https://www.instagram.com/p/CP_Yh0GBlxH/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4473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065E11-D8F9-4F81-B271-2320670981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9733634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0FCD7-0689-40C0-B7C5-10F01C654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0639C4-A1C3-4F8A-B770-A6A933EC9D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71546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00027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0071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0818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01921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5670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12980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5170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6023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5329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66435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04880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9563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997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- 2021-05-19 21:55:51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#MicroaventurasVenzo: 🚴🏻‍♀️
Vuelta Candonga/Ascochinga
Esta es una de esas vueltas en donde en muy pocos kilómetros se puede dejar el cemento  atrás. Sacarnos la ciudad de encima. Eso tiene Córdoba, y es lo que nosotros encontramos en sus sierras: la posibilidad real, cercana y casi instantánea de volver a la naturaleza. 
🗓Cuándo hacerlo: es un recorrido que se puede hacer durante todo el año. En cada estación el clima va a ser un factor a tener muy en cuenta pero no excluyente. Si lo que se busca es tranquilidad lo ideal sería evitar los meses de verano y por sobre todo los fines de semana ya que suele ser un recorrido muy frecuentado por motociclistas. 
💧Comida y agua: antes de dejar el asfalto, las ciudades cabeceras de Agua de Oro o Ascochinga son las únicas opciones. Calcular y comprar la comida antes de arrancar con el recorrido, una vez que se sube a la zona de sierras la única opción sería bajar hasta La Cumbre y luego volver a subir para seguir con el recorrido. El agua no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9837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641A47-2D45-4A95-8701-9106C32378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42321938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9CAAF-E933-4935-BE19-FA330CD51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E11986-DCBD-42A9-B74A-71B6785E8B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74619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91464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2735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78806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5334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0819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275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3286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08849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2494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6058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89382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6947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614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- 2021-05-31 10:30:13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 Activá el lunes con nuestra #Flamingo R29 💨🚴♂️
.
Sus cubiertas #Arisun Graham y los cambios #Sensah le dan a este modelo el confort, la precisión y  la seguridad que buscas. ✅ ✅
.
➡ Conocé más detalles en www.topmega.com.ar
.
.
#topmega #tubicitumundo #flamingo #bikes #bici #bicicleta #ciclismo #ciclismourbano #ciclismoargentina #mtbargentina #mtblife #mtblovers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86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A87830-64FF-468B-A8EB-60D230D8E7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41057029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5A39A-6A18-4C8C-B6D0-900593C12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AE59B7-E055-4848-B6F1-3A8D31CD01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72396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16602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7952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9668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91349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4717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1388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4272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1696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6448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4062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4955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5648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733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- 2021-06-03 14:24:09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Feliz día a esa compañera🚲 que te acompaña pedaleando la ciudad.⁣
⁣
Hoy, en el día Mundial de la Bicicleta, recordamos todos los beneficios que nos brinda:⁣
✅Cuida nuestra salud: ayuda a proteger las articulaciones y a quemar calorías, combate el dolor de espalda, fortalece el sistema inmunológico y reduce los niveles de cortisol.
#MotomelBicicletas #MovilidadUrbana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5769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B4CEEA-BB06-40F7-BACD-E937C9A975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6714805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DC849-D6E9-42AD-B292-318E8E112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9DE389-9159-46EF-B539-50367BB6AC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5120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82103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1553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8754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0341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0298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7929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41763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03167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4188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9821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211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5407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073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- 2021-05-26 11:45:06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&gt;¿Sabías que 𝗰𝗶𝗰𝗹𝗶𝘀𝘁𝗮𝘀 𝗾𝘂𝗲 𝗻𝗼 𝘂𝘀𝗮𝗻 𝗰𝗮𝘀𝗰𝗼 𝘁𝗶𝗲𝗻𝗲𝗻 𝗰𝗮𝘀𝗶 𝗲𝗹 𝗱𝗼𝗯𝗹𝗲 𝗱𝗲 𝗿𝗶𝗲𝘀𝗴𝗼 de sufrir una lesión en la cabeza, que aquellos que lo usan? 📣 🚴♀️
. 
⚠ A la hora de pedalear, recordá siempre la importancia de hacerlo con protección y seguridad. Sin importar si es una competencia o un paseo: usá 𝗰𝗮𝘀𝗰𝗼.  ✅
. 
¿Y vos te ponés el casco para salir a pedalear? 𝗧𝗲 𝗹𝗲𝗲𝗺𝗼𝘀!!!  😊
.
.
#topmega #tubicitumundo #bicicletas #bici #ciclismo #ciclismourbano #mtblife #mtbargentina #usacasco #seguridadvial #ciclismoargentina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9157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14CFB-AA07-4A01-AA8C-D9DCC993FC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509830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90675-9655-4638-A16D-D1C8B08EF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5A6937-6062-46A4-B0A3-9497E368BC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6872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50254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7281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1920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1222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2061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02215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4810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4773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5738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5705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9215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7221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955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- 2021-05-27 11:36:29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#MicroaventurasVenzo 🚴🏻‍♂️
.
Hoy les compartimos un recorrido que puede hacerse en pocas horas de pedaleo tranquilo.
.
Los chicos de @andar.liviano recorrieron #LujandeCuyo e la provincia de #Mendoza
.
La ruta costea un predio que se llama #LujanPlaya donde se puede comer e hidratarse para recuperar energías. 🙌🏻
.
Gran parte del recorrido cuenta con #Ciclovias, lo que lo hace seguro y tranquilo para circular.
.
El recorrido termina en el #DiquePotrerillos con una increíble vista hacia la #Cordillera
.
.
Si queres saber más sobre este recorrido, dejá tu consulta en comentarios, que los chicos de @andar.liviano te las van a responder!! 🤩
.
.
@leontrincheri @nicolas.perez.792
#venzo #somosvenzo #vivivenzo #cicloturismo #ciclismo #cicloturismoargentino #argentina #cycling #cyclinglife #mtb #mtblife #viajes #cicloviajeros #viajesvenzo #viviargentina #travelarg #cicloturistasvenzo #bike #biker #turismoargentina #Diariosdebicicletavenzo #microaventurasvenzo #venzotravel @ Potrerillos, Mendoz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2979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6C1433-73DE-41A9-99B7-76EC10C35F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4429002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6A166-EF15-4A12-A596-6903605F2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A12BE4-518B-4A4D-B7C9-2392347FB2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8785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502096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7705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6622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9325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5314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6876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1398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3380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2398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7119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8718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4140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537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- 2021-05-27 18:30:06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&gt;𝟱 𝗿𝗮𝘇𝗼𝗻𝗲𝘀 para enseñar a los niños a 𝗮𝗻𝗱𝗮𝗿 𝗲𝗻 𝗯𝗶𝗰𝗶 💕🚴♀️
. 
1⃣   Contribuye a crear hábitos sanos y a mantenerlos activos ✔
2⃣   Fortalece el sistema inmunológico ✔
3⃣   Los ayuda a adquirir confianza y ganar independencia ✔ 
4⃣   Los enseñamos a cuidar el medio ambiente – es bueno para el medio ambiente ✔
5⃣   Es un gran plan familiar ✔
. 
¿Y vos a qué edad te sumaste a las dos ruedas? ¡𝗧𝗲 𝗹𝗲𝗲𝗺𝗼𝘀! 😊😊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717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276F46-5BA4-43BF-91DF-34AE0102FD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1799654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8EDD9-C5E3-43A1-8626-C2B89E7E1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156B59-CB7C-4712-8131-A13A439340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0557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78434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7406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0913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4173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2607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99210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37719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2132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683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1684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7281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2826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627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 Bikes - 2021-06-15 10:20:27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#Todoterreno Wish 290 Disc
Rodado 29" • Cuadro de aluminio en talle 18" • Cambio Shimano de 24 velocidades • Suspensión delantera • Frenos a disco • Llantas doble pared.
Más info: https://olmobikes.net/bicicleta/wish-290-disc/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206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- 2021-05-28 15:04:05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664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805E72-ADA8-4FF1-842B-3775CF80A4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0803146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A565A-3984-4BF1-A98F-1AAE8E060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2E3C81-89AB-461B-AE42-4C1FEE5F36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3317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22008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7682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7038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2345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9302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8212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3375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9512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2516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5293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1874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8212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961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- 2021-05-25 10:20:04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Celebramos el aniversario del primer gobierno patrio.  ⁣
⁣
¡Feliz día!⁣
⁣
#MotomelBicicletas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6640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95AB32-483A-468A-AD8C-4CE1A1C61D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4398169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7EE0F-5D5C-4920-AFBD-AEB31196B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7B8832-D9D1-43A0-B7F1-C59AD3DB57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52995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17964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7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4466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2098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0006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2363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9215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23896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2413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2625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421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6173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739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- 2021-05-17 12:42:02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 5⃣   razones para pasarte a las dos ruedas 🚴♂️
.
Estamos convencidos que el #boomdelasdosruedas llegó para quedarse 🔝 Pero si todavía no te uniste a esta movida, te dejamos motivos más que válidos para hacerlo 😉
.
✔es eco-friendly
✔te ayuda a ahorrar
✔mejora nuestro sistema inmunológico
✔es un ejercicio súper completo
✔reduce el estrés y te pone una sonrisa en la cara 😀😀😀
.
¿Y vos por qué elegís la bici? ❤
.
.
#topmega #tubicitumundo #ciclismo #ciclismoargentino #bici #bike #bicicleta #lifestyle #ecofriendly #mtblife #mtb #ciclismourbano #nuevoestilodevida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030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59513D-21A8-4D2A-97A1-4CEB7B5B75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3137819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8759E-4BBF-43FE-A60B-70CA3ABCC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B96777-AB23-41D4-A596-E395E9A668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8413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71440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5062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61868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6163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9387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9502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5981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3184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8370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1380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2459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8938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342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- 2021-05-29 11:30:05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 Hoy te contamos sobre nuestra MTB 𝑺𝒖𝒏𝒔𝒉𝒊𝒏𝒆 🔥🔥
.
▪cuadro de aluminio
▪frenos a disco mecánico
▪21 velocidades Shimano 
▪cubiertas Arisun Graham
.
La vas a amar tanto como nosotros 💕
.
⚠ Recordá activar las notificaciones para enterarte de nuestro contenido apenas lo subimos 😉
.
.
#topmega #tubicitumundo #bici #bicicletas #ciclismo #ciclismourbano #mtblife #mtb #mtblifestyle #mtbarg #mtbargentina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477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65C5D9-7304-4876-9F58-600A5125C0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2951628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EB78D-F7A7-469C-B308-177F15B05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DECDA4-DA70-4651-9DC3-8026105C2F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22819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66192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99098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2944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7680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8338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4771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1779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3368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4867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0008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11493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1616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752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- 2021-05-18 10:30:09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⚠ Que tu experiencia en dos ruedas sea #SEGURA va a hacerte disfrutarla el doble 😉
.
📣Comprá hoy tu #casco Topmega y llevate GRATIS un inflador Giyo + una botella térmica. 🥳
.
Entrá a nuestra web 🛒 y comprá este MEGA COMBO a un precio imperdible, en hasta 12 cuotas sin interés. 🏃♂️ No tenés más excusas: subí a tu bici, súper protegido, con Topmega. 🤜🤛
.
ÚLTIMAS UNIDADES. ➡ Oferta válida hasta agotar stock.
.
.
#topmega #tubicitumundo #bicis #bicicletas #oportunidad #ofertas #descuentos #mtblife #mtblovers #cascobici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344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7E9A03-87A1-4C91-926B-B5D0CA865D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8584068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27F71-E960-450D-A8D1-035F838E4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659A27-FAB3-4A6A-AC51-2E73468758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15043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49384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8996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0824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2412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146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53329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9957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4652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4460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3868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0074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7002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258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- 2021-06-08 10:45:09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 Que tu experiencia en dos ruedas sea 𝓵𝓪 𝓶𝓮𝓳𝓸𝓻👌
.
Porque la comodidad ante todo 😉, deslizá y chequeá: 𝐡𝐚𝐲 𝐮𝐧 𝐭𝐚𝐦𝐚ñ𝐨 𝐝𝐞 𝐛𝐢𝐜𝐢 𝐢𝐝𝐞𝐚𝐥 𝐩𝐚𝐫𝐚 𝐯𝐨𝐬...
.
&gt;Comentá acá cuál es 𝒕𝒖 𝒕𝒂𝒍𝒍𝒆🚴♀️
.
.
#topmega #tubicitumundo #todoterreno #cicloturismo #bicis #bicicleta #bike #biker #cycling #ciclismo #ciclismoargentina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079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6D3B2-C6CA-4717-88CF-548862F95B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817586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B1BDA-0296-40B6-BDFB-D08691D03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0BDD58-BC43-4506-A77D-5EE2A0E986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72372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07554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672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37887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66664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8540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181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0039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0597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41377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190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585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6117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801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- 2021-06-09 10:30:08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&gt;&gt;𝑹𝒆𝒈𝒂𝒍𝒂𝒍𝒆 una #Topmega a tu papá 🔥🔥
. 
.
&gt; ¡Metete a www.topmega.com.ar y #llevatetodo! en hasta 12 cuotas sin interés + envío gratis🏃♀️🏃♂️  
Aprovechá a mimarlo con un regalo súper útil  💕Foto: modelo 𝑺𝒖𝒏𝒔𝒉𝒊𝒏𝒆 😍
.
#topmega #tubicitumundo #diadelpadre #regalosparapapa #bici #bicicleta #ciclismo #mtblife #mtblove #mtblovers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164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B0AA15-F3D7-41C1-B3A3-EC5C588616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0764878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B92B7-D0AF-443B-89A4-6D07B8B2C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9299BE-C57F-41EC-8B98-023D242747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263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16002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432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7507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8822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6601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3223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349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9388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47549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1705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6299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796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785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- 2021-06-05 10:00:45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Amigate con el medio ambiente. Usá la bici, lo mejor para la movilidad urbana. ⁣
⁣
Más 🚲 = menos contaminación.⁣
⁣
#MotivilidadUrbana #DíaMedioAmbiente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130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- 2021-05-19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Maxam 90 es la bicicleta que se adapta a vos. Su rodado 29 y su nuevo diseño la transforman en la compañía ideal para tus recorridos por la ciudad.
#MotomelBicicletas #Gama2021 #movilidadurbana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763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9505A7-615A-4C98-B836-F051BD90F9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1662114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D0227-B540-4B62-866C-41AE5F772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218D53-6DCC-413B-B54C-27ED9A4A03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4866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43410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3544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6809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7650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9080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1404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4049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72706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5481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5362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4449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3442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588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- 2021-05-22 11:30:04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 Ciclismo: una palabra de 8 letras y 1000 emociones. Para quienes hacen del ciclismo un estilo de vida 😍 😍
.
Lo resumimos todo en unas palabras 😉 
.
¿Y a vos qué te genera tu Topmega? 💫
.
.
#topmega #tubicitumundo #ciclismo #mtblifestyle #aventura #pasion #ciclismoargentino #bikes #bicicletas #bicis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6107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03821A-D0C5-4E69-8308-6FD8F67771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3494162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067F9-1380-42C3-AC93-0F8F1400E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98760A-D8D9-4B6F-BB30-8CC75F601C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58283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19052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5213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1073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3183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1688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3882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647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238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46622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0306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8380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3208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924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- 2021-05-20 11:12:02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 #Topmega Sunshine🚴♂️ Una de las más elegidas del Hotsale 🔥🔥
.
&gt; No te quedes con las ganas de tener tu #Sunshine 😉❤ Encontrá más detalles de este modelo genial en www.topmega.com.ar 
.
&gt; Contanos en comentarios qué te parece este modelo👍
.
.
#topmega #tubicitumundo #adrenalina #aventura #ciclismo #ciclismourbano #ciclismoargentina #bicis #bicicletas #mtbargentina #mtblife #mtblifestyle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7178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FB040D-7522-48C7-8E54-A7B2401122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2881539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78A43-4F62-4113-904B-BEF28EC3C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CEA11F-95CA-4A9C-9824-7F6DDF2CAC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12148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1FAB20-6184-4E94-8742-A4388C3175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6A7CA1-B565-4C00-9848-2E246A071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4611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F6080-DA10-4F85-99B7-BBDE5BF78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Teknialbikes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B18D36-5784-4B1F-BCB7-300BC364FE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19841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40061369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687405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9891136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5173164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90564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099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- 2021-06-10 10:52:01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🔥Junio en el Mes del #padre
.
🤩 Deseamos que puedas comprarte un bicicleta y Bajamos todos los precios, porque entendemos el momento que vivimos!!!
Te esperamos en grainbarsport.com o redes GrainbarSport
-
#TOPMEGA #venzo #pandemia #sol #rosario #argentina #buenosaires Bicicletas Futura #Mendoza Pablo Astelarra Gisselle Gomez Gómez Alberto Alee Bustos Franco Cabrera Jaki Kamalee Topmega oficial InfoPico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619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- 2021-05-29 00:24:58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SON UNOS DELINCUENTES!!! HACE 19 DIAS QUE COMPRE MI BICICLETA, PAGUE CASH, ME LA FACTURARON Y ABHORA DICEN QUE NO TIENEN STOCK.... ANTES DE COMPRAR ME ESCRIBIENA CADA MEDIA HORA. AHORA NADIE ATIENDE LOS MENSAJES NI LOS LLAMADOS. POR PRIVADO DICEN QUE NO TIENEN BICICLETAS.... ESTAFADORES!!!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236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- 2021-05-28 12:34:01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hola TOPMEGAOFICIAL piensan enviar las compras que se hicieron hace mas de 2 semanas?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5549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051A5-8A4C-48C9-9441-704AC085E4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710997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DEB13-698A-41BA-8284-9C1B05BC7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Teknialbikes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460217-2359-4A4A-8C21-63634848A8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0084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1011223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9204413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6035468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7509472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9046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436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- 2021-05-18 21:23:59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Topmega, el 3 de mayo hice un reclamo por una falla, me dijeron que me iban a mandar el repuesto y hasta el día de hoy no me llego!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661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- 2021-05-24 08:30:28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👉LUCHO BIKE
🚵‍♂️Multimarcas - Venta de bicicletas nuevas y usadas.
🚴Representante Oficial de: Venzo Argentina - Topmega oficial - Firebird- Tomaselli - Bicicletas Oxea - SLP
▶️Venta de repuestos y accesorios.
📍Representante Oficial de Nutremax.arg
📣Representante Oficial de sislubricantes
🚧Service y reparación.
#venzo #topmega #firebird #oxea #raleigh #ciclismo #ciclista #cicloturismo #ciclistas #mtb #ciclismoargentino #bicicletas #bici #lunes #monday 
CM: @lucianomari_ok 
@pepemotors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215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- 2021-06-01 12:14:04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buenos días,  mi nombre es marcos de cordoba capital, necesitaría saber porque están demorados los envíos ?????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8438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6C5C79-89CB-4CAB-89AD-BDDDCC46E3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2035190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1547</Words>
  <Application>Microsoft Office PowerPoint</Application>
  <PresentationFormat>On-screen Show (4:3)</PresentationFormat>
  <Paragraphs>849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Arial</vt:lpstr>
      <vt:lpstr>Calibri</vt:lpstr>
      <vt:lpstr>quintly_template</vt:lpstr>
      <vt:lpstr>FACEBOOK NUEVO - La emilia usar</vt:lpstr>
      <vt:lpstr>Facebook Key Metrics Table | Teknialbikes</vt:lpstr>
      <vt:lpstr>Facebook Key Metrics Radar | Teknialbikes</vt:lpstr>
      <vt:lpstr>Facebook Fan Distribution | Teknialbikes</vt:lpstr>
      <vt:lpstr>Facebook +/- Fan Distribution | Teknialbikes</vt:lpstr>
      <vt:lpstr>Facebook Posts Distribution | Teknialbikes</vt:lpstr>
      <vt:lpstr>Facebook Interactions Distribution | Teknialbikes</vt:lpstr>
      <vt:lpstr>Facebook Page Likes Total | Teknialbikes</vt:lpstr>
      <vt:lpstr>Facebook Fans Change | Teknialbikes</vt:lpstr>
      <vt:lpstr>Facebook Fans Change Per Weekday | Teknialbikes</vt:lpstr>
      <vt:lpstr>Facebook Fans Change Rate | Teknialbikes</vt:lpstr>
      <vt:lpstr>Facebook Own Posts | Teknialbikes</vt:lpstr>
      <vt:lpstr>Facebook Own Posts By Hour | Teknialbikes</vt:lpstr>
      <vt:lpstr>Facebook Own Posts By Weekday | Teknialbikes</vt:lpstr>
      <vt:lpstr>Facebook Interactions Distribution | Teknialbikes</vt:lpstr>
      <vt:lpstr>Facebook Post Type Distribution Per Profile | Teknialbikes</vt:lpstr>
      <vt:lpstr>Facebook Interaction Rate By Weekday | Teknialbikes</vt:lpstr>
      <vt:lpstr>Facebook Interaction Rate | Teknialbikes</vt:lpstr>
      <vt:lpstr>Facebook Interaction Rate By Post Type | Teknialbikes</vt:lpstr>
      <vt:lpstr>Facebook Interaction Rate By Hour | Teknialbikes</vt:lpstr>
      <vt:lpstr>Facebook Hashtag Detection | Teknialbikes</vt:lpstr>
      <vt:lpstr>Facebook Post Table + Reactions | Teknialbikes - 1 of 23</vt:lpstr>
      <vt:lpstr>Facebook Post Table + Reactions | Teknialbikes - 2 of 23</vt:lpstr>
      <vt:lpstr>Facebook Post Table + Reactions | Teknialbikes - 3 of 23</vt:lpstr>
      <vt:lpstr>Facebook Post Table + Reactions | Teknialbikes - 4 of 23</vt:lpstr>
      <vt:lpstr>Facebook Post Table + Reactions | Teknialbikes - 5 of 23</vt:lpstr>
      <vt:lpstr>Facebook Post Table + Reactions | Teknialbikes - 6 of 23</vt:lpstr>
      <vt:lpstr>Facebook Post Table + Reactions | Teknialbikes - 7 of 23</vt:lpstr>
      <vt:lpstr>Facebook Post Table + Reactions | Teknialbikes - 8 of 23</vt:lpstr>
      <vt:lpstr>Facebook Post Table + Reactions | Teknialbikes - 9 of 23</vt:lpstr>
      <vt:lpstr>Facebook Post Table + Reactions | Teknialbikes - 10 of 23</vt:lpstr>
      <vt:lpstr>Facebook Post Table + Reactions | Teknialbikes - 11 of 23</vt:lpstr>
      <vt:lpstr>Facebook Post Table + Reactions | Teknialbikes - 12 of 23</vt:lpstr>
      <vt:lpstr>Facebook Post Table + Reactions | Teknialbikes - 13 of 23</vt:lpstr>
      <vt:lpstr>Facebook Post Table + Reactions | Teknialbikes - 14 of 23</vt:lpstr>
      <vt:lpstr>Facebook Post Table + Reactions | Teknialbikes - 15 of 23</vt:lpstr>
      <vt:lpstr>Facebook Post Table + Reactions | Teknialbikes - 16 of 23</vt:lpstr>
      <vt:lpstr>Facebook Post Table + Reactions | Teknialbikes - 17 of 23</vt:lpstr>
      <vt:lpstr>Facebook Post Table + Reactions | Teknialbikes - 18 of 23</vt:lpstr>
      <vt:lpstr>Facebook Post Table + Reactions | Teknialbikes - 19 of 23</vt:lpstr>
      <vt:lpstr>Facebook Post Table + Reactions | Teknialbikes - 20 of 23</vt:lpstr>
      <vt:lpstr>Facebook Post Table + Reactions | Teknialbikes - 21 of 23</vt:lpstr>
      <vt:lpstr>Facebook Post Table + Reactions | Teknialbikes - 22 of 23</vt:lpstr>
      <vt:lpstr>Facebook Post Table + Reactions | Teknialbikes - 23 of 23</vt:lpstr>
      <vt:lpstr>Facebook User Posts | Teknialbikes</vt:lpstr>
      <vt:lpstr>Facebook User Posts Table | Teknialbikes - 1 of 2</vt:lpstr>
      <vt:lpstr>Facebook User Posts Table | Teknialbikes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2021-06-17T11:01:22Z</dcterms:created>
  <dcterms:modified xsi:type="dcterms:W3CDTF">2021-06-17T11:02:34Z</dcterms:modified>
</cp:coreProperties>
</file>