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3" r:id="rId47"/>
    <p:sldId id="304" r:id="rId4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10.275700000000001</c:v>
                </c:pt>
                <c:pt idx="1">
                  <c:v>45</c:v>
                </c:pt>
                <c:pt idx="2">
                  <c:v>12.7262</c:v>
                </c:pt>
                <c:pt idx="3">
                  <c:v>0</c:v>
                </c:pt>
                <c:pt idx="4">
                  <c:v>17.793600000000001</c:v>
                </c:pt>
                <c:pt idx="5">
                  <c:v>76.023700000000005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0-48C7-B523-3AF452D3E9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10.4175</c:v>
                </c:pt>
                <c:pt idx="1">
                  <c:v>55</c:v>
                </c:pt>
                <c:pt idx="2">
                  <c:v>2.7149000000000001</c:v>
                </c:pt>
                <c:pt idx="3">
                  <c:v>0</c:v>
                </c:pt>
                <c:pt idx="4">
                  <c:v>3.0384000000000002</c:v>
                </c:pt>
                <c:pt idx="5">
                  <c:v>28.120100000000001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B0-48C7-B523-3AF452D3E9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12.0425</c:v>
                </c:pt>
                <c:pt idx="1">
                  <c:v>100</c:v>
                </c:pt>
                <c:pt idx="2">
                  <c:v>18.212700000000002</c:v>
                </c:pt>
                <c:pt idx="3">
                  <c:v>100</c:v>
                </c:pt>
                <c:pt idx="4">
                  <c:v>9.6561000000000003</c:v>
                </c:pt>
                <c:pt idx="5">
                  <c:v>3.7103999999999999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B0-48C7-B523-3AF452D3E9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18.5473</c:v>
                </c:pt>
                <c:pt idx="1">
                  <c:v>35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2B0-48C7-B523-3AF452D3E9A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10</c:v>
                </c:pt>
                <c:pt idx="2">
                  <c:v>5.6561000000000003</c:v>
                </c:pt>
                <c:pt idx="3">
                  <c:v>0</c:v>
                </c:pt>
                <c:pt idx="4">
                  <c:v>3.6074000000000002</c:v>
                </c:pt>
                <c:pt idx="5">
                  <c:v>-2.3355000000000001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2B0-48C7-B523-3AF452D3E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3691928"/>
        <c:axId val="323690616"/>
      </c:radarChart>
      <c:catAx>
        <c:axId val="323691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690616"/>
        <c:crosses val="autoZero"/>
        <c:auto val="1"/>
        <c:lblAlgn val="ctr"/>
        <c:lblOffset val="100"/>
        <c:noMultiLvlLbl val="0"/>
      </c:catAx>
      <c:valAx>
        <c:axId val="32369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69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265899</c:v>
                </c:pt>
                <c:pt idx="1">
                  <c:v>49317</c:v>
                </c:pt>
                <c:pt idx="2">
                  <c:v>32021</c:v>
                </c:pt>
                <c:pt idx="3">
                  <c:v>27700</c:v>
                </c:pt>
                <c:pt idx="4">
                  <c:v>27323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12-4585-BB49-D92AF5A751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-220</c:v>
                </c:pt>
                <c:pt idx="1">
                  <c:v>1686</c:v>
                </c:pt>
                <c:pt idx="2">
                  <c:v>42</c:v>
                </c:pt>
                <c:pt idx="3">
                  <c:v>273</c:v>
                </c:pt>
                <c:pt idx="4">
                  <c:v>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9D-47D8-A376-9B46CCECCD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</c:v>
                </c:pt>
                <c:pt idx="1">
                  <c:v>7</c:v>
                </c:pt>
                <c:pt idx="2">
                  <c:v>20</c:v>
                </c:pt>
                <c:pt idx="3">
                  <c:v>11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4A-42F9-940B-287B668FAF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100</c:v>
                </c:pt>
                <c:pt idx="1">
                  <c:v>1768</c:v>
                </c:pt>
                <c:pt idx="2">
                  <c:v>322</c:v>
                </c:pt>
                <c:pt idx="3">
                  <c:v>48</c:v>
                </c:pt>
                <c:pt idx="4">
                  <c:v>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BD-4339-B321-0345364C14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26652</c:v>
                </c:pt>
                <c:pt idx="1">
                  <c:v>26674</c:v>
                </c:pt>
                <c:pt idx="2">
                  <c:v>26699</c:v>
                </c:pt>
                <c:pt idx="3">
                  <c:v>26731</c:v>
                </c:pt>
                <c:pt idx="4">
                  <c:v>26759</c:v>
                </c:pt>
                <c:pt idx="5">
                  <c:v>26788</c:v>
                </c:pt>
                <c:pt idx="6">
                  <c:v>26815</c:v>
                </c:pt>
                <c:pt idx="7">
                  <c:v>26857</c:v>
                </c:pt>
                <c:pt idx="8">
                  <c:v>26888</c:v>
                </c:pt>
                <c:pt idx="9">
                  <c:v>26918</c:v>
                </c:pt>
                <c:pt idx="10">
                  <c:v>26943</c:v>
                </c:pt>
                <c:pt idx="11">
                  <c:v>26976</c:v>
                </c:pt>
                <c:pt idx="12">
                  <c:v>27003</c:v>
                </c:pt>
                <c:pt idx="13">
                  <c:v>27029</c:v>
                </c:pt>
                <c:pt idx="14">
                  <c:v>27055</c:v>
                </c:pt>
                <c:pt idx="15">
                  <c:v>27053</c:v>
                </c:pt>
                <c:pt idx="16">
                  <c:v>27051</c:v>
                </c:pt>
                <c:pt idx="17">
                  <c:v>27049</c:v>
                </c:pt>
                <c:pt idx="18">
                  <c:v>27053</c:v>
                </c:pt>
                <c:pt idx="19">
                  <c:v>27072</c:v>
                </c:pt>
                <c:pt idx="20">
                  <c:v>27106</c:v>
                </c:pt>
                <c:pt idx="21">
                  <c:v>27135</c:v>
                </c:pt>
                <c:pt idx="22">
                  <c:v>27155</c:v>
                </c:pt>
                <c:pt idx="23">
                  <c:v>27184</c:v>
                </c:pt>
                <c:pt idx="24">
                  <c:v>27213</c:v>
                </c:pt>
                <c:pt idx="25">
                  <c:v>27235</c:v>
                </c:pt>
                <c:pt idx="26">
                  <c:v>27255</c:v>
                </c:pt>
                <c:pt idx="27">
                  <c:v>27282</c:v>
                </c:pt>
                <c:pt idx="28">
                  <c:v>27308</c:v>
                </c:pt>
                <c:pt idx="29">
                  <c:v>27323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82-493E-A038-E196F5DC2C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27441</c:v>
                </c:pt>
                <c:pt idx="1">
                  <c:v>27448</c:v>
                </c:pt>
                <c:pt idx="2">
                  <c:v>27450</c:v>
                </c:pt>
                <c:pt idx="3">
                  <c:v>27460</c:v>
                </c:pt>
                <c:pt idx="4">
                  <c:v>27468</c:v>
                </c:pt>
                <c:pt idx="5">
                  <c:v>27477</c:v>
                </c:pt>
                <c:pt idx="6">
                  <c:v>27488</c:v>
                </c:pt>
                <c:pt idx="7">
                  <c:v>27497</c:v>
                </c:pt>
                <c:pt idx="8">
                  <c:v>27509</c:v>
                </c:pt>
                <c:pt idx="9">
                  <c:v>27518</c:v>
                </c:pt>
                <c:pt idx="10">
                  <c:v>27528</c:v>
                </c:pt>
                <c:pt idx="11">
                  <c:v>27538</c:v>
                </c:pt>
                <c:pt idx="12">
                  <c:v>27549</c:v>
                </c:pt>
                <c:pt idx="13">
                  <c:v>27568</c:v>
                </c:pt>
                <c:pt idx="14">
                  <c:v>27580</c:v>
                </c:pt>
                <c:pt idx="15">
                  <c:v>27579</c:v>
                </c:pt>
                <c:pt idx="16">
                  <c:v>27576</c:v>
                </c:pt>
                <c:pt idx="17">
                  <c:v>27575</c:v>
                </c:pt>
                <c:pt idx="18">
                  <c:v>27581</c:v>
                </c:pt>
                <c:pt idx="19">
                  <c:v>27599</c:v>
                </c:pt>
                <c:pt idx="20">
                  <c:v>27611</c:v>
                </c:pt>
                <c:pt idx="21">
                  <c:v>27623</c:v>
                </c:pt>
                <c:pt idx="22">
                  <c:v>27632</c:v>
                </c:pt>
                <c:pt idx="23">
                  <c:v>27646</c:v>
                </c:pt>
                <c:pt idx="24">
                  <c:v>27656</c:v>
                </c:pt>
                <c:pt idx="25">
                  <c:v>27662</c:v>
                </c:pt>
                <c:pt idx="26">
                  <c:v>27672</c:v>
                </c:pt>
                <c:pt idx="27">
                  <c:v>27680</c:v>
                </c:pt>
                <c:pt idx="28">
                  <c:v>27692</c:v>
                </c:pt>
                <c:pt idx="29">
                  <c:v>27700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A82-493E-A038-E196F5DC2C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31981</c:v>
                </c:pt>
                <c:pt idx="1">
                  <c:v>31981</c:v>
                </c:pt>
                <c:pt idx="2">
                  <c:v>31981</c:v>
                </c:pt>
                <c:pt idx="3">
                  <c:v>31982</c:v>
                </c:pt>
                <c:pt idx="4">
                  <c:v>31979</c:v>
                </c:pt>
                <c:pt idx="5">
                  <c:v>31980</c:v>
                </c:pt>
                <c:pt idx="6">
                  <c:v>31979</c:v>
                </c:pt>
                <c:pt idx="7">
                  <c:v>31977</c:v>
                </c:pt>
                <c:pt idx="8">
                  <c:v>31982</c:v>
                </c:pt>
                <c:pt idx="9">
                  <c:v>31985</c:v>
                </c:pt>
                <c:pt idx="10">
                  <c:v>31990</c:v>
                </c:pt>
                <c:pt idx="11">
                  <c:v>31993</c:v>
                </c:pt>
                <c:pt idx="12">
                  <c:v>31995</c:v>
                </c:pt>
                <c:pt idx="13">
                  <c:v>31998</c:v>
                </c:pt>
                <c:pt idx="14">
                  <c:v>32000</c:v>
                </c:pt>
                <c:pt idx="15">
                  <c:v>32000</c:v>
                </c:pt>
                <c:pt idx="16">
                  <c:v>32002</c:v>
                </c:pt>
                <c:pt idx="17">
                  <c:v>32002</c:v>
                </c:pt>
                <c:pt idx="18">
                  <c:v>32001</c:v>
                </c:pt>
                <c:pt idx="19">
                  <c:v>32004</c:v>
                </c:pt>
                <c:pt idx="20">
                  <c:v>32005</c:v>
                </c:pt>
                <c:pt idx="21">
                  <c:v>32007</c:v>
                </c:pt>
                <c:pt idx="22">
                  <c:v>32009</c:v>
                </c:pt>
                <c:pt idx="23">
                  <c:v>32010</c:v>
                </c:pt>
                <c:pt idx="24">
                  <c:v>32013</c:v>
                </c:pt>
                <c:pt idx="25">
                  <c:v>32014</c:v>
                </c:pt>
                <c:pt idx="26">
                  <c:v>32018</c:v>
                </c:pt>
                <c:pt idx="27">
                  <c:v>32016</c:v>
                </c:pt>
                <c:pt idx="28">
                  <c:v>32021</c:v>
                </c:pt>
                <c:pt idx="29">
                  <c:v>32021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A82-493E-A038-E196F5DC2C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47672</c:v>
                </c:pt>
                <c:pt idx="1">
                  <c:v>47711</c:v>
                </c:pt>
                <c:pt idx="2">
                  <c:v>47756</c:v>
                </c:pt>
                <c:pt idx="3">
                  <c:v>47792</c:v>
                </c:pt>
                <c:pt idx="4">
                  <c:v>47847</c:v>
                </c:pt>
                <c:pt idx="5">
                  <c:v>47898</c:v>
                </c:pt>
                <c:pt idx="6">
                  <c:v>47928</c:v>
                </c:pt>
                <c:pt idx="7">
                  <c:v>48032</c:v>
                </c:pt>
                <c:pt idx="8">
                  <c:v>48426</c:v>
                </c:pt>
                <c:pt idx="9">
                  <c:v>48555</c:v>
                </c:pt>
                <c:pt idx="10">
                  <c:v>48805</c:v>
                </c:pt>
                <c:pt idx="11">
                  <c:v>48967</c:v>
                </c:pt>
                <c:pt idx="12">
                  <c:v>49143</c:v>
                </c:pt>
                <c:pt idx="13">
                  <c:v>49156</c:v>
                </c:pt>
                <c:pt idx="14">
                  <c:v>49151</c:v>
                </c:pt>
                <c:pt idx="15">
                  <c:v>49150</c:v>
                </c:pt>
                <c:pt idx="16">
                  <c:v>49145</c:v>
                </c:pt>
                <c:pt idx="17">
                  <c:v>49138</c:v>
                </c:pt>
                <c:pt idx="18">
                  <c:v>49136</c:v>
                </c:pt>
                <c:pt idx="19">
                  <c:v>49133</c:v>
                </c:pt>
                <c:pt idx="20">
                  <c:v>49134</c:v>
                </c:pt>
                <c:pt idx="21">
                  <c:v>49139</c:v>
                </c:pt>
                <c:pt idx="22">
                  <c:v>49141</c:v>
                </c:pt>
                <c:pt idx="23">
                  <c:v>49141</c:v>
                </c:pt>
                <c:pt idx="24">
                  <c:v>49158</c:v>
                </c:pt>
                <c:pt idx="25">
                  <c:v>49200</c:v>
                </c:pt>
                <c:pt idx="26">
                  <c:v>49224</c:v>
                </c:pt>
                <c:pt idx="27">
                  <c:v>49252</c:v>
                </c:pt>
                <c:pt idx="28">
                  <c:v>49293</c:v>
                </c:pt>
                <c:pt idx="29">
                  <c:v>49317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A82-493E-A038-E196F5DC2C7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266114</c:v>
                </c:pt>
                <c:pt idx="1">
                  <c:v>266108</c:v>
                </c:pt>
                <c:pt idx="2">
                  <c:v>266098</c:v>
                </c:pt>
                <c:pt idx="3">
                  <c:v>266088</c:v>
                </c:pt>
                <c:pt idx="4">
                  <c:v>266080</c:v>
                </c:pt>
                <c:pt idx="5">
                  <c:v>266062</c:v>
                </c:pt>
                <c:pt idx="6">
                  <c:v>266055</c:v>
                </c:pt>
                <c:pt idx="7">
                  <c:v>266049</c:v>
                </c:pt>
                <c:pt idx="8">
                  <c:v>266043</c:v>
                </c:pt>
                <c:pt idx="9">
                  <c:v>266038</c:v>
                </c:pt>
                <c:pt idx="10">
                  <c:v>266033</c:v>
                </c:pt>
                <c:pt idx="11">
                  <c:v>266028</c:v>
                </c:pt>
                <c:pt idx="12">
                  <c:v>266022</c:v>
                </c:pt>
                <c:pt idx="13">
                  <c:v>266015</c:v>
                </c:pt>
                <c:pt idx="14">
                  <c:v>266009</c:v>
                </c:pt>
                <c:pt idx="15">
                  <c:v>266000</c:v>
                </c:pt>
                <c:pt idx="16">
                  <c:v>265988</c:v>
                </c:pt>
                <c:pt idx="17">
                  <c:v>265977</c:v>
                </c:pt>
                <c:pt idx="18">
                  <c:v>265972</c:v>
                </c:pt>
                <c:pt idx="19">
                  <c:v>265964</c:v>
                </c:pt>
                <c:pt idx="20">
                  <c:v>265956</c:v>
                </c:pt>
                <c:pt idx="21">
                  <c:v>265949</c:v>
                </c:pt>
                <c:pt idx="22">
                  <c:v>265947</c:v>
                </c:pt>
                <c:pt idx="23">
                  <c:v>265942</c:v>
                </c:pt>
                <c:pt idx="24">
                  <c:v>265926</c:v>
                </c:pt>
                <c:pt idx="25">
                  <c:v>265923</c:v>
                </c:pt>
                <c:pt idx="26">
                  <c:v>265916</c:v>
                </c:pt>
                <c:pt idx="27">
                  <c:v>265911</c:v>
                </c:pt>
                <c:pt idx="28">
                  <c:v>265904</c:v>
                </c:pt>
                <c:pt idx="29">
                  <c:v>265899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A82-493E-A038-E196F5DC2C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126776"/>
        <c:axId val="327127432"/>
      </c:lineChart>
      <c:dateAx>
        <c:axId val="327126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27432"/>
        <c:crosses val="autoZero"/>
        <c:auto val="1"/>
        <c:lblOffset val="100"/>
        <c:baseTimeUnit val="days"/>
      </c:dateAx>
      <c:valAx>
        <c:axId val="32712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2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45</c:v>
                </c:pt>
                <c:pt idx="1">
                  <c:v>22</c:v>
                </c:pt>
                <c:pt idx="2">
                  <c:v>25</c:v>
                </c:pt>
                <c:pt idx="3">
                  <c:v>32</c:v>
                </c:pt>
                <c:pt idx="4">
                  <c:v>28</c:v>
                </c:pt>
                <c:pt idx="5">
                  <c:v>29</c:v>
                </c:pt>
                <c:pt idx="6">
                  <c:v>27</c:v>
                </c:pt>
                <c:pt idx="7">
                  <c:v>42</c:v>
                </c:pt>
                <c:pt idx="8">
                  <c:v>31</c:v>
                </c:pt>
                <c:pt idx="9">
                  <c:v>30</c:v>
                </c:pt>
                <c:pt idx="10">
                  <c:v>25</c:v>
                </c:pt>
                <c:pt idx="11">
                  <c:v>33</c:v>
                </c:pt>
                <c:pt idx="12">
                  <c:v>27</c:v>
                </c:pt>
                <c:pt idx="13">
                  <c:v>26</c:v>
                </c:pt>
                <c:pt idx="14">
                  <c:v>26</c:v>
                </c:pt>
                <c:pt idx="15">
                  <c:v>-2</c:v>
                </c:pt>
                <c:pt idx="16">
                  <c:v>-2</c:v>
                </c:pt>
                <c:pt idx="17">
                  <c:v>-2</c:v>
                </c:pt>
                <c:pt idx="18">
                  <c:v>4</c:v>
                </c:pt>
                <c:pt idx="19">
                  <c:v>19</c:v>
                </c:pt>
                <c:pt idx="20">
                  <c:v>34</c:v>
                </c:pt>
                <c:pt idx="21">
                  <c:v>29</c:v>
                </c:pt>
                <c:pt idx="22">
                  <c:v>20</c:v>
                </c:pt>
                <c:pt idx="23">
                  <c:v>29</c:v>
                </c:pt>
                <c:pt idx="24">
                  <c:v>29</c:v>
                </c:pt>
                <c:pt idx="25">
                  <c:v>22</c:v>
                </c:pt>
                <c:pt idx="26">
                  <c:v>20</c:v>
                </c:pt>
                <c:pt idx="27">
                  <c:v>27</c:v>
                </c:pt>
                <c:pt idx="28">
                  <c:v>26</c:v>
                </c:pt>
                <c:pt idx="2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A1-4792-A5DA-9C883C6301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14</c:v>
                </c:pt>
                <c:pt idx="1">
                  <c:v>7</c:v>
                </c:pt>
                <c:pt idx="2">
                  <c:v>2</c:v>
                </c:pt>
                <c:pt idx="3">
                  <c:v>10</c:v>
                </c:pt>
                <c:pt idx="4">
                  <c:v>8</c:v>
                </c:pt>
                <c:pt idx="5">
                  <c:v>9</c:v>
                </c:pt>
                <c:pt idx="6">
                  <c:v>11</c:v>
                </c:pt>
                <c:pt idx="7">
                  <c:v>9</c:v>
                </c:pt>
                <c:pt idx="8">
                  <c:v>12</c:v>
                </c:pt>
                <c:pt idx="9">
                  <c:v>9</c:v>
                </c:pt>
                <c:pt idx="10">
                  <c:v>10</c:v>
                </c:pt>
                <c:pt idx="11">
                  <c:v>10</c:v>
                </c:pt>
                <c:pt idx="12">
                  <c:v>11</c:v>
                </c:pt>
                <c:pt idx="13">
                  <c:v>19</c:v>
                </c:pt>
                <c:pt idx="14">
                  <c:v>12</c:v>
                </c:pt>
                <c:pt idx="15">
                  <c:v>-1</c:v>
                </c:pt>
                <c:pt idx="16">
                  <c:v>-3</c:v>
                </c:pt>
                <c:pt idx="17">
                  <c:v>-1</c:v>
                </c:pt>
                <c:pt idx="18">
                  <c:v>6</c:v>
                </c:pt>
                <c:pt idx="19">
                  <c:v>18</c:v>
                </c:pt>
                <c:pt idx="20">
                  <c:v>12</c:v>
                </c:pt>
                <c:pt idx="21">
                  <c:v>12</c:v>
                </c:pt>
                <c:pt idx="22">
                  <c:v>9</c:v>
                </c:pt>
                <c:pt idx="23">
                  <c:v>14</c:v>
                </c:pt>
                <c:pt idx="24">
                  <c:v>10</c:v>
                </c:pt>
                <c:pt idx="25">
                  <c:v>6</c:v>
                </c:pt>
                <c:pt idx="26">
                  <c:v>10</c:v>
                </c:pt>
                <c:pt idx="27">
                  <c:v>8</c:v>
                </c:pt>
                <c:pt idx="28">
                  <c:v>12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5A1-4792-A5DA-9C883C6301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-3</c:v>
                </c:pt>
                <c:pt idx="5">
                  <c:v>1</c:v>
                </c:pt>
                <c:pt idx="6">
                  <c:v>-1</c:v>
                </c:pt>
                <c:pt idx="7">
                  <c:v>-2</c:v>
                </c:pt>
                <c:pt idx="8">
                  <c:v>5</c:v>
                </c:pt>
                <c:pt idx="9">
                  <c:v>3</c:v>
                </c:pt>
                <c:pt idx="10">
                  <c:v>5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2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-1</c:v>
                </c:pt>
                <c:pt idx="19">
                  <c:v>3</c:v>
                </c:pt>
                <c:pt idx="20">
                  <c:v>1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3</c:v>
                </c:pt>
                <c:pt idx="25">
                  <c:v>1</c:v>
                </c:pt>
                <c:pt idx="26">
                  <c:v>4</c:v>
                </c:pt>
                <c:pt idx="27">
                  <c:v>-2</c:v>
                </c:pt>
                <c:pt idx="28">
                  <c:v>5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5A1-4792-A5DA-9C883C63019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41</c:v>
                </c:pt>
                <c:pt idx="1">
                  <c:v>39</c:v>
                </c:pt>
                <c:pt idx="2">
                  <c:v>45</c:v>
                </c:pt>
                <c:pt idx="3">
                  <c:v>36</c:v>
                </c:pt>
                <c:pt idx="4">
                  <c:v>55</c:v>
                </c:pt>
                <c:pt idx="5">
                  <c:v>51</c:v>
                </c:pt>
                <c:pt idx="6">
                  <c:v>30</c:v>
                </c:pt>
                <c:pt idx="7">
                  <c:v>104</c:v>
                </c:pt>
                <c:pt idx="8">
                  <c:v>394</c:v>
                </c:pt>
                <c:pt idx="9">
                  <c:v>129</c:v>
                </c:pt>
                <c:pt idx="10">
                  <c:v>250</c:v>
                </c:pt>
                <c:pt idx="11">
                  <c:v>162</c:v>
                </c:pt>
                <c:pt idx="12">
                  <c:v>176</c:v>
                </c:pt>
                <c:pt idx="13">
                  <c:v>13</c:v>
                </c:pt>
                <c:pt idx="14">
                  <c:v>-5</c:v>
                </c:pt>
                <c:pt idx="15">
                  <c:v>-1</c:v>
                </c:pt>
                <c:pt idx="16">
                  <c:v>-5</c:v>
                </c:pt>
                <c:pt idx="17">
                  <c:v>-7</c:v>
                </c:pt>
                <c:pt idx="18">
                  <c:v>-2</c:v>
                </c:pt>
                <c:pt idx="19">
                  <c:v>-3</c:v>
                </c:pt>
                <c:pt idx="20">
                  <c:v>1</c:v>
                </c:pt>
                <c:pt idx="21">
                  <c:v>5</c:v>
                </c:pt>
                <c:pt idx="22">
                  <c:v>2</c:v>
                </c:pt>
                <c:pt idx="23">
                  <c:v>0</c:v>
                </c:pt>
                <c:pt idx="24">
                  <c:v>17</c:v>
                </c:pt>
                <c:pt idx="25">
                  <c:v>42</c:v>
                </c:pt>
                <c:pt idx="26">
                  <c:v>24</c:v>
                </c:pt>
                <c:pt idx="27">
                  <c:v>28</c:v>
                </c:pt>
                <c:pt idx="28">
                  <c:v>41</c:v>
                </c:pt>
                <c:pt idx="29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5A1-4792-A5DA-9C883C63019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-5</c:v>
                </c:pt>
                <c:pt idx="1">
                  <c:v>-6</c:v>
                </c:pt>
                <c:pt idx="2">
                  <c:v>-10</c:v>
                </c:pt>
                <c:pt idx="3">
                  <c:v>-10</c:v>
                </c:pt>
                <c:pt idx="4">
                  <c:v>-8</c:v>
                </c:pt>
                <c:pt idx="5">
                  <c:v>-18</c:v>
                </c:pt>
                <c:pt idx="6">
                  <c:v>-7</c:v>
                </c:pt>
                <c:pt idx="7">
                  <c:v>-6</c:v>
                </c:pt>
                <c:pt idx="8">
                  <c:v>-6</c:v>
                </c:pt>
                <c:pt idx="9">
                  <c:v>-5</c:v>
                </c:pt>
                <c:pt idx="10">
                  <c:v>-5</c:v>
                </c:pt>
                <c:pt idx="11">
                  <c:v>-5</c:v>
                </c:pt>
                <c:pt idx="12">
                  <c:v>-6</c:v>
                </c:pt>
                <c:pt idx="13">
                  <c:v>-7</c:v>
                </c:pt>
                <c:pt idx="14">
                  <c:v>-6</c:v>
                </c:pt>
                <c:pt idx="15">
                  <c:v>-9</c:v>
                </c:pt>
                <c:pt idx="16">
                  <c:v>-12</c:v>
                </c:pt>
                <c:pt idx="17">
                  <c:v>-11</c:v>
                </c:pt>
                <c:pt idx="18">
                  <c:v>-5</c:v>
                </c:pt>
                <c:pt idx="19">
                  <c:v>-8</c:v>
                </c:pt>
                <c:pt idx="20">
                  <c:v>-8</c:v>
                </c:pt>
                <c:pt idx="21">
                  <c:v>-7</c:v>
                </c:pt>
                <c:pt idx="22">
                  <c:v>-2</c:v>
                </c:pt>
                <c:pt idx="23">
                  <c:v>-5</c:v>
                </c:pt>
                <c:pt idx="24">
                  <c:v>-16</c:v>
                </c:pt>
                <c:pt idx="25">
                  <c:v>-3</c:v>
                </c:pt>
                <c:pt idx="26">
                  <c:v>-7</c:v>
                </c:pt>
                <c:pt idx="27">
                  <c:v>-5</c:v>
                </c:pt>
                <c:pt idx="28">
                  <c:v>-7</c:v>
                </c:pt>
                <c:pt idx="29">
                  <c:v>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5A1-4792-A5DA-9C883C6301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134976"/>
        <c:axId val="327132680"/>
      </c:lineChart>
      <c:dateAx>
        <c:axId val="327134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32680"/>
        <c:crosses val="autoZero"/>
        <c:auto val="1"/>
        <c:lblOffset val="100"/>
        <c:baseTimeUnit val="days"/>
      </c:dateAx>
      <c:valAx>
        <c:axId val="327132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3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34</c:v>
                </c:pt>
                <c:pt idx="1">
                  <c:v>17</c:v>
                </c:pt>
                <c:pt idx="2">
                  <c:v>21</c:v>
                </c:pt>
                <c:pt idx="3">
                  <c:v>21</c:v>
                </c:pt>
                <c:pt idx="4">
                  <c:v>22</c:v>
                </c:pt>
                <c:pt idx="5">
                  <c:v>24</c:v>
                </c:pt>
                <c:pt idx="6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15-4C7A-B3ED-1719DAA2C2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</c:v>
                </c:pt>
                <c:pt idx="1">
                  <c:v>7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12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15-4C7A-B3ED-1719DAA2C2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15-4C7A-B3ED-1719DAA2C20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37</c:v>
                </c:pt>
                <c:pt idx="1">
                  <c:v>92</c:v>
                </c:pt>
                <c:pt idx="2">
                  <c:v>42</c:v>
                </c:pt>
                <c:pt idx="3">
                  <c:v>74</c:v>
                </c:pt>
                <c:pt idx="4">
                  <c:v>64</c:v>
                </c:pt>
                <c:pt idx="5">
                  <c:v>62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15-4C7A-B3ED-1719DAA2C20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-6</c:v>
                </c:pt>
                <c:pt idx="1">
                  <c:v>-6</c:v>
                </c:pt>
                <c:pt idx="2">
                  <c:v>-8</c:v>
                </c:pt>
                <c:pt idx="3">
                  <c:v>-11</c:v>
                </c:pt>
                <c:pt idx="4">
                  <c:v>-5</c:v>
                </c:pt>
                <c:pt idx="5">
                  <c:v>-10</c:v>
                </c:pt>
                <c:pt idx="6">
                  <c:v>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15-4C7A-B3ED-1719DAA2C2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710328"/>
        <c:axId val="279709016"/>
      </c:barChart>
      <c:catAx>
        <c:axId val="279710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09016"/>
        <c:crosses val="autoZero"/>
        <c:auto val="1"/>
        <c:lblAlgn val="ctr"/>
        <c:lblOffset val="100"/>
        <c:noMultiLvlLbl val="0"/>
      </c:catAx>
      <c:valAx>
        <c:axId val="279709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1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0.169128424850603</c:v>
                </c:pt>
                <c:pt idx="1">
                  <c:v>8.2545399969983502E-2</c:v>
                </c:pt>
                <c:pt idx="2">
                  <c:v>9.3724225837894595E-2</c:v>
                </c:pt>
                <c:pt idx="3">
                  <c:v>0.119854676205101</c:v>
                </c:pt>
                <c:pt idx="4">
                  <c:v>0.10474729714563601</c:v>
                </c:pt>
                <c:pt idx="5">
                  <c:v>0.10837475241974701</c:v>
                </c:pt>
                <c:pt idx="6">
                  <c:v>0.100791399133941</c:v>
                </c:pt>
                <c:pt idx="7">
                  <c:v>0.15662875256386299</c:v>
                </c:pt>
                <c:pt idx="8">
                  <c:v>0.11542614588375499</c:v>
                </c:pt>
                <c:pt idx="9">
                  <c:v>0.111573936328474</c:v>
                </c:pt>
                <c:pt idx="10">
                  <c:v>9.2874656363771499E-2</c:v>
                </c:pt>
                <c:pt idx="11">
                  <c:v>0.12248079278476801</c:v>
                </c:pt>
                <c:pt idx="12">
                  <c:v>0.10008896797153</c:v>
                </c:pt>
                <c:pt idx="13">
                  <c:v>9.6285597896530004E-2</c:v>
                </c:pt>
                <c:pt idx="14">
                  <c:v>9.6192977912612401E-2</c:v>
                </c:pt>
                <c:pt idx="15">
                  <c:v>-7.3923489188689696E-3</c:v>
                </c:pt>
                <c:pt idx="16">
                  <c:v>-7.3928954274941798E-3</c:v>
                </c:pt>
                <c:pt idx="17">
                  <c:v>-7.3934420169309801E-3</c:v>
                </c:pt>
                <c:pt idx="18">
                  <c:v>1.4787977374394599E-2</c:v>
                </c:pt>
                <c:pt idx="19">
                  <c:v>7.0232506561194702E-2</c:v>
                </c:pt>
                <c:pt idx="20">
                  <c:v>0.125591016548463</c:v>
                </c:pt>
                <c:pt idx="21">
                  <c:v>0.106987382867262</c:v>
                </c:pt>
                <c:pt idx="22">
                  <c:v>7.3705546342362302E-2</c:v>
                </c:pt>
                <c:pt idx="23">
                  <c:v>0.106794328852882</c:v>
                </c:pt>
                <c:pt idx="24">
                  <c:v>0.106680400235433</c:v>
                </c:pt>
                <c:pt idx="25">
                  <c:v>8.0843714401205302E-2</c:v>
                </c:pt>
                <c:pt idx="26">
                  <c:v>7.3434918303653396E-2</c:v>
                </c:pt>
                <c:pt idx="27">
                  <c:v>9.90643918547056E-2</c:v>
                </c:pt>
                <c:pt idx="28">
                  <c:v>9.5300931016787604E-2</c:v>
                </c:pt>
                <c:pt idx="29">
                  <c:v>5.4928958546945898E-2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7F-43B1-94CA-2B67CD64A5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5.1044591096364902E-2</c:v>
                </c:pt>
                <c:pt idx="1">
                  <c:v>2.5509274443351201E-2</c:v>
                </c:pt>
                <c:pt idx="2">
                  <c:v>7.2865053920139903E-3</c:v>
                </c:pt>
                <c:pt idx="3">
                  <c:v>3.6429872495446297E-2</c:v>
                </c:pt>
                <c:pt idx="4">
                  <c:v>2.91332847778587E-2</c:v>
                </c:pt>
                <c:pt idx="5">
                  <c:v>3.2765399737876802E-2</c:v>
                </c:pt>
                <c:pt idx="6">
                  <c:v>4.0033482549041002E-2</c:v>
                </c:pt>
                <c:pt idx="7">
                  <c:v>3.2741559953434203E-2</c:v>
                </c:pt>
                <c:pt idx="8">
                  <c:v>4.3641124486307602E-2</c:v>
                </c:pt>
                <c:pt idx="9">
                  <c:v>3.2716565487658597E-2</c:v>
                </c:pt>
                <c:pt idx="10">
                  <c:v>3.6339850279816802E-2</c:v>
                </c:pt>
                <c:pt idx="11">
                  <c:v>3.6326649229874997E-2</c:v>
                </c:pt>
                <c:pt idx="12">
                  <c:v>3.9944803544193497E-2</c:v>
                </c:pt>
                <c:pt idx="13">
                  <c:v>6.8968020617808296E-2</c:v>
                </c:pt>
                <c:pt idx="14">
                  <c:v>4.3528728961114302E-2</c:v>
                </c:pt>
                <c:pt idx="15">
                  <c:v>-3.6258158085569299E-3</c:v>
                </c:pt>
                <c:pt idx="16">
                  <c:v>-1.0877841836179699E-2</c:v>
                </c:pt>
                <c:pt idx="17">
                  <c:v>-3.62634174644619E-3</c:v>
                </c:pt>
                <c:pt idx="18">
                  <c:v>2.1758839528558501E-2</c:v>
                </c:pt>
                <c:pt idx="19">
                  <c:v>6.5262318262572103E-2</c:v>
                </c:pt>
                <c:pt idx="20">
                  <c:v>4.3479836225950197E-2</c:v>
                </c:pt>
                <c:pt idx="21">
                  <c:v>4.3460939480641801E-2</c:v>
                </c:pt>
                <c:pt idx="22">
                  <c:v>3.25815443652029E-2</c:v>
                </c:pt>
                <c:pt idx="23">
                  <c:v>5.06658946149392E-2</c:v>
                </c:pt>
                <c:pt idx="24">
                  <c:v>3.6171598061202299E-2</c:v>
                </c:pt>
                <c:pt idx="25">
                  <c:v>2.1695111368238401E-2</c:v>
                </c:pt>
                <c:pt idx="26">
                  <c:v>3.6150676017641499E-2</c:v>
                </c:pt>
                <c:pt idx="27">
                  <c:v>2.89100896212778E-2</c:v>
                </c:pt>
                <c:pt idx="28">
                  <c:v>4.3352601156069398E-2</c:v>
                </c:pt>
                <c:pt idx="29">
                  <c:v>2.88892098801098E-2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7F-43B1-94CA-2B67CD64A5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6.2541042559179499E-3</c:v>
                </c:pt>
                <c:pt idx="1">
                  <c:v>0</c:v>
                </c:pt>
                <c:pt idx="2">
                  <c:v>0</c:v>
                </c:pt>
                <c:pt idx="3">
                  <c:v>3.12685657108908E-3</c:v>
                </c:pt>
                <c:pt idx="4">
                  <c:v>-9.3802764054780798E-3</c:v>
                </c:pt>
                <c:pt idx="5">
                  <c:v>3.1270521279589702E-3</c:v>
                </c:pt>
                <c:pt idx="6">
                  <c:v>-3.1269543464665399E-3</c:v>
                </c:pt>
                <c:pt idx="7">
                  <c:v>-6.2541042559179499E-3</c:v>
                </c:pt>
                <c:pt idx="8">
                  <c:v>1.5636238546455301E-2</c:v>
                </c:pt>
                <c:pt idx="9">
                  <c:v>9.3802764054780798E-3</c:v>
                </c:pt>
                <c:pt idx="10">
                  <c:v>1.5632327653587599E-2</c:v>
                </c:pt>
                <c:pt idx="11">
                  <c:v>9.3779306033135394E-3</c:v>
                </c:pt>
                <c:pt idx="12">
                  <c:v>6.2513674866376996E-3</c:v>
                </c:pt>
                <c:pt idx="13">
                  <c:v>9.3764650726675999E-3</c:v>
                </c:pt>
                <c:pt idx="14">
                  <c:v>6.2503906494155896E-3</c:v>
                </c:pt>
                <c:pt idx="15">
                  <c:v>0</c:v>
                </c:pt>
                <c:pt idx="16">
                  <c:v>6.2500000000000003E-3</c:v>
                </c:pt>
                <c:pt idx="17">
                  <c:v>0</c:v>
                </c:pt>
                <c:pt idx="18">
                  <c:v>-3.12480469970627E-3</c:v>
                </c:pt>
                <c:pt idx="19">
                  <c:v>9.3747070404049896E-3</c:v>
                </c:pt>
                <c:pt idx="20">
                  <c:v>3.12460942382202E-3</c:v>
                </c:pt>
                <c:pt idx="21">
                  <c:v>6.24902359006405E-3</c:v>
                </c:pt>
                <c:pt idx="22">
                  <c:v>6.2486331115068601E-3</c:v>
                </c:pt>
                <c:pt idx="23">
                  <c:v>3.1241213408728799E-3</c:v>
                </c:pt>
                <c:pt idx="24">
                  <c:v>9.3720712277413302E-3</c:v>
                </c:pt>
                <c:pt idx="25">
                  <c:v>3.12373098428763E-3</c:v>
                </c:pt>
                <c:pt idx="26">
                  <c:v>1.24945336415318E-2</c:v>
                </c:pt>
                <c:pt idx="27">
                  <c:v>-6.2464863514273203E-3</c:v>
                </c:pt>
                <c:pt idx="28">
                  <c:v>1.56171914042979E-2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B7F-43B1-94CA-2B67CD64A57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8.6078394323024901E-2</c:v>
                </c:pt>
                <c:pt idx="1">
                  <c:v>8.1809028360463207E-2</c:v>
                </c:pt>
                <c:pt idx="2">
                  <c:v>9.4317872188803401E-2</c:v>
                </c:pt>
                <c:pt idx="3">
                  <c:v>7.5383197922774106E-2</c:v>
                </c:pt>
                <c:pt idx="4">
                  <c:v>0.115082022095748</c:v>
                </c:pt>
                <c:pt idx="5">
                  <c:v>0.10658975484356401</c:v>
                </c:pt>
                <c:pt idx="6">
                  <c:v>6.2633095327571095E-2</c:v>
                </c:pt>
                <c:pt idx="7">
                  <c:v>0.21699215489901499</c:v>
                </c:pt>
                <c:pt idx="8">
                  <c:v>0.82028647568287805</c:v>
                </c:pt>
                <c:pt idx="9">
                  <c:v>0.26638582579606002</c:v>
                </c:pt>
                <c:pt idx="10">
                  <c:v>0.51488003295232199</c:v>
                </c:pt>
                <c:pt idx="11">
                  <c:v>0.331933203565209</c:v>
                </c:pt>
                <c:pt idx="12">
                  <c:v>0.359425735699553</c:v>
                </c:pt>
                <c:pt idx="13">
                  <c:v>2.6453411472641099E-2</c:v>
                </c:pt>
                <c:pt idx="14">
                  <c:v>-1.01716982667426E-2</c:v>
                </c:pt>
                <c:pt idx="15">
                  <c:v>-2.0345466012899002E-3</c:v>
                </c:pt>
                <c:pt idx="16">
                  <c:v>-1.01729399796541E-2</c:v>
                </c:pt>
                <c:pt idx="17">
                  <c:v>-1.42435649608302E-2</c:v>
                </c:pt>
                <c:pt idx="18">
                  <c:v>-4.0701697260775802E-3</c:v>
                </c:pt>
                <c:pt idx="19">
                  <c:v>-6.1055030934549E-3</c:v>
                </c:pt>
                <c:pt idx="20">
                  <c:v>2.0352919626320399E-3</c:v>
                </c:pt>
                <c:pt idx="21">
                  <c:v>1.0176252696707E-2</c:v>
                </c:pt>
                <c:pt idx="22">
                  <c:v>4.0700868963552397E-3</c:v>
                </c:pt>
                <c:pt idx="23">
                  <c:v>0</c:v>
                </c:pt>
                <c:pt idx="24">
                  <c:v>3.4594330599702898E-2</c:v>
                </c:pt>
                <c:pt idx="25">
                  <c:v>8.54387892103015E-2</c:v>
                </c:pt>
                <c:pt idx="26">
                  <c:v>4.8780487804878099E-2</c:v>
                </c:pt>
                <c:pt idx="27">
                  <c:v>5.6882821387940798E-2</c:v>
                </c:pt>
                <c:pt idx="28">
                  <c:v>8.3245350442621602E-2</c:v>
                </c:pt>
                <c:pt idx="29">
                  <c:v>4.8688454750167399E-2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B7F-43B1-94CA-2B67CD64A57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-1.87885870606759E-3</c:v>
                </c:pt>
                <c:pt idx="1">
                  <c:v>-2.2546728093974801E-3</c:v>
                </c:pt>
                <c:pt idx="2">
                  <c:v>-3.7578727433974198E-3</c:v>
                </c:pt>
                <c:pt idx="3">
                  <c:v>-3.7580139647798898E-3</c:v>
                </c:pt>
                <c:pt idx="4">
                  <c:v>-3.0065241574216001E-3</c:v>
                </c:pt>
                <c:pt idx="5">
                  <c:v>-6.76488274203247E-3</c:v>
                </c:pt>
                <c:pt idx="6">
                  <c:v>-2.63096571475821E-3</c:v>
                </c:pt>
                <c:pt idx="7">
                  <c:v>-2.2551728026159999E-3</c:v>
                </c:pt>
                <c:pt idx="8">
                  <c:v>-2.25522366180666E-3</c:v>
                </c:pt>
                <c:pt idx="9">
                  <c:v>-1.8793954360761199E-3</c:v>
                </c:pt>
                <c:pt idx="10">
                  <c:v>-1.87943075801201E-3</c:v>
                </c:pt>
                <c:pt idx="11">
                  <c:v>-1.8794660812756301E-3</c:v>
                </c:pt>
                <c:pt idx="12">
                  <c:v>-2.2554016870404599E-3</c:v>
                </c:pt>
                <c:pt idx="13">
                  <c:v>-2.63136131598139E-3</c:v>
                </c:pt>
                <c:pt idx="14">
                  <c:v>-2.25551190722328E-3</c:v>
                </c:pt>
                <c:pt idx="15">
                  <c:v>-3.3833441725655898E-3</c:v>
                </c:pt>
                <c:pt idx="16">
                  <c:v>-4.5112781954887203E-3</c:v>
                </c:pt>
                <c:pt idx="17">
                  <c:v>-4.1355249108982403E-3</c:v>
                </c:pt>
                <c:pt idx="18">
                  <c:v>-1.8798617925610099E-3</c:v>
                </c:pt>
                <c:pt idx="19">
                  <c:v>-3.0078354112463E-3</c:v>
                </c:pt>
                <c:pt idx="20">
                  <c:v>-3.0079258847062001E-3</c:v>
                </c:pt>
                <c:pt idx="21">
                  <c:v>-2.63201431815789E-3</c:v>
                </c:pt>
                <c:pt idx="22">
                  <c:v>-7.5202388427856497E-4</c:v>
                </c:pt>
                <c:pt idx="23">
                  <c:v>-1.8800738493007999E-3</c:v>
                </c:pt>
                <c:pt idx="24">
                  <c:v>-6.0163494295748703E-3</c:v>
                </c:pt>
                <c:pt idx="25">
                  <c:v>-1.12813339049209E-3</c:v>
                </c:pt>
                <c:pt idx="26">
                  <c:v>-2.6323409407986499E-3</c:v>
                </c:pt>
                <c:pt idx="27">
                  <c:v>-1.88029302486499E-3</c:v>
                </c:pt>
                <c:pt idx="28">
                  <c:v>-2.6324597327677299E-3</c:v>
                </c:pt>
                <c:pt idx="29">
                  <c:v>-1.8803778807389101E-3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B7F-43B1-94CA-2B67CD64A5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669336"/>
        <c:axId val="322662448"/>
      </c:lineChart>
      <c:dateAx>
        <c:axId val="322669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662448"/>
        <c:crosses val="autoZero"/>
        <c:auto val="1"/>
        <c:lblOffset val="100"/>
        <c:baseTimeUnit val="days"/>
      </c:dateAx>
      <c:valAx>
        <c:axId val="32266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66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1C-419B-A226-7DFF7A6A7E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1C-419B-A226-7DFF7A6A7E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1C-419B-A226-7DFF7A6A7E8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F1C-419B-A226-7DFF7A6A7E8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F1C-419B-A226-7DFF7A6A7E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669992"/>
        <c:axId val="322665072"/>
      </c:lineChart>
      <c:dateAx>
        <c:axId val="322669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665072"/>
        <c:crosses val="autoZero"/>
        <c:auto val="1"/>
        <c:lblOffset val="100"/>
        <c:baseTimeUnit val="days"/>
      </c:dateAx>
      <c:valAx>
        <c:axId val="32266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66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F0-41B5-BF9C-8F40203E69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4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F0-41B5-BF9C-8F40203E69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</c:v>
                </c:pt>
                <c:pt idx="11">
                  <c:v>5</c:v>
                </c:pt>
                <c:pt idx="12">
                  <c:v>4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6F0-41B5-BF9C-8F40203E69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6F0-41B5-BF9C-8F40203E697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6F0-41B5-BF9C-8F40203E69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957872"/>
        <c:axId val="318953608"/>
      </c:lineChart>
      <c:catAx>
        <c:axId val="31895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953608"/>
        <c:crosses val="autoZero"/>
        <c:auto val="1"/>
        <c:lblAlgn val="ctr"/>
        <c:lblOffset val="100"/>
        <c:noMultiLvlLbl val="0"/>
      </c:catAx>
      <c:valAx>
        <c:axId val="318953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95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3F-469E-AA44-24505914FE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3F-469E-AA44-24505914FE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2</c:v>
                </c:pt>
                <c:pt idx="3">
                  <c:v>4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3F-469E-AA44-24505914FE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3F-469E-AA44-24505914FE0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3F-469E-AA44-24505914FE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957544"/>
        <c:axId val="318948688"/>
      </c:barChart>
      <c:catAx>
        <c:axId val="318957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948688"/>
        <c:crosses val="autoZero"/>
        <c:auto val="1"/>
        <c:lblAlgn val="ctr"/>
        <c:lblOffset val="100"/>
        <c:noMultiLvlLbl val="0"/>
      </c:catAx>
      <c:valAx>
        <c:axId val="31894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957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179</c:v>
                </c:pt>
                <c:pt idx="1">
                  <c:v>44</c:v>
                </c:pt>
                <c:pt idx="2">
                  <c:v>125</c:v>
                </c:pt>
                <c:pt idx="3">
                  <c:v>1448</c:v>
                </c:pt>
                <c:pt idx="4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84-4BDC-A475-08241468C1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2</c:v>
                </c:pt>
                <c:pt idx="2">
                  <c:v>13</c:v>
                </c:pt>
                <c:pt idx="3">
                  <c:v>181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84-4BDC-A475-08241468C1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84-4BDC-A475-08241468C1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184-4BDC-A475-08241468C1B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184-4BDC-A475-08241468C1B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184-4BDC-A475-08241468C1B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19</c:v>
                </c:pt>
                <c:pt idx="1">
                  <c:v>0</c:v>
                </c:pt>
                <c:pt idx="2">
                  <c:v>174</c:v>
                </c:pt>
                <c:pt idx="3">
                  <c:v>73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184-4BDC-A475-08241468C1B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14</c:v>
                </c:pt>
                <c:pt idx="1">
                  <c:v>2</c:v>
                </c:pt>
                <c:pt idx="2">
                  <c:v>1</c:v>
                </c:pt>
                <c:pt idx="3">
                  <c:v>54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184-4BDC-A475-08241468C1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8952624"/>
        <c:axId val="318948360"/>
      </c:barChart>
      <c:catAx>
        <c:axId val="31895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948360"/>
        <c:crosses val="autoZero"/>
        <c:auto val="1"/>
        <c:lblAlgn val="ctr"/>
        <c:lblOffset val="100"/>
        <c:noMultiLvlLbl val="0"/>
      </c:catAx>
      <c:valAx>
        <c:axId val="318948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95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7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9E-41EA-81B7-6A0CFE97C7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9E-41EA-81B7-6A0CFE97C7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6</c:v>
                </c:pt>
                <c:pt idx="1">
                  <c:v>8</c:v>
                </c:pt>
                <c:pt idx="2">
                  <c:v>17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9E-41EA-81B7-6A0CFE97C75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9E-41EA-81B7-6A0CFE97C7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8963776"/>
        <c:axId val="318958856"/>
      </c:barChart>
      <c:catAx>
        <c:axId val="31896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958856"/>
        <c:crosses val="autoZero"/>
        <c:auto val="1"/>
        <c:lblAlgn val="ctr"/>
        <c:lblOffset val="100"/>
        <c:noMultiLvlLbl val="0"/>
      </c:catAx>
      <c:valAx>
        <c:axId val="31895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96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6.2993293067032302E-2</c:v>
                </c:pt>
                <c:pt idx="2">
                  <c:v>5.0024085670878599E-2</c:v>
                </c:pt>
                <c:pt idx="3">
                  <c:v>0.13710304961648201</c:v>
                </c:pt>
                <c:pt idx="4">
                  <c:v>7.4109756549449707E-2</c:v>
                </c:pt>
                <c:pt idx="5">
                  <c:v>0.16118872049505301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0B-4591-98BE-0B92DEC6EB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1.08813928182807E-2</c:v>
                </c:pt>
                <c:pt idx="3">
                  <c:v>1.6926611050658898E-2</c:v>
                </c:pt>
                <c:pt idx="5">
                  <c:v>1.9949220166848001E-2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0B-4591-98BE-0B92DEC6EB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5.2498359426267897E-2</c:v>
                </c:pt>
                <c:pt idx="1">
                  <c:v>4.2967407268522897E-2</c:v>
                </c:pt>
                <c:pt idx="2">
                  <c:v>8.7497265710446595E-2</c:v>
                </c:pt>
                <c:pt idx="3">
                  <c:v>5.1560888722227402E-2</c:v>
                </c:pt>
                <c:pt idx="4">
                  <c:v>6.2498046936033296E-3</c:v>
                </c:pt>
                <c:pt idx="5">
                  <c:v>4.6092309615324498E-2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0B-4591-98BE-0B92DEC6EB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0.55780096506784305</c:v>
                </c:pt>
                <c:pt idx="1">
                  <c:v>0.89289396626386797</c:v>
                </c:pt>
                <c:pt idx="2">
                  <c:v>9.8981317276364097E-2</c:v>
                </c:pt>
                <c:pt idx="3">
                  <c:v>7.0111766404091197E-2</c:v>
                </c:pt>
                <c:pt idx="4">
                  <c:v>1.2352043551779599</c:v>
                </c:pt>
                <c:pt idx="6">
                  <c:v>0.233018517754774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0B-4591-98BE-0B92DEC6EBF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1.8796568498454898E-2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0B-4591-98BE-0B92DEC6E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124152"/>
        <c:axId val="327128744"/>
      </c:barChart>
      <c:catAx>
        <c:axId val="32712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28744"/>
        <c:crosses val="autoZero"/>
        <c:auto val="1"/>
        <c:lblAlgn val="ctr"/>
        <c:lblOffset val="100"/>
        <c:noMultiLvlLbl val="0"/>
      </c:catAx>
      <c:valAx>
        <c:axId val="32712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2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6.3703814734317604E-2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0.10047633224173901</c:v>
                </c:pt>
                <c:pt idx="9">
                  <c:v>0</c:v>
                </c:pt>
                <c:pt idx="10">
                  <c:v>0</c:v>
                </c:pt>
                <c:pt idx="11">
                  <c:v>0.114989428391261</c:v>
                </c:pt>
                <c:pt idx="12">
                  <c:v>0.255659713216496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0.13678373382624801</c:v>
                </c:pt>
                <c:pt idx="18">
                  <c:v>3.3270489076189402E-2</c:v>
                </c:pt>
                <c:pt idx="19">
                  <c:v>6.6513930973320506E-2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3.6806654643159499E-2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2.5626944902068498E-2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02-468A-8FD1-F52776BE15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1.0926971407758199E-2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1.0907900956259301E-2</c:v>
                </c:pt>
                <c:pt idx="9">
                  <c:v>0</c:v>
                </c:pt>
                <c:pt idx="10">
                  <c:v>1.81666242778767E-2</c:v>
                </c:pt>
                <c:pt idx="11">
                  <c:v>0</c:v>
                </c:pt>
                <c:pt idx="12">
                  <c:v>2.5414805939803199E-2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1.6319129646418899E-2</c:v>
                </c:pt>
                <c:pt idx="18">
                  <c:v>0</c:v>
                </c:pt>
                <c:pt idx="19">
                  <c:v>1.4498006524102901E-2</c:v>
                </c:pt>
                <c:pt idx="20">
                  <c:v>0</c:v>
                </c:pt>
                <c:pt idx="21">
                  <c:v>0</c:v>
                </c:pt>
                <c:pt idx="22">
                  <c:v>1.08589423390162E-2</c:v>
                </c:pt>
                <c:pt idx="23">
                  <c:v>0</c:v>
                </c:pt>
                <c:pt idx="24">
                  <c:v>1.9890781526888699E-2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1.0831889081455799E-2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02-468A-8FD1-F52776BE15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8.4427767354596603E-2</c:v>
                </c:pt>
                <c:pt idx="1">
                  <c:v>7.5044557706137993E-2</c:v>
                </c:pt>
                <c:pt idx="2">
                  <c:v>0</c:v>
                </c:pt>
                <c:pt idx="3">
                  <c:v>5.0029705137425398E-2</c:v>
                </c:pt>
                <c:pt idx="4">
                  <c:v>0</c:v>
                </c:pt>
                <c:pt idx="5">
                  <c:v>5.3159886175302498E-2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0.115686458431042</c:v>
                </c:pt>
                <c:pt idx="10">
                  <c:v>7.0341076062150301E-2</c:v>
                </c:pt>
                <c:pt idx="11">
                  <c:v>6.2517583070238504E-3</c:v>
                </c:pt>
                <c:pt idx="12">
                  <c:v>7.8139651184597106E-2</c:v>
                </c:pt>
                <c:pt idx="13">
                  <c:v>0</c:v>
                </c:pt>
                <c:pt idx="14">
                  <c:v>0.11875371105347</c:v>
                </c:pt>
                <c:pt idx="15">
                  <c:v>1.5625E-2</c:v>
                </c:pt>
                <c:pt idx="16">
                  <c:v>0</c:v>
                </c:pt>
                <c:pt idx="17">
                  <c:v>1.56240234985313E-2</c:v>
                </c:pt>
                <c:pt idx="18">
                  <c:v>0</c:v>
                </c:pt>
                <c:pt idx="19">
                  <c:v>4.0622461096181499E-2</c:v>
                </c:pt>
                <c:pt idx="20">
                  <c:v>0</c:v>
                </c:pt>
                <c:pt idx="21">
                  <c:v>2.4995313378741502E-2</c:v>
                </c:pt>
                <c:pt idx="22">
                  <c:v>7.4981254686328394E-2</c:v>
                </c:pt>
                <c:pt idx="23">
                  <c:v>5.9358305476584702E-2</c:v>
                </c:pt>
                <c:pt idx="24">
                  <c:v>0</c:v>
                </c:pt>
                <c:pt idx="25">
                  <c:v>0</c:v>
                </c:pt>
                <c:pt idx="26">
                  <c:v>1.2493753123438299E-2</c:v>
                </c:pt>
                <c:pt idx="27">
                  <c:v>0</c:v>
                </c:pt>
                <c:pt idx="28">
                  <c:v>1.7177837466425101E-2</c:v>
                </c:pt>
                <c:pt idx="29">
                  <c:v>6.2459011273851501E-3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C02-468A-8FD1-F52776BE15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0.90449308513987103</c:v>
                </c:pt>
                <c:pt idx="1">
                  <c:v>0</c:v>
                </c:pt>
                <c:pt idx="2">
                  <c:v>0.100559361448055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0.23584413415983099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6.9843878389482306E-2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0.88097660223804697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0.223868446760013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1.2179995526545899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C02-468A-8FD1-F52776BE155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1.88039909590411E-2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C02-468A-8FD1-F52776BE15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365896"/>
        <c:axId val="328366552"/>
      </c:lineChart>
      <c:dateAx>
        <c:axId val="328365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66552"/>
        <c:crosses val="autoZero"/>
        <c:auto val="1"/>
        <c:lblOffset val="100"/>
        <c:baseTimeUnit val="days"/>
      </c:dateAx>
      <c:valAx>
        <c:axId val="328366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6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0.10487937218198</c:v>
                </c:pt>
                <c:pt idx="1">
                  <c:v>6.8069733818902398E-2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6E-4DE2-8475-45E06361A0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1.54057756266971E-2</c:v>
                </c:pt>
                <c:pt idx="1">
                  <c:v>1.6916701726677301E-2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6E-4DE2-8475-45E06361A0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5.25863773885153E-2</c:v>
                </c:pt>
                <c:pt idx="1">
                  <c:v>0</c:v>
                </c:pt>
                <c:pt idx="2">
                  <c:v>4.53019560904745E-2</c:v>
                </c:pt>
                <c:pt idx="3">
                  <c:v>2.1860653945848001E-2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6E-4DE2-8475-45E06361A0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0.51890742130594003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6E-4DE2-8475-45E06361A0F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1.88041323961354E-2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6E-4DE2-8475-45E06361A0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367536"/>
        <c:axId val="328362288"/>
      </c:barChart>
      <c:catAx>
        <c:axId val="328367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62288"/>
        <c:crosses val="autoZero"/>
        <c:auto val="1"/>
        <c:lblAlgn val="ctr"/>
        <c:lblOffset val="100"/>
        <c:noMultiLvlLbl val="0"/>
      </c:catAx>
      <c:valAx>
        <c:axId val="32836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67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0.140886845617678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6.5500024716990499E-2</c:v>
                </c:pt>
                <c:pt idx="15">
                  <c:v>0.114934005635474</c:v>
                </c:pt>
                <c:pt idx="16">
                  <c:v>5.0051905679964398E-2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75-42C0-816A-A9ED335E42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2.9023363807865299E-2</c:v>
                </c:pt>
                <c:pt idx="10">
                  <c:v>1.5418662022928501E-2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1.8139602379915801E-2</c:v>
                </c:pt>
                <c:pt idx="15">
                  <c:v>1.8139602379915801E-2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1.0883761427949499E-2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75-42C0-816A-A9ED335E42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4.7220746573891803E-2</c:v>
                </c:pt>
                <c:pt idx="11">
                  <c:v>6.7497890690915899E-2</c:v>
                </c:pt>
                <c:pt idx="12">
                  <c:v>3.1249023468016598E-2</c:v>
                </c:pt>
                <c:pt idx="13">
                  <c:v>0</c:v>
                </c:pt>
                <c:pt idx="14">
                  <c:v>0</c:v>
                </c:pt>
                <c:pt idx="15">
                  <c:v>1.5624511734008299E-2</c:v>
                </c:pt>
                <c:pt idx="16">
                  <c:v>0</c:v>
                </c:pt>
                <c:pt idx="17">
                  <c:v>0</c:v>
                </c:pt>
                <c:pt idx="18">
                  <c:v>0.103121777444455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75-42C0-816A-A9ED335E423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7.0133459848594204E-2</c:v>
                </c:pt>
                <c:pt idx="12">
                  <c:v>1.2355865426267001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0.23309061655562199</c:v>
                </c:pt>
                <c:pt idx="19">
                  <c:v>0.89317023866003797</c:v>
                </c:pt>
                <c:pt idx="20">
                  <c:v>0.22690237009839301</c:v>
                </c:pt>
                <c:pt idx="21">
                  <c:v>9.9011943315662501E-2</c:v>
                </c:pt>
                <c:pt idx="22">
                  <c:v>0.88904474102188602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575-42C0-816A-A9ED335E423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1.8796427175122601E-2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575-42C0-816A-A9ED335E42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371800"/>
        <c:axId val="328374096"/>
      </c:lineChart>
      <c:catAx>
        <c:axId val="328371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74096"/>
        <c:crosses val="autoZero"/>
        <c:auto val="1"/>
        <c:lblAlgn val="ctr"/>
        <c:lblOffset val="100"/>
        <c:noMultiLvlLbl val="0"/>
      </c:catAx>
      <c:valAx>
        <c:axId val="328374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71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CD-498F-9AC2-B7DF55AA70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CD-498F-9AC2-B7DF55AA70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CD-498F-9AC2-B7DF55AA707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8CD-498F-9AC2-B7DF55AA707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8CD-498F-9AC2-B7DF55AA70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9037768"/>
        <c:axId val="469044984"/>
      </c:lineChart>
      <c:dateAx>
        <c:axId val="469037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044984"/>
        <c:crosses val="autoZero"/>
        <c:auto val="1"/>
        <c:lblOffset val="100"/>
        <c:baseTimeUnit val="days"/>
      </c:dateAx>
      <c:valAx>
        <c:axId val="46904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037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423BD-7237-426C-94AD-497FFA0D50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940EF6-61F0-409C-B023-87AFDB152B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525861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76226-E893-4F17-80AD-39AAA2D99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474546-70DE-48BD-95C0-3C291C0A99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882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313590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20954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21453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50098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01009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21111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6098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162597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6147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003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701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561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748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795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579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DC97D-7D33-435F-A4BF-13E1A250B3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551923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9D34D-0BCE-42BF-9A7B-5D2ACC4B7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409BCF-39B0-44E8-9F0F-6A7A49A340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3785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093D7F-3893-49E8-B81C-ED278822B4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1CDC4-F0A8-49CE-9439-9C12577CA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009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BB20B-C284-4398-98A9-13C64C1D5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C7A91D-110E-4FEE-AD41-80D6DAC12D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079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839E5-A79F-4D9E-93AF-4156E3C74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88AFCD-C59F-4784-B5DE-62EEC4BDC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661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51463-6BD8-4224-A42A-78AC2497A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A25619-5EF8-47A4-BBCC-2F79F634C1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77495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EB97EE-2385-4F70-8758-ADA07E8AF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FE31E-5AE7-484E-BD74-827D590C8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848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64B34-CD19-42DC-A378-1BD883395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275635-93C9-4D6B-9DC8-FFDFC84849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9296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A1E44-ABD1-4B5B-82F7-BB5860F901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0767F-3836-4493-9C7E-BA1E570E2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566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1AF44-CFC6-4E84-88C5-02DAC5B80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1BD647-EA8B-4828-B413-0804BF2CD5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4CCCBA-7C76-43DC-85C9-B388CFAD3C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B7830-46F4-4FB1-B489-D7120F94A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554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3F17A-C402-4633-886F-BC9FCEE60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CF99D4-EB0F-40B5-9003-862774B986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11873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B7E73-924F-49E1-8B6C-DF5390E61C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42682-BBA8-4B4F-A141-F7C577BF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239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B0E6C-3F89-4EDD-AAC2-745BE37BE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73F095-B95F-4E9E-AA06-85822C5DFF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8316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E1A5A-5EAF-4520-87B8-D6EEC13219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CAA32-C769-40BD-B0D0-C37D017E8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70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AD89A-09B4-4813-A13D-E93DAF8F6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E806A7-EB8B-488C-935C-2FBAA44689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4919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43008-303E-476B-8537-3E22FA0818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D98CF-5A43-4604-80BB-110EA4332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594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2B6FC-DCDD-4302-BDC2-083C6E92C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244996-267F-4C90-A0DC-C2CD1A0631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05579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641E3-2F1D-4AF3-B315-B1F2364BCF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3FCED-0FEF-44A6-BEEE-00C7302EE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303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A04AD-40BF-4FE0-85E5-09B6BF5AD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5832FD-D496-41F2-9B05-F7203168A7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65870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058C4-4F7E-4CB5-AE91-B0405146C3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8ABAB-5E55-44BA-8969-B704B919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947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24BF3-60F2-4221-BB5F-84D743E0B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BEFA5E-B004-43AB-B825-B05CC765C3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79557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1F7E6-428B-4C40-833D-0702307D1C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A6CC6-4B80-4903-B8BD-2CB77634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234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F6A28-6FCF-419F-9779-61F456467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423FE1-7EA6-4AAB-821E-722A3A7BE5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2378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BDCF3-D38E-4B3D-B409-F2EE34EC66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D2C2A-D3D1-49D0-83BE-5BDA2927B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023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21B0C-7BD5-4C39-8786-0A8C5FCA5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CD4722-0D88-4559-A401-E98EA927FA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33104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79B562-325B-4414-BC59-D64790A5A5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2FCB6-5164-4E25-9516-95A46F1B7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365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2BE79-AE9C-406C-AA17-7AA116223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66D48C-923E-483F-982E-1760077A57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4088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ED9B1A-E2A8-42B5-8F99-9B1821B374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C2391-9A39-4EDF-B921-161907A96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0583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707AB-3964-40BD-8CC9-0ECB42E79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9DC175-7CDB-45B0-9232-24F12C2304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56220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F83EE9-C20A-4964-924C-465269F5D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84ECB-4F38-43A7-A4E7-26FE3604C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838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94ABF-344B-4B02-B9B8-9B6F4FF57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EE038A-2CCD-433F-AFBD-C78BF56E52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923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21E600-D93E-4630-9596-8C22BB9CCE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4C55D-F81D-4E21-972A-ABCC03ADC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0913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259E5-2399-487D-8D0E-279F36943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3F7D18-61E0-426F-86E0-5861CF6EEE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35423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330DFA-87E9-490A-8BD1-D147229281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3FB9A-42F3-4C2E-988F-5B99094B5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031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15DB9-A85B-4238-8352-2B069CD8F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079A3B-5A4C-4D69-9C71-8DA173D452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6126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C1623-710A-4A90-884E-18DB9A4EBB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1F61B-8034-43E9-9BE1-7D334E405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9476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A0884-E89A-4341-B5EF-342E8888C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1629D3-830F-4817-9966-DCE8FCC6A7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7742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231727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087985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904681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344388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831648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42301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165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74.478260869565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9.304347826087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2.304347826087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86.086956521739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203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10.352941176471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2.4705882352941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79.823529411765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984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878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86.692307692308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98.230769230769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066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8.3846153846154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841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51.083333333333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39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21.727272727273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045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102.11111111111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161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16.777777777778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935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865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94AED-92A3-42FC-81EC-AF0CDA77E2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9411338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6744A-3758-4C03-9949-92B0936B3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A99EB2-4390-444E-BDFC-C8BFF95EB4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8008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17467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4023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227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1584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7413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1760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7079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4834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1609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8042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4548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1918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530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F6F282-3FA2-4A56-90B0-6D090E54CC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625386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F2F24-4B31-456D-93D5-0AF003863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A4AAD3-6787-46A0-8706-54C6B34F4E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6897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09428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3203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1096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3589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0569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2638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4063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4800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9145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9067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139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2335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925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- 2021-06-11 12:36:28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mejor regalo para #papá es una #venzobike 🤩🔥
.
.
La #bicicleta llegó para quedarse y ser nuestro medio de movilidad #sustentable.
.
Buscá la #venzo que más te guste en nuestra web y conseguila en todas las #bicicleterías venzo del país 🇦🇷
.
Cual preferís??
#venzothorn o #venzoatix ?
.
.
Para ver precios sugeridos y características:
www.venzoargentina.com.ar
.
#somosvenzo #vivivenzo #atix #thorn #venzoargentina #diadelpadre #padre #bike #ciclismo #cycling #ciclismoargentina #cicloturismoargentina  @ Buenos Aires,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696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7084D1-14B1-4236-9810-0430FFFEB6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458916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416E9-8C8E-4186-9AF9-E06109163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C90660-5A1F-4489-8F5F-FAA9382BD2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9109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25110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4007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5861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6351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5954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3257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2987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7532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7551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4361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184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991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672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- 2021-06-01 19:03:46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Tuvimos el agrado de recibir a uno de los grandes referentes de la música cordobesa en nuestras instalaciones, nada más y nada menos que en #CordobaCapital
.
Bienvenido Ulises Bueno a la #FamiliaVenzo
.
Que esta #venzobike sea tu nueva compañera para cumplir metas personales y ojalá pronto podamos verte competir (que sabemos lo que te gusta)  llevando los colores del Team Venzo - Oficial a la meta ✊🏻🔥
.
.
A disfrutar a full esta #VenzoAtix!!! 🔥🔥
.
.
#SOMOSVENZO
#vivivenzo #ciclismo #bike #bicicleta #cycling #cyclinglifestyle #cyclingphotos #cyclinglife #venzobikes #biker #ciclismoargentino #mtb #mountainbike #mtblife #mtblifestyle @ Córdoba Province,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216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27220-668A-4311-B032-093360781A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7079324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CE082-E94A-401E-89E7-2D6C0874A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7ACF4C-B8D9-44AF-97A5-C4AB409816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3186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47639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9512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3913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0407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006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7965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9424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105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8502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0389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4701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8961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282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- 2021-05-17 22:05:11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Ella es Lorena, una mujeraza con todas las letras!! 🔥❤️
.
Lore recibió un #transplante de #corazón hace muy poquito, y con mucha #fuerza se recupera día a día.
.
Lore es integrante de @atletcba, una asociación de trabajo de personas transplantadas y en lista de espera, quienes luchan día a día para concientizarnos a todos de  #DonarOrganos.
.
Hoy, Lore se une a la #familiavenzo y forma parte de las grandes #mujeresvenzo, referentes del deporte y la salud.
.
La #bicileta formará parte de su recuperación y mejorará su calidad de vida, llevando el mensaje a toda la sociedad de que #DonarSalvaVidas y contándonos sobre su evolución con la bicicleta como instrumento de superación.
.
Gracias @lorenacervellini por elegir la #bici como tu compañera.
Gracias por ser una #inspiración para todos! ❤️🤩
.
.
#SOMOSVENZO
#vivivenzo #ciclismo #bike  #cycling #cyclinglifestyle #cyclinglife #venzobikes #venzobike #ciclismoargentino #mtb #mtblife #mtblifestyle @ Córdoba Province,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343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5D687-7ACC-46A8-8550-9554F915AE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6182272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8541A-49A6-4903-8987-97F295097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8C0C31-5A4B-4410-AA51-A0DA5A60F5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9046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91880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6244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1230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8363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6455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2084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9247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1109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4885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4498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6574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4994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534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- 2021-05-23 18:33:55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viajamos a #mendoza junto a los chicos de @andar.liviano quienes nos comparten estas hermosas postales de su recorrido por #Malargüe.
.
.
En estas imágenes podemos ver el refugio donde los chicos pararon a dormir.
.
El #pozodelasanimas que nos conquista con su color verde claro, y una pileta de aguas termales que nos invitan a hacer un #Stop para descansar.
.
.
Hoy viajamos desde casa y los invitamos a guardar este post para poder hacer este recorrido tan pronto podamos. 🤩❤️
.
.
#venzo #somosvenzo #vivivenzo #cicloturismo #ciclismo #cicloturismoargentino #argentina #cycling #cyclinglife #mtb #mtblife #viajes #cicloviajeros #viajesvenzo #viviargentina #travelarg #cicloturistasvenzo #bike #biker #turismoargentina #Diariosdebicicletavenzo #microaventurasvenzo #venzotravel @ Mendoza Province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957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757A0-D407-4927-A421-C134C98493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447701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E7FAE-07CE-4BB4-AA72-670F2D0A2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3E0635-CE80-487A-BCDD-A738570113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3181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00935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1468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9177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6300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4734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51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6466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6736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17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9177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4107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9643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763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- 2021-06-07 20:38:45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@pablo_grana [Pablo Granados]
Se une a la #familiavenzo disfrutando de su nueva #RaptorEx
Aclaramos que no vuelve en el tiempo, 🤣 pero sí que va fuerte y que le permite crear nuevas aventuras y disfrutar de la naturaleza de una manera única y divertida.
.
Bienvenido Pablo a esta gran familia.
Que tu alegría se potencie y se propague aún más!!
El mundo necesita #REÍR fuerte!
.
.
#SOMOSVENZO
#vivivenzo #ciclismo #bike #bicicleta #cycling #cyclinglifestyle #cyclingphotos #cyclinglife #venzobikes #venzobike #biker #ciclismoargentino #mtb #mountainbike #mtblife #mtblifestyle @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993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8B02E-35C1-4FCA-AE53-0B60215630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0946470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D8559-7828-43AC-AEB8-79D1B163F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B55A5F-55ED-401B-B93A-7FE59FF332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9157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02344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7975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8339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9512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8594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7547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4816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4340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7124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6561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3641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3495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191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- 2021-05-29 10:05:03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celebramos a los bicicleteros en su día. ¡Gracias por bancarnos siempre! #MotomelBicicletas #DíaDelBicicletero #Argentina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563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- 2021-06-15 10:14:40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#diadelpadre
¿Querés ganarte esta bici Wish todoterreno? ¡Es muy fácil, participá en Instagram! https://www.instagram.com/p/CP_Yh0GBlxH/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413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349D0-BBD0-449D-8E18-7E2FE1A4BB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4808121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9E852-FC7C-4244-90F1-CD5900595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90D1BD-1B68-4734-91AB-BA9E34AC8B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2825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55330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6301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3184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5344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7406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1472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0891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5266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841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7984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0281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2365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676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- 2021-05-19 21:55:51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#MicroaventurasVenzo: 🚴🏻‍♀️
Vuelta Candonga/Ascochinga
Esta es una de esas vueltas en donde en muy pocos kilómetros se puede dejar el cemento  atrás. Sacarnos la ciudad de encima. Eso tiene Córdoba, y es lo que nosotros encontramos en sus sierras: la posibilidad real, cercana y casi instantánea de volver a la naturaleza. 
🗓Cuándo hacerlo: es un recorrido que se puede hacer durante todo el año. En cada estación el clima va a ser un factor a tener muy en cuenta pero no excluyente. Si lo que se busca es tranquilidad lo ideal sería evitar los meses de verano y por sobre todo los fines de semana ya que suele ser un recorrido muy frecuentado por motociclistas. 
💧Comida y agua: antes de dejar el asfalto, las ciudades cabeceras de Agua de Oro o Ascochinga son las únicas opciones. Calcular y comprar la comida antes de arrancar con el recorrido, una vez que se sube a la zona de sierras la única opción sería bajar hasta La Cumbre y luego volver a subir para seguir con el recorrido. El agua no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241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20F4AE-1E21-43C1-A8E4-B163ECC419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6066751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94C16-0287-4B61-A87F-5EA04C284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13B567-5CCD-44C1-AABE-16F2CCC777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2174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43434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3092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4075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6710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1543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5196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8868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8149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3235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6436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6033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9850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45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- 2021-05-31 10:30:13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 Activá el lunes con nuestra #Flamingo R29 💨🚴♂️
.
Sus cubiertas #Arisun Graham y los cambios #Sensah le dan a este modelo el confort, la precisión y  la seguridad que buscas. ✅ ✅
.
➡ Conocé más detalles en www.topmega.com.ar
.
.
#topmega #tubicitumundo #flamingo #bikes #bici #bicicleta #ciclismo #ciclismourbano #ciclismoargentina #mtbargentina #mtblife #mtblovers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462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32700-BC20-48FE-8AA0-FEBB215A67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3403219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CA4ED-AADC-4084-9B5E-C29B31110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24898E-1DAF-4172-9C29-A7F089A3F7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3409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42449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2697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7542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237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0136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3431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6371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8910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922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5218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3789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0094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602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- 2021-06-03 14:24:09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a esa compañera🚲 que te acompaña pedaleando la ciudad.⁣
⁣
Hoy, en el día Mundial de la Bicicleta, recordamos todos los beneficios que nos brinda:⁣
✅Cuida nuestra salud: ayuda a proteger las articulaciones y a quemar calorías, combate el dolor de espalda, fortalece el sistema inmunológico y reduce los niveles de cortisol.
#MotomelBicicletas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412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C616A-7659-4EA3-9E7E-79E3605C64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3760675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9069E-FED4-4D4F-8C19-DEA23E6EE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AC6A92-7EE2-41F7-B99B-9403FB5498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6463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58360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5441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224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9653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4767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8424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6282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304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350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7332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4532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2331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31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- 2021-05-26 11:45:06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&gt;¿Sabías que 𝗰𝗶𝗰𝗹𝗶𝘀𝘁𝗮𝘀 𝗾𝘂𝗲 𝗻𝗼 𝘂𝘀𝗮𝗻 𝗰𝗮𝘀𝗰𝗼 𝘁𝗶𝗲𝗻𝗲𝗻 𝗰𝗮𝘀𝗶 𝗲𝗹 𝗱𝗼𝗯𝗹𝗲 𝗱𝗲 𝗿𝗶𝗲𝘀𝗴𝗼 de sufrir una lesión en la cabeza, que aquellos que lo usan? 📣 🚴♀️
. 
⚠ A la hora de pedalear, recordá siempre la importancia de hacerlo con protección y seguridad. Sin importar si es una competencia o un paseo: usá 𝗰𝗮𝘀𝗰𝗼.  ✅
. 
¿Y vos te ponés el casco para salir a pedalear? 𝗧𝗲 𝗹𝗲𝗲𝗺𝗼𝘀!!!  😊
.
.
#topmega #tubicitumundo #bicicletas #bici #ciclismo #ciclismourbano #mtblife #mtbargentina #usacasco #seguridadvial 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383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36ACBE-2730-4894-8AEF-A891C34D6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7301687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C4C65-B3B3-4100-8BC0-57F178435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465B5E-2F1E-48D5-BF63-BFA87AD719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2060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32764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0971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664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4584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9774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1896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4257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3709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8534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1997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77934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6932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04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- 2021-05-27 11:36:29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#MicroaventurasVenzo 🚴🏻‍♂️
.
Hoy les compartimos un recorrido que puede hacerse en pocas horas de pedaleo tranquilo.
.
Los chicos de @andar.liviano recorrieron #LujandeCuyo e la provincia de #Mendoza
.
La ruta costea un predio que se llama #LujanPlaya donde se puede comer e hidratarse para recuperar energías. 🙌🏻
.
Gran parte del recorrido cuenta con #Ciclovias, lo que lo hace seguro y tranquilo para circular.
.
El recorrido termina en el #DiquePotrerillos con una increíble vista hacia la #Cordillera
.
.
Si queres saber más sobre este recorrido, dejá tu consulta en comentarios, que los chicos de @andar.liviano te las van a responder!! 🤩
.
.
@leontrincheri @nicolas.perez.792
#venzo #somosvenzo #vivivenzo #cicloturismo #ciclismo #cicloturismoargentino #argentina #cycling #cyclinglife #mtb #mtblife #viajes #cicloviajeros #viajesvenzo #viviargentina #travelarg #cicloturistasvenzo #bike #biker #turismoargentina #Diariosdebicicletavenzo #microaventurasvenzo #venzotravel @ Potrerillos, Mendoz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316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08AAC3-E979-4CED-92F2-7A9365DAC4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902794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0F212-5452-40E8-8C30-D101E575F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04BFF3-8543-483D-B00B-6B10B58344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4915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12956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1671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95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9371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7278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1816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6452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9136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4395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718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7516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4518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121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- 2021-05-27 18:30:06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&gt;𝟱 𝗿𝗮𝘇𝗼𝗻𝗲𝘀 para enseñar a los niños a 𝗮𝗻𝗱𝗮𝗿 𝗲𝗻 𝗯𝗶𝗰𝗶 💕🚴♀️
. 
1⃣   Contribuye a crear hábitos sanos y a mantenerlos activos ✔
2⃣   Fortalece el sistema inmunológico ✔
3⃣   Los ayuda a adquirir confianza y ganar independencia ✔ 
4⃣   Los enseñamos a cuidar el medio ambiente – es bueno para el medio ambiente ✔
5⃣   Es un gran plan familiar ✔
. 
¿Y vos a qué edad te sumaste a las dos ruedas? ¡𝗧𝗲 𝗹𝗲𝗲𝗺𝗼𝘀! 😊😊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904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0639D-DE27-4491-9909-3214A5CB7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5534170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F60D0-7E33-4852-BCA5-ECF06E3A3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8DF332-6528-41A1-96B1-C94F28E528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9515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63129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7773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0247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6531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8952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1785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6860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9058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7996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9938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0895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5512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652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- 2021-06-15 10:20:27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#Todoterreno Wish 290 Disc
Rodado 29" • Cuadro de aluminio en talle 18" • Cambio Shimano de 24 velocidades • Suspensión delantera • Frenos a disco • Llantas doble pared.
Más info: https://olmobikes.net/bicicleta/wish-290-disc/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398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- 2021-05-28 15:04:05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717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E855B-D5DE-4C37-84D3-0E360D8FD7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1165785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1E1C7-ED9D-4FF3-94B8-093E31109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2F9115-BD90-480F-8836-9819D4F92E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5902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53637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4329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3531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1681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966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7078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6854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1710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7478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6700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583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1701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712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- 2021-05-25 10:20:04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Celebramos el aniversario del primer gobierno patrio.  ⁣
⁣
¡Feliz día!⁣
⁣
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301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08CAE-04B8-4F93-86BA-3FC9153EE6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4522062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94307-2300-4E26-8569-299DD0211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ECB727-596D-451A-88F5-DF42A326C9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7041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64603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935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3972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0716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7615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5166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5261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6512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9801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953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9722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7833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903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- 2021-05-17 12:42:02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5⃣   razones para pasarte a las dos ruedas 🚴♂️
.
Estamos convencidos que el #boomdelasdosruedas llegó para quedarse 🔝 Pero si todavía no te uniste a esta movida, te dejamos motivos más que válidos para hacerlo 😉
.
✔es eco-friendly
✔te ayuda a ahorrar
✔mejora nuestro sistema inmunológico
✔es un ejercicio súper completo
✔reduce el estrés y te pone una sonrisa en la cara 😀😀😀
.
¿Y vos por qué elegís la bici? ❤
.
.
#topmega #tubicitumundo #ciclismo #ciclismoargentino #bici #bike #bicicleta #lifestyle #ecofriendly #mtblife #mtb #ciclismourbano #nuevoestilodevida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776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01C0F-F1E5-4B1D-96E9-9982B423DC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3575155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943F7-385E-48CF-9C2F-CD1825997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9525A1-10AD-48ED-9DDB-40304F802F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7561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75283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819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3556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6969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096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2636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0809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2822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1118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6181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1389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5890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354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- 2021-05-29 11:30:05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Hoy te contamos sobre nuestra MTB 𝑺𝒖𝒏𝒔𝒉𝒊𝒏𝒆 🔥🔥
.
▪cuadro de aluminio
▪frenos a disco mecánico
▪21 velocidades Shimano 
▪cubiertas Arisun Graham
.
La vas a amar tanto como nosotros 💕
.
⚠ Recordá activar las notificaciones para enterarte de nuestro contenido apenas lo subimos 😉
.
.
#topmega #tubicitumundo #bici #bicicletas #ciclismo #ciclismourbano #mtblife #mtb #mtblifestyle #mtbarg #mtbargentina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54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545532-5266-4050-98EF-96D5693F9B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0878548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5CA40-3DA2-41AF-A369-F83FDE4CD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CC8725-A48F-427C-B505-69BF974B6C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668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30434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1225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0536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8336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9754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7889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7972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8399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1260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3764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8619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6119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378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- 2021-05-18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⚠ Que tu experiencia en dos ruedas sea #SEGURA va a hacerte disfrutarla el doble 😉
.
📣Comprá hoy tu #casco Topmega y llevate GRATIS un inflador Giyo + una botella térmica. 🥳
.
Entrá a nuestra web 🛒 y comprá este MEGA COMBO a un precio imperdible, en hasta 12 cuotas sin interés. 🏃♂️ No tenés más excusas: subí a tu bici, súper protegido, con Topmega. 🤜🤛
.
ÚLTIMAS UNIDADES. ➡ Oferta válida hasta agotar stock.
.
.
#topmega #tubicitumundo #bicis #bicicletas #oportunidad #ofertas #descuentos #mtblife #mtblovers #cascobici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475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80F3E-C29D-4AAD-B12E-8B284312F3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3663257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73806-B4AA-4B8A-8850-130F93714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B2182D-C6DF-4DD9-963B-1833750D93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2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78648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3216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1431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6516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2172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4835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9446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1927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8023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3281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9117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4775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377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- 2021-06-08 10:45:09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Que tu experiencia en dos ruedas sea 𝓵𝓪 𝓶𝓮𝓳𝓸𝓻👌
.
Porque la comodidad ante todo 😉, deslizá y chequeá: 𝐡𝐚𝐲 𝐮𝐧 𝐭𝐚𝐦𝐚ñ𝐨 𝐝𝐞 𝐛𝐢𝐜𝐢 𝐢𝐝𝐞𝐚𝐥 𝐩𝐚𝐫𝐚 𝐯𝐨𝐬...
.
&gt;Comentá acá cuál es 𝒕𝒖 𝒕𝒂𝒍𝒍𝒆🚴♀️
.
.
#topmega #tubicitumundo #todoterreno #cicloturismo #bicis #bicicleta #bike #biker #cycling #ciclismo #ciclismoargentina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974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DEFE6-27B2-49DD-AE4B-19765380D1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2430101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0AAE9-3606-47B2-937B-557B41C4E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086E95-45C1-4E9A-B4BB-832C150106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3160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63479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1918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0569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9504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0372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6265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5105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8375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1578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6916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3197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7779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591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- 2021-06-09 10:30:08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&gt;&gt;𝑹𝒆𝒈𝒂𝒍𝒂𝒍𝒆 una #Topmega a tu papá 🔥🔥
. 
.
&gt; ¡Metete a www.topmega.com.ar y #llevatetodo! en hasta 12 cuotas sin interés + envío gratis🏃♀️🏃♂️  
Aprovechá a mimarlo con un regalo súper útil  💕Foto: modelo 𝑺𝒖𝒏𝒔𝒉𝒊𝒏𝒆 😍
.
#topmega #tubicitumundo #diadelpadre #regalosparapapa #bici #bicicleta #ciclismo #mtblife #mtblove #mtblovers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555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79FC1-0308-4A5A-A585-CAE2012FA5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6453340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845A8-1766-4267-862D-306C2ABD0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711231-E4D9-4AED-9A61-00CA033785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173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38556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6151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3274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2909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8162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2518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2462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0139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8622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5578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3689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2051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26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- 2021-06-05 10:00:45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Amigate con el medio ambiente. Usá la bici, lo mejor para la movilidad urbana. ⁣
⁣
Más 🚲 = menos contaminación.⁣
⁣
#MotivilidadUrbana #DíaMedioAmbiente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77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- 2021-05-19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Maxam 90 es la bicicleta que se adapta a vos. Su rodado 29 y su nuevo diseño la transforman en la compañía ideal para tus recorridos por la ciudad.
#MotomelBicicletas #Gama2021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488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309AA-6303-4206-8233-1F602C29EA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7993001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3D68A-5420-4F7F-AACD-45F6A3674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419B1A-6BE2-4347-B23B-261EEFCBA3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5725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71605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9848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8162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8074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7876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5602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9262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1414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6994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3761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4138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1575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198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- 2021-05-22 11:30:04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Ciclismo: una palabra de 8 letras y 1000 emociones. Para quienes hacen del ciclismo un estilo de vida 😍 😍
.
Lo resumimos todo en unas palabras 😉 
.
¿Y a vos qué te genera tu Topmega? 💫
.
.
#topmega #tubicitumundo #ciclismo #mtblifestyle #aventura #pasion #ciclismoargentino #bikes #bicicletas #bicis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000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371329-6D0B-440B-87C7-BADCA3A0C5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7926807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A16E5-DB63-43A4-9A48-F95250CBB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C58FFA-B846-42F4-9DF6-4C7DB9DE2C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270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27190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2906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6512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7641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2714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8696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5500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3859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8675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3115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0002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4041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952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- 2021-05-20 11:12:02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#Topmega Sunshine🚴♂️ Una de las más elegidas del Hotsale 🔥🔥
.
&gt; No te quedes con las ganas de tener tu #Sunshine 😉❤ Encontrá más detalles de este modelo genial en www.topmega.com.ar 
.
&gt; Contanos en comentarios qué te parece este modelo👍
.
.
#topmega #tubicitumundo #adrenalina #aventura #ciclismo #ciclismourbano #ciclismoargentina #bicis #bicicletas #mtbargentina #mtblife 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873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89BE4-EE76-42BD-B4F7-5F950B9BE2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1178780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E65B5-F506-4C5B-97C2-6C30CEBD1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D09C99-5D6D-452D-A35E-570968D682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80995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282065-9D5F-449F-B25C-F4B06D825C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4DCBB-D59A-40D2-891A-C410B9659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3846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84F77-2B5D-463C-A168-D9B1AFB37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922C50-9795-417D-95F3-805B9B9504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6981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1045416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001629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489941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325583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33441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041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- 2021-06-10 10:52:01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🔥Junio en el Mes del #padre
.
🤩 Deseamos que puedas comprarte un bicicleta y Bajamos todos los precios, porque entendemos el momento que vivimos!!!
Te esperamos en grainbarsport.com o redes GrainbarSport
-
#TOPMEGA #venzo #pandemia #sol #rosario #argentina #buenosaires Bicicletas Futura #Mendoza Pablo Astelarra Gisselle Gomez Gómez Alberto Alee Bustos Franco Cabrera Jaki Kamalee Topmega oficial InfoPico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792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- 2021-05-29 00:24:58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SON UNOS DELINCUENTES!!! HACE 19 DIAS QUE COMPRE MI BICICLETA, PAGUE CASH, ME LA FACTURARON Y ABHORA DICEN QUE NO TIENEN STOCK.... ANTES DE COMPRAR ME ESCRIBIENA CADA MEDIA HORA. AHORA NADIE ATIENDE LOS MENSAJES NI LOS LLAMADOS. POR PRIVADO DICEN QUE NO TIENEN BICICLETAS.... ESTAFADORES!!!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151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- 2021-05-28 12:34:01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hola TOPMEGAOFICIAL piensan enviar las compras que se hicieron hace mas de 2 semanas?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388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50536-FD7A-46CE-A3E6-553B534E1A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2923675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7D980-2D3B-49EF-B430-6614624E8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FB4498-61CF-4C95-8E79-FFFD39B5CB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8715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2109714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17037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283008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904881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88788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586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- 2021-05-18 21:23:59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Topmega, el 3 de mayo hice un reclamo por una falla, me dijeron que me iban a mandar el repuesto y hasta el día de hoy no me llego!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576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- 2021-05-24 08:30:28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👉LUCHO BIKE
🚵‍♂️Multimarcas - Venta de bicicletas nuevas y usadas.
🚴Representante Oficial de: Venzo Argentina - Topmega oficial - Firebird- Tomaselli - Bicicletas Oxea - SLP
▶️Venta de repuestos y accesorios.
📍Representante Oficial de Nutremax.arg
📣Representante Oficial de sislubricantes
🚧Service y reparación.
#venzo #topmega #firebird #oxea #raleigh #ciclismo #ciclista #cicloturismo #ciclistas #mtb #ciclismoargentino #bicicletas #bici #lunes #monday 
CM: @lucianomari_ok 
@pepemotors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42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- 2021-06-01 12:14:04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buenos días,  mi nombre es marcos de cordoba capital, necesitaría saber porque están demorados los envíos 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69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1CB7B-9D5B-41E9-BBAE-A828FF238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1637489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1547</Words>
  <Application>Microsoft Office PowerPoint</Application>
  <PresentationFormat>On-screen Show (4:3)</PresentationFormat>
  <Paragraphs>849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Fan Distribution | Teknialbikes</vt:lpstr>
      <vt:lpstr>Facebook +/- Fan Distribution | Teknialbikes</vt:lpstr>
      <vt:lpstr>Facebook Posts Distribution | Teknialbikes</vt:lpstr>
      <vt:lpstr>Facebook Interactions Distribution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</vt:lpstr>
      <vt:lpstr>Facebook Post Table + Reactions | Teknialbikes - 1 of 23</vt:lpstr>
      <vt:lpstr>Facebook Post Table + Reactions | Teknialbikes - 2 of 23</vt:lpstr>
      <vt:lpstr>Facebook Post Table + Reactions | Teknialbikes - 3 of 23</vt:lpstr>
      <vt:lpstr>Facebook Post Table + Reactions | Teknialbikes - 4 of 23</vt:lpstr>
      <vt:lpstr>Facebook Post Table + Reactions | Teknialbikes - 5 of 23</vt:lpstr>
      <vt:lpstr>Facebook Post Table + Reactions | Teknialbikes - 6 of 23</vt:lpstr>
      <vt:lpstr>Facebook Post Table + Reactions | Teknialbikes - 7 of 23</vt:lpstr>
      <vt:lpstr>Facebook Post Table + Reactions | Teknialbikes - 8 of 23</vt:lpstr>
      <vt:lpstr>Facebook Post Table + Reactions | Teknialbikes - 9 of 23</vt:lpstr>
      <vt:lpstr>Facebook Post Table + Reactions | Teknialbikes - 10 of 23</vt:lpstr>
      <vt:lpstr>Facebook Post Table + Reactions | Teknialbikes - 11 of 23</vt:lpstr>
      <vt:lpstr>Facebook Post Table + Reactions | Teknialbikes - 12 of 23</vt:lpstr>
      <vt:lpstr>Facebook Post Table + Reactions | Teknialbikes - 13 of 23</vt:lpstr>
      <vt:lpstr>Facebook Post Table + Reactions | Teknialbikes - 14 of 23</vt:lpstr>
      <vt:lpstr>Facebook Post Table + Reactions | Teknialbikes - 15 of 23</vt:lpstr>
      <vt:lpstr>Facebook Post Table + Reactions | Teknialbikes - 16 of 23</vt:lpstr>
      <vt:lpstr>Facebook Post Table + Reactions | Teknialbikes - 17 of 23</vt:lpstr>
      <vt:lpstr>Facebook Post Table + Reactions | Teknialbikes - 18 of 23</vt:lpstr>
      <vt:lpstr>Facebook Post Table + Reactions | Teknialbikes - 19 of 23</vt:lpstr>
      <vt:lpstr>Facebook Post Table + Reactions | Teknialbikes - 20 of 23</vt:lpstr>
      <vt:lpstr>Facebook Post Table + Reactions | Teknialbikes - 21 of 23</vt:lpstr>
      <vt:lpstr>Facebook Post Table + Reactions | Teknialbikes - 22 of 23</vt:lpstr>
      <vt:lpstr>Facebook Post Table + Reactions | Teknialbikes - 23 of 23</vt:lpstr>
      <vt:lpstr>Facebook User Posts | Teknialbikes</vt:lpstr>
      <vt:lpstr>Facebook User Posts Table | Teknialbikes - 1 of 2</vt:lpstr>
      <vt:lpstr>Facebook User Posts Table | Teknialbikes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2021-06-17T11:02:36Z</dcterms:created>
  <dcterms:modified xsi:type="dcterms:W3CDTF">2021-06-17T11:03:48Z</dcterms:modified>
</cp:coreProperties>
</file>