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10.275700000000001</c:v>
                </c:pt>
                <c:pt idx="1">
                  <c:v>45</c:v>
                </c:pt>
                <c:pt idx="2">
                  <c:v>12.7262</c:v>
                </c:pt>
                <c:pt idx="3">
                  <c:v>0</c:v>
                </c:pt>
                <c:pt idx="4">
                  <c:v>17.793600000000001</c:v>
                </c:pt>
                <c:pt idx="5">
                  <c:v>76.023700000000005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E-49A4-B571-B784A7432B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10.4175</c:v>
                </c:pt>
                <c:pt idx="1">
                  <c:v>55</c:v>
                </c:pt>
                <c:pt idx="2">
                  <c:v>2.7149000000000001</c:v>
                </c:pt>
                <c:pt idx="3">
                  <c:v>0</c:v>
                </c:pt>
                <c:pt idx="4">
                  <c:v>3.0384000000000002</c:v>
                </c:pt>
                <c:pt idx="5">
                  <c:v>28.120100000000001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EE-49A4-B571-B784A7432B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12.0425</c:v>
                </c:pt>
                <c:pt idx="1">
                  <c:v>100</c:v>
                </c:pt>
                <c:pt idx="2">
                  <c:v>18.212700000000002</c:v>
                </c:pt>
                <c:pt idx="3">
                  <c:v>100</c:v>
                </c:pt>
                <c:pt idx="4">
                  <c:v>9.6561000000000003</c:v>
                </c:pt>
                <c:pt idx="5">
                  <c:v>3.7103999999999999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EE-49A4-B571-B784A7432B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18.5473</c:v>
                </c:pt>
                <c:pt idx="1">
                  <c:v>35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EE-49A4-B571-B784A7432B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</c:v>
                </c:pt>
                <c:pt idx="2">
                  <c:v>5.6561000000000003</c:v>
                </c:pt>
                <c:pt idx="3">
                  <c:v>0</c:v>
                </c:pt>
                <c:pt idx="4">
                  <c:v>3.6074000000000002</c:v>
                </c:pt>
                <c:pt idx="5">
                  <c:v>-2.3355000000000001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EE-49A4-B571-B784A7432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106024"/>
        <c:axId val="289531856"/>
      </c:radarChart>
      <c:catAx>
        <c:axId val="33210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31856"/>
        <c:crosses val="autoZero"/>
        <c:auto val="1"/>
        <c:lblAlgn val="ctr"/>
        <c:lblOffset val="100"/>
        <c:noMultiLvlLbl val="0"/>
      </c:catAx>
      <c:valAx>
        <c:axId val="2895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0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265899</c:v>
                </c:pt>
                <c:pt idx="1">
                  <c:v>49317</c:v>
                </c:pt>
                <c:pt idx="2">
                  <c:v>32021</c:v>
                </c:pt>
                <c:pt idx="3">
                  <c:v>27700</c:v>
                </c:pt>
                <c:pt idx="4">
                  <c:v>27323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E0-4782-B28E-1BF196A03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-220</c:v>
                </c:pt>
                <c:pt idx="1">
                  <c:v>1686</c:v>
                </c:pt>
                <c:pt idx="2">
                  <c:v>42</c:v>
                </c:pt>
                <c:pt idx="3">
                  <c:v>273</c:v>
                </c:pt>
                <c:pt idx="4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B-4C34-BDD4-F8DE47F20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20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4-49C6-A197-97E8CF74D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100</c:v>
                </c:pt>
                <c:pt idx="1">
                  <c:v>1768</c:v>
                </c:pt>
                <c:pt idx="2">
                  <c:v>322</c:v>
                </c:pt>
                <c:pt idx="3">
                  <c:v>48</c:v>
                </c:pt>
                <c:pt idx="4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2-47A6-87F3-3BD34E747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26652</c:v>
                </c:pt>
                <c:pt idx="1">
                  <c:v>26674</c:v>
                </c:pt>
                <c:pt idx="2">
                  <c:v>26699</c:v>
                </c:pt>
                <c:pt idx="3">
                  <c:v>26731</c:v>
                </c:pt>
                <c:pt idx="4">
                  <c:v>26759</c:v>
                </c:pt>
                <c:pt idx="5">
                  <c:v>26788</c:v>
                </c:pt>
                <c:pt idx="6">
                  <c:v>26815</c:v>
                </c:pt>
                <c:pt idx="7">
                  <c:v>26857</c:v>
                </c:pt>
                <c:pt idx="8">
                  <c:v>26888</c:v>
                </c:pt>
                <c:pt idx="9">
                  <c:v>26918</c:v>
                </c:pt>
                <c:pt idx="10">
                  <c:v>26943</c:v>
                </c:pt>
                <c:pt idx="11">
                  <c:v>26976</c:v>
                </c:pt>
                <c:pt idx="12">
                  <c:v>27003</c:v>
                </c:pt>
                <c:pt idx="13">
                  <c:v>27029</c:v>
                </c:pt>
                <c:pt idx="14">
                  <c:v>27055</c:v>
                </c:pt>
                <c:pt idx="15">
                  <c:v>27053</c:v>
                </c:pt>
                <c:pt idx="16">
                  <c:v>27051</c:v>
                </c:pt>
                <c:pt idx="17">
                  <c:v>27049</c:v>
                </c:pt>
                <c:pt idx="18">
                  <c:v>27053</c:v>
                </c:pt>
                <c:pt idx="19">
                  <c:v>27072</c:v>
                </c:pt>
                <c:pt idx="20">
                  <c:v>27106</c:v>
                </c:pt>
                <c:pt idx="21">
                  <c:v>27135</c:v>
                </c:pt>
                <c:pt idx="22">
                  <c:v>27155</c:v>
                </c:pt>
                <c:pt idx="23">
                  <c:v>27184</c:v>
                </c:pt>
                <c:pt idx="24">
                  <c:v>27213</c:v>
                </c:pt>
                <c:pt idx="25">
                  <c:v>27235</c:v>
                </c:pt>
                <c:pt idx="26">
                  <c:v>27255</c:v>
                </c:pt>
                <c:pt idx="27">
                  <c:v>27282</c:v>
                </c:pt>
                <c:pt idx="28">
                  <c:v>27308</c:v>
                </c:pt>
                <c:pt idx="29">
                  <c:v>27323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5-4E04-A9B9-A97CCD2E27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27441</c:v>
                </c:pt>
                <c:pt idx="1">
                  <c:v>27448</c:v>
                </c:pt>
                <c:pt idx="2">
                  <c:v>27450</c:v>
                </c:pt>
                <c:pt idx="3">
                  <c:v>27460</c:v>
                </c:pt>
                <c:pt idx="4">
                  <c:v>27468</c:v>
                </c:pt>
                <c:pt idx="5">
                  <c:v>27477</c:v>
                </c:pt>
                <c:pt idx="6">
                  <c:v>27488</c:v>
                </c:pt>
                <c:pt idx="7">
                  <c:v>27497</c:v>
                </c:pt>
                <c:pt idx="8">
                  <c:v>27509</c:v>
                </c:pt>
                <c:pt idx="9">
                  <c:v>27518</c:v>
                </c:pt>
                <c:pt idx="10">
                  <c:v>27528</c:v>
                </c:pt>
                <c:pt idx="11">
                  <c:v>27538</c:v>
                </c:pt>
                <c:pt idx="12">
                  <c:v>27549</c:v>
                </c:pt>
                <c:pt idx="13">
                  <c:v>27568</c:v>
                </c:pt>
                <c:pt idx="14">
                  <c:v>27580</c:v>
                </c:pt>
                <c:pt idx="15">
                  <c:v>27579</c:v>
                </c:pt>
                <c:pt idx="16">
                  <c:v>27576</c:v>
                </c:pt>
                <c:pt idx="17">
                  <c:v>27575</c:v>
                </c:pt>
                <c:pt idx="18">
                  <c:v>27581</c:v>
                </c:pt>
                <c:pt idx="19">
                  <c:v>27599</c:v>
                </c:pt>
                <c:pt idx="20">
                  <c:v>27611</c:v>
                </c:pt>
                <c:pt idx="21">
                  <c:v>27623</c:v>
                </c:pt>
                <c:pt idx="22">
                  <c:v>27632</c:v>
                </c:pt>
                <c:pt idx="23">
                  <c:v>27646</c:v>
                </c:pt>
                <c:pt idx="24">
                  <c:v>27656</c:v>
                </c:pt>
                <c:pt idx="25">
                  <c:v>27662</c:v>
                </c:pt>
                <c:pt idx="26">
                  <c:v>27672</c:v>
                </c:pt>
                <c:pt idx="27">
                  <c:v>27680</c:v>
                </c:pt>
                <c:pt idx="28">
                  <c:v>27692</c:v>
                </c:pt>
                <c:pt idx="29">
                  <c:v>27700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05-4E04-A9B9-A97CCD2E27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31981</c:v>
                </c:pt>
                <c:pt idx="1">
                  <c:v>31981</c:v>
                </c:pt>
                <c:pt idx="2">
                  <c:v>31981</c:v>
                </c:pt>
                <c:pt idx="3">
                  <c:v>31982</c:v>
                </c:pt>
                <c:pt idx="4">
                  <c:v>31979</c:v>
                </c:pt>
                <c:pt idx="5">
                  <c:v>31980</c:v>
                </c:pt>
                <c:pt idx="6">
                  <c:v>31979</c:v>
                </c:pt>
                <c:pt idx="7">
                  <c:v>31977</c:v>
                </c:pt>
                <c:pt idx="8">
                  <c:v>31982</c:v>
                </c:pt>
                <c:pt idx="9">
                  <c:v>31985</c:v>
                </c:pt>
                <c:pt idx="10">
                  <c:v>31990</c:v>
                </c:pt>
                <c:pt idx="11">
                  <c:v>31993</c:v>
                </c:pt>
                <c:pt idx="12">
                  <c:v>31995</c:v>
                </c:pt>
                <c:pt idx="13">
                  <c:v>31998</c:v>
                </c:pt>
                <c:pt idx="14">
                  <c:v>32000</c:v>
                </c:pt>
                <c:pt idx="15">
                  <c:v>32000</c:v>
                </c:pt>
                <c:pt idx="16">
                  <c:v>32002</c:v>
                </c:pt>
                <c:pt idx="17">
                  <c:v>32002</c:v>
                </c:pt>
                <c:pt idx="18">
                  <c:v>32001</c:v>
                </c:pt>
                <c:pt idx="19">
                  <c:v>32004</c:v>
                </c:pt>
                <c:pt idx="20">
                  <c:v>32005</c:v>
                </c:pt>
                <c:pt idx="21">
                  <c:v>32007</c:v>
                </c:pt>
                <c:pt idx="22">
                  <c:v>32009</c:v>
                </c:pt>
                <c:pt idx="23">
                  <c:v>32010</c:v>
                </c:pt>
                <c:pt idx="24">
                  <c:v>32013</c:v>
                </c:pt>
                <c:pt idx="25">
                  <c:v>32014</c:v>
                </c:pt>
                <c:pt idx="26">
                  <c:v>32018</c:v>
                </c:pt>
                <c:pt idx="27">
                  <c:v>32016</c:v>
                </c:pt>
                <c:pt idx="28">
                  <c:v>32021</c:v>
                </c:pt>
                <c:pt idx="29">
                  <c:v>32021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05-4E04-A9B9-A97CCD2E27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47672</c:v>
                </c:pt>
                <c:pt idx="1">
                  <c:v>47711</c:v>
                </c:pt>
                <c:pt idx="2">
                  <c:v>47756</c:v>
                </c:pt>
                <c:pt idx="3">
                  <c:v>47792</c:v>
                </c:pt>
                <c:pt idx="4">
                  <c:v>47847</c:v>
                </c:pt>
                <c:pt idx="5">
                  <c:v>47898</c:v>
                </c:pt>
                <c:pt idx="6">
                  <c:v>47928</c:v>
                </c:pt>
                <c:pt idx="7">
                  <c:v>48032</c:v>
                </c:pt>
                <c:pt idx="8">
                  <c:v>48426</c:v>
                </c:pt>
                <c:pt idx="9">
                  <c:v>48555</c:v>
                </c:pt>
                <c:pt idx="10">
                  <c:v>48805</c:v>
                </c:pt>
                <c:pt idx="11">
                  <c:v>48967</c:v>
                </c:pt>
                <c:pt idx="12">
                  <c:v>49143</c:v>
                </c:pt>
                <c:pt idx="13">
                  <c:v>49156</c:v>
                </c:pt>
                <c:pt idx="14">
                  <c:v>49151</c:v>
                </c:pt>
                <c:pt idx="15">
                  <c:v>49150</c:v>
                </c:pt>
                <c:pt idx="16">
                  <c:v>49145</c:v>
                </c:pt>
                <c:pt idx="17">
                  <c:v>49138</c:v>
                </c:pt>
                <c:pt idx="18">
                  <c:v>49136</c:v>
                </c:pt>
                <c:pt idx="19">
                  <c:v>49133</c:v>
                </c:pt>
                <c:pt idx="20">
                  <c:v>49134</c:v>
                </c:pt>
                <c:pt idx="21">
                  <c:v>49139</c:v>
                </c:pt>
                <c:pt idx="22">
                  <c:v>49141</c:v>
                </c:pt>
                <c:pt idx="23">
                  <c:v>49141</c:v>
                </c:pt>
                <c:pt idx="24">
                  <c:v>49158</c:v>
                </c:pt>
                <c:pt idx="25">
                  <c:v>49200</c:v>
                </c:pt>
                <c:pt idx="26">
                  <c:v>49224</c:v>
                </c:pt>
                <c:pt idx="27">
                  <c:v>49252</c:v>
                </c:pt>
                <c:pt idx="28">
                  <c:v>49293</c:v>
                </c:pt>
                <c:pt idx="29">
                  <c:v>49317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05-4E04-A9B9-A97CCD2E27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266114</c:v>
                </c:pt>
                <c:pt idx="1">
                  <c:v>266108</c:v>
                </c:pt>
                <c:pt idx="2">
                  <c:v>266098</c:v>
                </c:pt>
                <c:pt idx="3">
                  <c:v>266088</c:v>
                </c:pt>
                <c:pt idx="4">
                  <c:v>266080</c:v>
                </c:pt>
                <c:pt idx="5">
                  <c:v>266062</c:v>
                </c:pt>
                <c:pt idx="6">
                  <c:v>266055</c:v>
                </c:pt>
                <c:pt idx="7">
                  <c:v>266049</c:v>
                </c:pt>
                <c:pt idx="8">
                  <c:v>266043</c:v>
                </c:pt>
                <c:pt idx="9">
                  <c:v>266038</c:v>
                </c:pt>
                <c:pt idx="10">
                  <c:v>266033</c:v>
                </c:pt>
                <c:pt idx="11">
                  <c:v>266028</c:v>
                </c:pt>
                <c:pt idx="12">
                  <c:v>266022</c:v>
                </c:pt>
                <c:pt idx="13">
                  <c:v>266015</c:v>
                </c:pt>
                <c:pt idx="14">
                  <c:v>266009</c:v>
                </c:pt>
                <c:pt idx="15">
                  <c:v>266000</c:v>
                </c:pt>
                <c:pt idx="16">
                  <c:v>265988</c:v>
                </c:pt>
                <c:pt idx="17">
                  <c:v>265977</c:v>
                </c:pt>
                <c:pt idx="18">
                  <c:v>265972</c:v>
                </c:pt>
                <c:pt idx="19">
                  <c:v>265964</c:v>
                </c:pt>
                <c:pt idx="20">
                  <c:v>265956</c:v>
                </c:pt>
                <c:pt idx="21">
                  <c:v>265949</c:v>
                </c:pt>
                <c:pt idx="22">
                  <c:v>265947</c:v>
                </c:pt>
                <c:pt idx="23">
                  <c:v>265942</c:v>
                </c:pt>
                <c:pt idx="24">
                  <c:v>265926</c:v>
                </c:pt>
                <c:pt idx="25">
                  <c:v>265923</c:v>
                </c:pt>
                <c:pt idx="26">
                  <c:v>265916</c:v>
                </c:pt>
                <c:pt idx="27">
                  <c:v>265911</c:v>
                </c:pt>
                <c:pt idx="28">
                  <c:v>265904</c:v>
                </c:pt>
                <c:pt idx="29">
                  <c:v>265899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05-4E04-A9B9-A97CCD2E2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10192"/>
        <c:axId val="334008224"/>
      </c:lineChart>
      <c:dateAx>
        <c:axId val="33401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08224"/>
        <c:crosses val="autoZero"/>
        <c:auto val="1"/>
        <c:lblOffset val="100"/>
        <c:baseTimeUnit val="days"/>
      </c:dateAx>
      <c:valAx>
        <c:axId val="33400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22</c:v>
                </c:pt>
                <c:pt idx="2">
                  <c:v>25</c:v>
                </c:pt>
                <c:pt idx="3">
                  <c:v>32</c:v>
                </c:pt>
                <c:pt idx="4">
                  <c:v>28</c:v>
                </c:pt>
                <c:pt idx="5">
                  <c:v>29</c:v>
                </c:pt>
                <c:pt idx="6">
                  <c:v>27</c:v>
                </c:pt>
                <c:pt idx="7">
                  <c:v>42</c:v>
                </c:pt>
                <c:pt idx="8">
                  <c:v>31</c:v>
                </c:pt>
                <c:pt idx="9">
                  <c:v>30</c:v>
                </c:pt>
                <c:pt idx="10">
                  <c:v>25</c:v>
                </c:pt>
                <c:pt idx="11">
                  <c:v>33</c:v>
                </c:pt>
                <c:pt idx="12">
                  <c:v>27</c:v>
                </c:pt>
                <c:pt idx="13">
                  <c:v>26</c:v>
                </c:pt>
                <c:pt idx="14">
                  <c:v>26</c:v>
                </c:pt>
                <c:pt idx="15">
                  <c:v>-2</c:v>
                </c:pt>
                <c:pt idx="16">
                  <c:v>-2</c:v>
                </c:pt>
                <c:pt idx="17">
                  <c:v>-2</c:v>
                </c:pt>
                <c:pt idx="18">
                  <c:v>4</c:v>
                </c:pt>
                <c:pt idx="19">
                  <c:v>19</c:v>
                </c:pt>
                <c:pt idx="20">
                  <c:v>34</c:v>
                </c:pt>
                <c:pt idx="21">
                  <c:v>29</c:v>
                </c:pt>
                <c:pt idx="22">
                  <c:v>20</c:v>
                </c:pt>
                <c:pt idx="23">
                  <c:v>29</c:v>
                </c:pt>
                <c:pt idx="24">
                  <c:v>29</c:v>
                </c:pt>
                <c:pt idx="25">
                  <c:v>22</c:v>
                </c:pt>
                <c:pt idx="26">
                  <c:v>20</c:v>
                </c:pt>
                <c:pt idx="27">
                  <c:v>27</c:v>
                </c:pt>
                <c:pt idx="28">
                  <c:v>26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3F-41D0-B75B-C9DB599606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10</c:v>
                </c:pt>
                <c:pt idx="4">
                  <c:v>8</c:v>
                </c:pt>
                <c:pt idx="5">
                  <c:v>9</c:v>
                </c:pt>
                <c:pt idx="6">
                  <c:v>11</c:v>
                </c:pt>
                <c:pt idx="7">
                  <c:v>9</c:v>
                </c:pt>
                <c:pt idx="8">
                  <c:v>12</c:v>
                </c:pt>
                <c:pt idx="9">
                  <c:v>9</c:v>
                </c:pt>
                <c:pt idx="10">
                  <c:v>10</c:v>
                </c:pt>
                <c:pt idx="11">
                  <c:v>10</c:v>
                </c:pt>
                <c:pt idx="12">
                  <c:v>11</c:v>
                </c:pt>
                <c:pt idx="13">
                  <c:v>19</c:v>
                </c:pt>
                <c:pt idx="14">
                  <c:v>12</c:v>
                </c:pt>
                <c:pt idx="15">
                  <c:v>-1</c:v>
                </c:pt>
                <c:pt idx="16">
                  <c:v>-3</c:v>
                </c:pt>
                <c:pt idx="17">
                  <c:v>-1</c:v>
                </c:pt>
                <c:pt idx="18">
                  <c:v>6</c:v>
                </c:pt>
                <c:pt idx="19">
                  <c:v>18</c:v>
                </c:pt>
                <c:pt idx="20">
                  <c:v>12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10</c:v>
                </c:pt>
                <c:pt idx="25">
                  <c:v>6</c:v>
                </c:pt>
                <c:pt idx="26">
                  <c:v>10</c:v>
                </c:pt>
                <c:pt idx="27">
                  <c:v>8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3F-41D0-B75B-C9DB599606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-3</c:v>
                </c:pt>
                <c:pt idx="5">
                  <c:v>1</c:v>
                </c:pt>
                <c:pt idx="6">
                  <c:v>-1</c:v>
                </c:pt>
                <c:pt idx="7">
                  <c:v>-2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-1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-2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3F-41D0-B75B-C9DB599606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</c:v>
                </c:pt>
                <c:pt idx="1">
                  <c:v>39</c:v>
                </c:pt>
                <c:pt idx="2">
                  <c:v>45</c:v>
                </c:pt>
                <c:pt idx="3">
                  <c:v>36</c:v>
                </c:pt>
                <c:pt idx="4">
                  <c:v>55</c:v>
                </c:pt>
                <c:pt idx="5">
                  <c:v>51</c:v>
                </c:pt>
                <c:pt idx="6">
                  <c:v>30</c:v>
                </c:pt>
                <c:pt idx="7">
                  <c:v>104</c:v>
                </c:pt>
                <c:pt idx="8">
                  <c:v>394</c:v>
                </c:pt>
                <c:pt idx="9">
                  <c:v>129</c:v>
                </c:pt>
                <c:pt idx="10">
                  <c:v>250</c:v>
                </c:pt>
                <c:pt idx="11">
                  <c:v>162</c:v>
                </c:pt>
                <c:pt idx="12">
                  <c:v>176</c:v>
                </c:pt>
                <c:pt idx="13">
                  <c:v>13</c:v>
                </c:pt>
                <c:pt idx="14">
                  <c:v>-5</c:v>
                </c:pt>
                <c:pt idx="15">
                  <c:v>-1</c:v>
                </c:pt>
                <c:pt idx="16">
                  <c:v>-5</c:v>
                </c:pt>
                <c:pt idx="17">
                  <c:v>-7</c:v>
                </c:pt>
                <c:pt idx="18">
                  <c:v>-2</c:v>
                </c:pt>
                <c:pt idx="19">
                  <c:v>-3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17</c:v>
                </c:pt>
                <c:pt idx="25">
                  <c:v>42</c:v>
                </c:pt>
                <c:pt idx="26">
                  <c:v>24</c:v>
                </c:pt>
                <c:pt idx="27">
                  <c:v>28</c:v>
                </c:pt>
                <c:pt idx="28">
                  <c:v>41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3F-41D0-B75B-C9DB599606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-5</c:v>
                </c:pt>
                <c:pt idx="1">
                  <c:v>-6</c:v>
                </c:pt>
                <c:pt idx="2">
                  <c:v>-10</c:v>
                </c:pt>
                <c:pt idx="3">
                  <c:v>-10</c:v>
                </c:pt>
                <c:pt idx="4">
                  <c:v>-8</c:v>
                </c:pt>
                <c:pt idx="5">
                  <c:v>-18</c:v>
                </c:pt>
                <c:pt idx="6">
                  <c:v>-7</c:v>
                </c:pt>
                <c:pt idx="7">
                  <c:v>-6</c:v>
                </c:pt>
                <c:pt idx="8">
                  <c:v>-6</c:v>
                </c:pt>
                <c:pt idx="9">
                  <c:v>-5</c:v>
                </c:pt>
                <c:pt idx="10">
                  <c:v>-5</c:v>
                </c:pt>
                <c:pt idx="11">
                  <c:v>-5</c:v>
                </c:pt>
                <c:pt idx="12">
                  <c:v>-6</c:v>
                </c:pt>
                <c:pt idx="13">
                  <c:v>-7</c:v>
                </c:pt>
                <c:pt idx="14">
                  <c:v>-6</c:v>
                </c:pt>
                <c:pt idx="15">
                  <c:v>-9</c:v>
                </c:pt>
                <c:pt idx="16">
                  <c:v>-12</c:v>
                </c:pt>
                <c:pt idx="17">
                  <c:v>-11</c:v>
                </c:pt>
                <c:pt idx="18">
                  <c:v>-5</c:v>
                </c:pt>
                <c:pt idx="19">
                  <c:v>-8</c:v>
                </c:pt>
                <c:pt idx="20">
                  <c:v>-8</c:v>
                </c:pt>
                <c:pt idx="21">
                  <c:v>-7</c:v>
                </c:pt>
                <c:pt idx="22">
                  <c:v>-2</c:v>
                </c:pt>
                <c:pt idx="23">
                  <c:v>-5</c:v>
                </c:pt>
                <c:pt idx="24">
                  <c:v>-16</c:v>
                </c:pt>
                <c:pt idx="25">
                  <c:v>-3</c:v>
                </c:pt>
                <c:pt idx="26">
                  <c:v>-7</c:v>
                </c:pt>
                <c:pt idx="27">
                  <c:v>-5</c:v>
                </c:pt>
                <c:pt idx="28">
                  <c:v>-7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3F-41D0-B75B-C9DB59960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12160"/>
        <c:axId val="334013800"/>
      </c:lineChart>
      <c:dateAx>
        <c:axId val="33401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3800"/>
        <c:crosses val="autoZero"/>
        <c:auto val="1"/>
        <c:lblOffset val="100"/>
        <c:baseTimeUnit val="days"/>
      </c:dateAx>
      <c:valAx>
        <c:axId val="33401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17</c:v>
                </c:pt>
                <c:pt idx="2">
                  <c:v>21</c:v>
                </c:pt>
                <c:pt idx="3">
                  <c:v>21</c:v>
                </c:pt>
                <c:pt idx="4">
                  <c:v>22</c:v>
                </c:pt>
                <c:pt idx="5">
                  <c:v>24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EB-4293-9E3B-2276FBFE2E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EB-4293-9E3B-2276FBFE2E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EB-4293-9E3B-2276FBFE2E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37</c:v>
                </c:pt>
                <c:pt idx="1">
                  <c:v>92</c:v>
                </c:pt>
                <c:pt idx="2">
                  <c:v>42</c:v>
                </c:pt>
                <c:pt idx="3">
                  <c:v>74</c:v>
                </c:pt>
                <c:pt idx="4">
                  <c:v>64</c:v>
                </c:pt>
                <c:pt idx="5">
                  <c:v>62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EB-4293-9E3B-2276FBFE2E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-6</c:v>
                </c:pt>
                <c:pt idx="2">
                  <c:v>-8</c:v>
                </c:pt>
                <c:pt idx="3">
                  <c:v>-11</c:v>
                </c:pt>
                <c:pt idx="4">
                  <c:v>-5</c:v>
                </c:pt>
                <c:pt idx="5">
                  <c:v>-10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EB-4293-9E3B-2276FBFE2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016752"/>
        <c:axId val="334020032"/>
      </c:barChart>
      <c:catAx>
        <c:axId val="33401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20032"/>
        <c:crosses val="autoZero"/>
        <c:auto val="1"/>
        <c:lblAlgn val="ctr"/>
        <c:lblOffset val="100"/>
        <c:noMultiLvlLbl val="0"/>
      </c:catAx>
      <c:valAx>
        <c:axId val="33402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0.169128424850603</c:v>
                </c:pt>
                <c:pt idx="1">
                  <c:v>8.2545399969983502E-2</c:v>
                </c:pt>
                <c:pt idx="2">
                  <c:v>9.3724225837894595E-2</c:v>
                </c:pt>
                <c:pt idx="3">
                  <c:v>0.119854676205101</c:v>
                </c:pt>
                <c:pt idx="4">
                  <c:v>0.10474729714563601</c:v>
                </c:pt>
                <c:pt idx="5">
                  <c:v>0.10837475241974701</c:v>
                </c:pt>
                <c:pt idx="6">
                  <c:v>0.100791399133941</c:v>
                </c:pt>
                <c:pt idx="7">
                  <c:v>0.15662875256386299</c:v>
                </c:pt>
                <c:pt idx="8">
                  <c:v>0.11542614588375499</c:v>
                </c:pt>
                <c:pt idx="9">
                  <c:v>0.111573936328474</c:v>
                </c:pt>
                <c:pt idx="10">
                  <c:v>9.2874656363771499E-2</c:v>
                </c:pt>
                <c:pt idx="11">
                  <c:v>0.12248079278476801</c:v>
                </c:pt>
                <c:pt idx="12">
                  <c:v>0.10008896797153</c:v>
                </c:pt>
                <c:pt idx="13">
                  <c:v>9.6285597896530004E-2</c:v>
                </c:pt>
                <c:pt idx="14">
                  <c:v>9.6192977912612401E-2</c:v>
                </c:pt>
                <c:pt idx="15">
                  <c:v>-7.3923489188689696E-3</c:v>
                </c:pt>
                <c:pt idx="16">
                  <c:v>-7.3928954274941798E-3</c:v>
                </c:pt>
                <c:pt idx="17">
                  <c:v>-7.3934420169309801E-3</c:v>
                </c:pt>
                <c:pt idx="18">
                  <c:v>1.4787977374394599E-2</c:v>
                </c:pt>
                <c:pt idx="19">
                  <c:v>7.0232506561194702E-2</c:v>
                </c:pt>
                <c:pt idx="20">
                  <c:v>0.125591016548463</c:v>
                </c:pt>
                <c:pt idx="21">
                  <c:v>0.106987382867262</c:v>
                </c:pt>
                <c:pt idx="22">
                  <c:v>7.3705546342362302E-2</c:v>
                </c:pt>
                <c:pt idx="23">
                  <c:v>0.106794328852882</c:v>
                </c:pt>
                <c:pt idx="24">
                  <c:v>0.106680400235433</c:v>
                </c:pt>
                <c:pt idx="25">
                  <c:v>8.0843714401205302E-2</c:v>
                </c:pt>
                <c:pt idx="26">
                  <c:v>7.3434918303653396E-2</c:v>
                </c:pt>
                <c:pt idx="27">
                  <c:v>9.90643918547056E-2</c:v>
                </c:pt>
                <c:pt idx="28">
                  <c:v>9.5300931016787604E-2</c:v>
                </c:pt>
                <c:pt idx="29">
                  <c:v>5.4928958546945898E-2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B8-4542-94D3-8D8FFBC21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5.1044591096364902E-2</c:v>
                </c:pt>
                <c:pt idx="1">
                  <c:v>2.5509274443351201E-2</c:v>
                </c:pt>
                <c:pt idx="2">
                  <c:v>7.2865053920139903E-3</c:v>
                </c:pt>
                <c:pt idx="3">
                  <c:v>3.6429872495446297E-2</c:v>
                </c:pt>
                <c:pt idx="4">
                  <c:v>2.91332847778587E-2</c:v>
                </c:pt>
                <c:pt idx="5">
                  <c:v>3.2765399737876802E-2</c:v>
                </c:pt>
                <c:pt idx="6">
                  <c:v>4.0033482549041002E-2</c:v>
                </c:pt>
                <c:pt idx="7">
                  <c:v>3.2741559953434203E-2</c:v>
                </c:pt>
                <c:pt idx="8">
                  <c:v>4.3641124486307602E-2</c:v>
                </c:pt>
                <c:pt idx="9">
                  <c:v>3.2716565487658597E-2</c:v>
                </c:pt>
                <c:pt idx="10">
                  <c:v>3.6339850279816802E-2</c:v>
                </c:pt>
                <c:pt idx="11">
                  <c:v>3.6326649229874997E-2</c:v>
                </c:pt>
                <c:pt idx="12">
                  <c:v>3.9944803544193497E-2</c:v>
                </c:pt>
                <c:pt idx="13">
                  <c:v>6.8968020617808296E-2</c:v>
                </c:pt>
                <c:pt idx="14">
                  <c:v>4.3528728961114302E-2</c:v>
                </c:pt>
                <c:pt idx="15">
                  <c:v>-3.6258158085569299E-3</c:v>
                </c:pt>
                <c:pt idx="16">
                  <c:v>-1.0877841836179699E-2</c:v>
                </c:pt>
                <c:pt idx="17">
                  <c:v>-3.62634174644619E-3</c:v>
                </c:pt>
                <c:pt idx="18">
                  <c:v>2.1758839528558501E-2</c:v>
                </c:pt>
                <c:pt idx="19">
                  <c:v>6.5262318262572103E-2</c:v>
                </c:pt>
                <c:pt idx="20">
                  <c:v>4.3479836225950197E-2</c:v>
                </c:pt>
                <c:pt idx="21">
                  <c:v>4.3460939480641801E-2</c:v>
                </c:pt>
                <c:pt idx="22">
                  <c:v>3.25815443652029E-2</c:v>
                </c:pt>
                <c:pt idx="23">
                  <c:v>5.06658946149392E-2</c:v>
                </c:pt>
                <c:pt idx="24">
                  <c:v>3.6171598061202299E-2</c:v>
                </c:pt>
                <c:pt idx="25">
                  <c:v>2.1695111368238401E-2</c:v>
                </c:pt>
                <c:pt idx="26">
                  <c:v>3.6150676017641499E-2</c:v>
                </c:pt>
                <c:pt idx="27">
                  <c:v>2.89100896212778E-2</c:v>
                </c:pt>
                <c:pt idx="28">
                  <c:v>4.3352601156069398E-2</c:v>
                </c:pt>
                <c:pt idx="29">
                  <c:v>2.88892098801098E-2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B8-4542-94D3-8D8FFBC217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6.2541042559179499E-3</c:v>
                </c:pt>
                <c:pt idx="1">
                  <c:v>0</c:v>
                </c:pt>
                <c:pt idx="2">
                  <c:v>0</c:v>
                </c:pt>
                <c:pt idx="3">
                  <c:v>3.12685657108908E-3</c:v>
                </c:pt>
                <c:pt idx="4">
                  <c:v>-9.3802764054780798E-3</c:v>
                </c:pt>
                <c:pt idx="5">
                  <c:v>3.1270521279589702E-3</c:v>
                </c:pt>
                <c:pt idx="6">
                  <c:v>-3.1269543464665399E-3</c:v>
                </c:pt>
                <c:pt idx="7">
                  <c:v>-6.2541042559179499E-3</c:v>
                </c:pt>
                <c:pt idx="8">
                  <c:v>1.5636238546455301E-2</c:v>
                </c:pt>
                <c:pt idx="9">
                  <c:v>9.3802764054780798E-3</c:v>
                </c:pt>
                <c:pt idx="10">
                  <c:v>1.5632327653587599E-2</c:v>
                </c:pt>
                <c:pt idx="11">
                  <c:v>9.3779306033135394E-3</c:v>
                </c:pt>
                <c:pt idx="12">
                  <c:v>6.2513674866376996E-3</c:v>
                </c:pt>
                <c:pt idx="13">
                  <c:v>9.3764650726675999E-3</c:v>
                </c:pt>
                <c:pt idx="14">
                  <c:v>6.2503906494155896E-3</c:v>
                </c:pt>
                <c:pt idx="15">
                  <c:v>0</c:v>
                </c:pt>
                <c:pt idx="16">
                  <c:v>6.2500000000000003E-3</c:v>
                </c:pt>
                <c:pt idx="17">
                  <c:v>0</c:v>
                </c:pt>
                <c:pt idx="18">
                  <c:v>-3.12480469970627E-3</c:v>
                </c:pt>
                <c:pt idx="19">
                  <c:v>9.3747070404049896E-3</c:v>
                </c:pt>
                <c:pt idx="20">
                  <c:v>3.12460942382202E-3</c:v>
                </c:pt>
                <c:pt idx="21">
                  <c:v>6.24902359006405E-3</c:v>
                </c:pt>
                <c:pt idx="22">
                  <c:v>6.2486331115068601E-3</c:v>
                </c:pt>
                <c:pt idx="23">
                  <c:v>3.1241213408728799E-3</c:v>
                </c:pt>
                <c:pt idx="24">
                  <c:v>9.3720712277413302E-3</c:v>
                </c:pt>
                <c:pt idx="25">
                  <c:v>3.12373098428763E-3</c:v>
                </c:pt>
                <c:pt idx="26">
                  <c:v>1.24945336415318E-2</c:v>
                </c:pt>
                <c:pt idx="27">
                  <c:v>-6.2464863514273203E-3</c:v>
                </c:pt>
                <c:pt idx="28">
                  <c:v>1.56171914042979E-2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B8-4542-94D3-8D8FFBC217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8.6078394323024901E-2</c:v>
                </c:pt>
                <c:pt idx="1">
                  <c:v>8.1809028360463207E-2</c:v>
                </c:pt>
                <c:pt idx="2">
                  <c:v>9.4317872188803401E-2</c:v>
                </c:pt>
                <c:pt idx="3">
                  <c:v>7.5383197922774106E-2</c:v>
                </c:pt>
                <c:pt idx="4">
                  <c:v>0.115082022095748</c:v>
                </c:pt>
                <c:pt idx="5">
                  <c:v>0.10658975484356401</c:v>
                </c:pt>
                <c:pt idx="6">
                  <c:v>6.2633095327571095E-2</c:v>
                </c:pt>
                <c:pt idx="7">
                  <c:v>0.21699215489901499</c:v>
                </c:pt>
                <c:pt idx="8">
                  <c:v>0.82028647568287805</c:v>
                </c:pt>
                <c:pt idx="9">
                  <c:v>0.26638582579606002</c:v>
                </c:pt>
                <c:pt idx="10">
                  <c:v>0.51488003295232199</c:v>
                </c:pt>
                <c:pt idx="11">
                  <c:v>0.331933203565209</c:v>
                </c:pt>
                <c:pt idx="12">
                  <c:v>0.359425735699553</c:v>
                </c:pt>
                <c:pt idx="13">
                  <c:v>2.6453411472641099E-2</c:v>
                </c:pt>
                <c:pt idx="14">
                  <c:v>-1.01716982667426E-2</c:v>
                </c:pt>
                <c:pt idx="15">
                  <c:v>-2.0345466012899002E-3</c:v>
                </c:pt>
                <c:pt idx="16">
                  <c:v>-1.01729399796541E-2</c:v>
                </c:pt>
                <c:pt idx="17">
                  <c:v>-1.42435649608302E-2</c:v>
                </c:pt>
                <c:pt idx="18">
                  <c:v>-4.0701697260775802E-3</c:v>
                </c:pt>
                <c:pt idx="19">
                  <c:v>-6.1055030934549E-3</c:v>
                </c:pt>
                <c:pt idx="20">
                  <c:v>2.0352919626320399E-3</c:v>
                </c:pt>
                <c:pt idx="21">
                  <c:v>1.0176252696707E-2</c:v>
                </c:pt>
                <c:pt idx="22">
                  <c:v>4.0700868963552397E-3</c:v>
                </c:pt>
                <c:pt idx="23">
                  <c:v>0</c:v>
                </c:pt>
                <c:pt idx="24">
                  <c:v>3.4594330599702898E-2</c:v>
                </c:pt>
                <c:pt idx="25">
                  <c:v>8.54387892103015E-2</c:v>
                </c:pt>
                <c:pt idx="26">
                  <c:v>4.8780487804878099E-2</c:v>
                </c:pt>
                <c:pt idx="27">
                  <c:v>5.6882821387940798E-2</c:v>
                </c:pt>
                <c:pt idx="28">
                  <c:v>8.3245350442621602E-2</c:v>
                </c:pt>
                <c:pt idx="29">
                  <c:v>4.8688454750167399E-2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B8-4542-94D3-8D8FFBC217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-1.87885870606759E-3</c:v>
                </c:pt>
                <c:pt idx="1">
                  <c:v>-2.2546728093974801E-3</c:v>
                </c:pt>
                <c:pt idx="2">
                  <c:v>-3.7578727433974198E-3</c:v>
                </c:pt>
                <c:pt idx="3">
                  <c:v>-3.7580139647798898E-3</c:v>
                </c:pt>
                <c:pt idx="4">
                  <c:v>-3.0065241574216001E-3</c:v>
                </c:pt>
                <c:pt idx="5">
                  <c:v>-6.76488274203247E-3</c:v>
                </c:pt>
                <c:pt idx="6">
                  <c:v>-2.63096571475821E-3</c:v>
                </c:pt>
                <c:pt idx="7">
                  <c:v>-2.2551728026159999E-3</c:v>
                </c:pt>
                <c:pt idx="8">
                  <c:v>-2.25522366180666E-3</c:v>
                </c:pt>
                <c:pt idx="9">
                  <c:v>-1.8793954360761199E-3</c:v>
                </c:pt>
                <c:pt idx="10">
                  <c:v>-1.87943075801201E-3</c:v>
                </c:pt>
                <c:pt idx="11">
                  <c:v>-1.8794660812756301E-3</c:v>
                </c:pt>
                <c:pt idx="12">
                  <c:v>-2.2554016870404599E-3</c:v>
                </c:pt>
                <c:pt idx="13">
                  <c:v>-2.63136131598139E-3</c:v>
                </c:pt>
                <c:pt idx="14">
                  <c:v>-2.25551190722328E-3</c:v>
                </c:pt>
                <c:pt idx="15">
                  <c:v>-3.3833441725655898E-3</c:v>
                </c:pt>
                <c:pt idx="16">
                  <c:v>-4.5112781954887203E-3</c:v>
                </c:pt>
                <c:pt idx="17">
                  <c:v>-4.1355249108982403E-3</c:v>
                </c:pt>
                <c:pt idx="18">
                  <c:v>-1.8798617925610099E-3</c:v>
                </c:pt>
                <c:pt idx="19">
                  <c:v>-3.0078354112463E-3</c:v>
                </c:pt>
                <c:pt idx="20">
                  <c:v>-3.0079258847062001E-3</c:v>
                </c:pt>
                <c:pt idx="21">
                  <c:v>-2.63201431815789E-3</c:v>
                </c:pt>
                <c:pt idx="22">
                  <c:v>-7.5202388427856497E-4</c:v>
                </c:pt>
                <c:pt idx="23">
                  <c:v>-1.8800738493007999E-3</c:v>
                </c:pt>
                <c:pt idx="24">
                  <c:v>-6.0163494295748703E-3</c:v>
                </c:pt>
                <c:pt idx="25">
                  <c:v>-1.12813339049209E-3</c:v>
                </c:pt>
                <c:pt idx="26">
                  <c:v>-2.6323409407986499E-3</c:v>
                </c:pt>
                <c:pt idx="27">
                  <c:v>-1.88029302486499E-3</c:v>
                </c:pt>
                <c:pt idx="28">
                  <c:v>-2.6324597327677299E-3</c:v>
                </c:pt>
                <c:pt idx="29">
                  <c:v>-1.8803778807389101E-3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B8-4542-94D3-8D8FFBC21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33168"/>
        <c:axId val="289526280"/>
      </c:lineChart>
      <c:dateAx>
        <c:axId val="28953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26280"/>
        <c:crosses val="autoZero"/>
        <c:auto val="1"/>
        <c:lblOffset val="100"/>
        <c:baseTimeUnit val="days"/>
      </c:dateAx>
      <c:valAx>
        <c:axId val="2895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3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B8-4E46-862F-44D288A305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B8-4E46-862F-44D288A305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B8-4E46-862F-44D288A305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B8-4E46-862F-44D288A305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B8-4E46-862F-44D288A30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33472"/>
        <c:axId val="328030848"/>
      </c:lineChart>
      <c:dateAx>
        <c:axId val="32803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0848"/>
        <c:crosses val="autoZero"/>
        <c:auto val="1"/>
        <c:lblOffset val="100"/>
        <c:baseTimeUnit val="days"/>
      </c:dateAx>
      <c:valAx>
        <c:axId val="32803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5-4A5C-A86E-F4D4CA15F5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5-4A5C-A86E-F4D4CA15F5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5-4A5C-A86E-F4D4CA15F5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B5-4A5C-A86E-F4D4CA15F5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B5-4A5C-A86E-F4D4CA15F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29536"/>
        <c:axId val="328036424"/>
      </c:lineChart>
      <c:catAx>
        <c:axId val="32802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6424"/>
        <c:crosses val="autoZero"/>
        <c:auto val="1"/>
        <c:lblAlgn val="ctr"/>
        <c:lblOffset val="100"/>
        <c:noMultiLvlLbl val="0"/>
      </c:catAx>
      <c:valAx>
        <c:axId val="32803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2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EF-47F9-B654-CC214D97E2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EF-47F9-B654-CC214D97E2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EF-47F9-B654-CC214D97E2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EF-47F9-B654-CC214D97E2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EF-47F9-B654-CC214D97E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040688"/>
        <c:axId val="328039376"/>
      </c:barChart>
      <c:catAx>
        <c:axId val="32804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39376"/>
        <c:crosses val="autoZero"/>
        <c:auto val="1"/>
        <c:lblAlgn val="ctr"/>
        <c:lblOffset val="100"/>
        <c:noMultiLvlLbl val="0"/>
      </c:catAx>
      <c:valAx>
        <c:axId val="32803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179</c:v>
                </c:pt>
                <c:pt idx="1">
                  <c:v>44</c:v>
                </c:pt>
                <c:pt idx="2">
                  <c:v>125</c:v>
                </c:pt>
                <c:pt idx="3">
                  <c:v>1448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F3-4A46-A3B8-61DE82401E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2</c:v>
                </c:pt>
                <c:pt idx="2">
                  <c:v>13</c:v>
                </c:pt>
                <c:pt idx="3">
                  <c:v>181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F3-4A46-A3B8-61DE82401E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F3-4A46-A3B8-61DE82401E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F3-4A46-A3B8-61DE82401E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F3-4A46-A3B8-61DE82401E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F3-4A46-A3B8-61DE82401E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</c:v>
                </c:pt>
                <c:pt idx="1">
                  <c:v>0</c:v>
                </c:pt>
                <c:pt idx="2">
                  <c:v>174</c:v>
                </c:pt>
                <c:pt idx="3">
                  <c:v>73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F3-4A46-A3B8-61DE82401E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14</c:v>
                </c:pt>
                <c:pt idx="1">
                  <c:v>2</c:v>
                </c:pt>
                <c:pt idx="2">
                  <c:v>1</c:v>
                </c:pt>
                <c:pt idx="3">
                  <c:v>54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7F3-4A46-A3B8-61DE82401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041344"/>
        <c:axId val="328042656"/>
      </c:barChart>
      <c:catAx>
        <c:axId val="32804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2656"/>
        <c:crosses val="autoZero"/>
        <c:auto val="1"/>
        <c:lblAlgn val="ctr"/>
        <c:lblOffset val="100"/>
        <c:noMultiLvlLbl val="0"/>
      </c:catAx>
      <c:valAx>
        <c:axId val="32804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5-4DE3-BDCA-28CE81D554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05-4DE3-BDCA-28CE81D554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17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05-4DE3-BDCA-28CE81D554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05-4DE3-BDCA-28CE81D55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109800"/>
        <c:axId val="336108160"/>
      </c:barChart>
      <c:catAx>
        <c:axId val="33610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8160"/>
        <c:crosses val="autoZero"/>
        <c:auto val="1"/>
        <c:lblAlgn val="ctr"/>
        <c:lblOffset val="100"/>
        <c:noMultiLvlLbl val="0"/>
      </c:catAx>
      <c:valAx>
        <c:axId val="33610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6.2993293067032302E-2</c:v>
                </c:pt>
                <c:pt idx="2">
                  <c:v>5.0024085670878599E-2</c:v>
                </c:pt>
                <c:pt idx="3">
                  <c:v>0.13710304961648201</c:v>
                </c:pt>
                <c:pt idx="4">
                  <c:v>7.4109756549449707E-2</c:v>
                </c:pt>
                <c:pt idx="5">
                  <c:v>0.16118872049505301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96-4B0E-9783-99B7690EBC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1.08813928182807E-2</c:v>
                </c:pt>
                <c:pt idx="3">
                  <c:v>1.6926611050658898E-2</c:v>
                </c:pt>
                <c:pt idx="5">
                  <c:v>1.9949220166848001E-2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96-4B0E-9783-99B7690EBC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5.2498359426267897E-2</c:v>
                </c:pt>
                <c:pt idx="1">
                  <c:v>4.2967407268522897E-2</c:v>
                </c:pt>
                <c:pt idx="2">
                  <c:v>8.7497265710446595E-2</c:v>
                </c:pt>
                <c:pt idx="3">
                  <c:v>5.1560888722227402E-2</c:v>
                </c:pt>
                <c:pt idx="4">
                  <c:v>6.2498046936033296E-3</c:v>
                </c:pt>
                <c:pt idx="5">
                  <c:v>4.6092309615324498E-2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96-4B0E-9783-99B7690EBC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0.55780096506784305</c:v>
                </c:pt>
                <c:pt idx="1">
                  <c:v>0.89289396626386797</c:v>
                </c:pt>
                <c:pt idx="2">
                  <c:v>9.8981317276364097E-2</c:v>
                </c:pt>
                <c:pt idx="3">
                  <c:v>7.0111766404091197E-2</c:v>
                </c:pt>
                <c:pt idx="4">
                  <c:v>1.2352043551779599</c:v>
                </c:pt>
                <c:pt idx="6">
                  <c:v>0.233018517754774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96-4B0E-9783-99B7690EBC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1.8796568498454898E-2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96-4B0E-9783-99B7690EB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07832"/>
        <c:axId val="336106848"/>
      </c:barChart>
      <c:catAx>
        <c:axId val="33610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6848"/>
        <c:crosses val="autoZero"/>
        <c:auto val="1"/>
        <c:lblAlgn val="ctr"/>
        <c:lblOffset val="100"/>
        <c:noMultiLvlLbl val="0"/>
      </c:catAx>
      <c:valAx>
        <c:axId val="33610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6.3703814734317604E-2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0.10047633224173901</c:v>
                </c:pt>
                <c:pt idx="9">
                  <c:v>0</c:v>
                </c:pt>
                <c:pt idx="10">
                  <c:v>0</c:v>
                </c:pt>
                <c:pt idx="11">
                  <c:v>0.114989428391261</c:v>
                </c:pt>
                <c:pt idx="12">
                  <c:v>0.255659713216496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0.13678373382624801</c:v>
                </c:pt>
                <c:pt idx="18">
                  <c:v>3.3270489076189402E-2</c:v>
                </c:pt>
                <c:pt idx="19">
                  <c:v>6.6513930973320506E-2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3.6806654643159499E-2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2.5626944902068498E-2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0F-4642-ABAC-80C26C6C35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1.0926971407758199E-2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1.0907900956259301E-2</c:v>
                </c:pt>
                <c:pt idx="9">
                  <c:v>0</c:v>
                </c:pt>
                <c:pt idx="10">
                  <c:v>1.81666242778767E-2</c:v>
                </c:pt>
                <c:pt idx="11">
                  <c:v>0</c:v>
                </c:pt>
                <c:pt idx="12">
                  <c:v>2.5414805939803199E-2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1.6319129646418899E-2</c:v>
                </c:pt>
                <c:pt idx="18">
                  <c:v>0</c:v>
                </c:pt>
                <c:pt idx="19">
                  <c:v>1.4498006524102901E-2</c:v>
                </c:pt>
                <c:pt idx="20">
                  <c:v>0</c:v>
                </c:pt>
                <c:pt idx="21">
                  <c:v>0</c:v>
                </c:pt>
                <c:pt idx="22">
                  <c:v>1.08589423390162E-2</c:v>
                </c:pt>
                <c:pt idx="23">
                  <c:v>0</c:v>
                </c:pt>
                <c:pt idx="24">
                  <c:v>1.9890781526888699E-2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1.0831889081455799E-2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0F-4642-ABAC-80C26C6C35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8.4427767354596603E-2</c:v>
                </c:pt>
                <c:pt idx="1">
                  <c:v>7.5044557706137993E-2</c:v>
                </c:pt>
                <c:pt idx="2">
                  <c:v>0</c:v>
                </c:pt>
                <c:pt idx="3">
                  <c:v>5.0029705137425398E-2</c:v>
                </c:pt>
                <c:pt idx="4">
                  <c:v>0</c:v>
                </c:pt>
                <c:pt idx="5">
                  <c:v>5.3159886175302498E-2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0.115686458431042</c:v>
                </c:pt>
                <c:pt idx="10">
                  <c:v>7.0341076062150301E-2</c:v>
                </c:pt>
                <c:pt idx="11">
                  <c:v>6.2517583070238504E-3</c:v>
                </c:pt>
                <c:pt idx="12">
                  <c:v>7.8139651184597106E-2</c:v>
                </c:pt>
                <c:pt idx="13">
                  <c:v>0</c:v>
                </c:pt>
                <c:pt idx="14">
                  <c:v>0.11875371105347</c:v>
                </c:pt>
                <c:pt idx="15">
                  <c:v>1.5625E-2</c:v>
                </c:pt>
                <c:pt idx="16">
                  <c:v>0</c:v>
                </c:pt>
                <c:pt idx="17">
                  <c:v>1.56240234985313E-2</c:v>
                </c:pt>
                <c:pt idx="18">
                  <c:v>0</c:v>
                </c:pt>
                <c:pt idx="19">
                  <c:v>4.0622461096181499E-2</c:v>
                </c:pt>
                <c:pt idx="20">
                  <c:v>0</c:v>
                </c:pt>
                <c:pt idx="21">
                  <c:v>2.4995313378741502E-2</c:v>
                </c:pt>
                <c:pt idx="22">
                  <c:v>7.4981254686328394E-2</c:v>
                </c:pt>
                <c:pt idx="23">
                  <c:v>5.9358305476584702E-2</c:v>
                </c:pt>
                <c:pt idx="24">
                  <c:v>0</c:v>
                </c:pt>
                <c:pt idx="25">
                  <c:v>0</c:v>
                </c:pt>
                <c:pt idx="26">
                  <c:v>1.2493753123438299E-2</c:v>
                </c:pt>
                <c:pt idx="27">
                  <c:v>0</c:v>
                </c:pt>
                <c:pt idx="28">
                  <c:v>1.7177837466425101E-2</c:v>
                </c:pt>
                <c:pt idx="29">
                  <c:v>6.2459011273851501E-3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0F-4642-ABAC-80C26C6C35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0.90449308513987103</c:v>
                </c:pt>
                <c:pt idx="1">
                  <c:v>0</c:v>
                </c:pt>
                <c:pt idx="2">
                  <c:v>0.100559361448055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0.23584413415983099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6.9843878389482306E-2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0.88097660223804697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0.223868446760013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1.2179995526545899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0F-4642-ABAC-80C26C6C35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1.88039909590411E-2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0F-4642-ABAC-80C26C6C3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13736"/>
        <c:axId val="336114064"/>
      </c:lineChart>
      <c:dateAx>
        <c:axId val="336113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4064"/>
        <c:crosses val="autoZero"/>
        <c:auto val="1"/>
        <c:lblOffset val="100"/>
        <c:baseTimeUnit val="days"/>
      </c:dateAx>
      <c:valAx>
        <c:axId val="33611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0.10487937218198</c:v>
                </c:pt>
                <c:pt idx="1">
                  <c:v>6.8069733818902398E-2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6-4CB7-9386-B691FD6A0D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1.54057756266971E-2</c:v>
                </c:pt>
                <c:pt idx="1">
                  <c:v>1.6916701726677301E-2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6-4CB7-9386-B691FD6A0D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5.25863773885153E-2</c:v>
                </c:pt>
                <c:pt idx="1">
                  <c:v>0</c:v>
                </c:pt>
                <c:pt idx="2">
                  <c:v>4.53019560904745E-2</c:v>
                </c:pt>
                <c:pt idx="3">
                  <c:v>2.1860653945848001E-2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C6-4CB7-9386-B691FD6A0D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0.51890742130594003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C6-4CB7-9386-B691FD6A0D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1.88041323961354E-2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C6-4CB7-9386-B691FD6A0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18984"/>
        <c:axId val="336120624"/>
      </c:barChart>
      <c:catAx>
        <c:axId val="33611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0624"/>
        <c:crosses val="autoZero"/>
        <c:auto val="1"/>
        <c:lblAlgn val="ctr"/>
        <c:lblOffset val="100"/>
        <c:noMultiLvlLbl val="0"/>
      </c:catAx>
      <c:valAx>
        <c:axId val="33612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0.140886845617678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6.5500024716990499E-2</c:v>
                </c:pt>
                <c:pt idx="15">
                  <c:v>0.114934005635474</c:v>
                </c:pt>
                <c:pt idx="16">
                  <c:v>5.0051905679964398E-2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C0-4D5C-835D-C4628CBE8D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2.9023363807865299E-2</c:v>
                </c:pt>
                <c:pt idx="10">
                  <c:v>1.5418662022928501E-2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1.8139602379915801E-2</c:v>
                </c:pt>
                <c:pt idx="15">
                  <c:v>1.8139602379915801E-2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1.0883761427949499E-2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C0-4D5C-835D-C4628CBE8D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4.7220746573891803E-2</c:v>
                </c:pt>
                <c:pt idx="11">
                  <c:v>6.7497890690915899E-2</c:v>
                </c:pt>
                <c:pt idx="12">
                  <c:v>3.1249023468016598E-2</c:v>
                </c:pt>
                <c:pt idx="13">
                  <c:v>0</c:v>
                </c:pt>
                <c:pt idx="14">
                  <c:v>0</c:v>
                </c:pt>
                <c:pt idx="15">
                  <c:v>1.5624511734008299E-2</c:v>
                </c:pt>
                <c:pt idx="16">
                  <c:v>0</c:v>
                </c:pt>
                <c:pt idx="17">
                  <c:v>0</c:v>
                </c:pt>
                <c:pt idx="18">
                  <c:v>0.103121777444455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C0-4D5C-835D-C4628CBE8D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7.0133459848594204E-2</c:v>
                </c:pt>
                <c:pt idx="12">
                  <c:v>1.2355865426267001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0.23309061655562199</c:v>
                </c:pt>
                <c:pt idx="19">
                  <c:v>0.89317023866003797</c:v>
                </c:pt>
                <c:pt idx="20">
                  <c:v>0.22690237009839301</c:v>
                </c:pt>
                <c:pt idx="21">
                  <c:v>9.9011943315662501E-2</c:v>
                </c:pt>
                <c:pt idx="22">
                  <c:v>0.88904474102188602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C0-4D5C-835D-C4628CBE8D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1.8796427175122601E-2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C0-4D5C-835D-C4628CBE8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17080"/>
        <c:axId val="334017736"/>
      </c:lineChart>
      <c:catAx>
        <c:axId val="33401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7736"/>
        <c:crosses val="autoZero"/>
        <c:auto val="1"/>
        <c:lblAlgn val="ctr"/>
        <c:lblOffset val="100"/>
        <c:noMultiLvlLbl val="0"/>
      </c:catAx>
      <c:valAx>
        <c:axId val="33401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1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BD-4FCE-9479-6315E1806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BD-4FCE-9479-6315E1806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BD-4FCE-9479-6315E1806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BD-4FCE-9479-6315E18065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BD-4FCE-9479-6315E1806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6404272"/>
        <c:axId val="516404600"/>
      </c:lineChart>
      <c:dateAx>
        <c:axId val="51640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404600"/>
        <c:crosses val="autoZero"/>
        <c:auto val="1"/>
        <c:lblOffset val="100"/>
        <c:baseTimeUnit val="days"/>
      </c:dateAx>
      <c:valAx>
        <c:axId val="51640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40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96E93-3A14-4999-B926-73DA705EF0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826BAD-0984-4748-85AE-134E7B5E8D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18581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AA73E-6562-4FF9-B260-FD43108E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66351-9E24-4D5D-B559-06AD0A878C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713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5285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944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7352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3256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221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0572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0568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1862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76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9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0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4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20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5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4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651AD-2DB9-4314-A2BC-07AD1ED94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354530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6FBC5-315D-4F21-8585-8076F996A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841E8F-5D94-48B1-8456-3A7AD38EB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502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4703A-8A60-45E6-8C9A-205327F67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E4A18-06EA-47A5-8B32-4433C649A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1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82D0A-CDF2-4595-840F-956FAB34E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48941-F79C-4814-BA1F-6EE9260199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648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2AFFC-C4B3-45DA-BFF8-BDC3A6A69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B84EA-971C-4A4D-B4F7-CD5AF4939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50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9B350-776C-4D8D-842E-29B69434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5501F-BBE3-4917-9265-6EFF6B3CD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9152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95E96-2CB5-4D42-9AAA-4C6927E08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7B00-BEE3-4F4A-9BF1-F8EE1CDEE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4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5713F-475F-4AC6-8F5E-6EFAE419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6A299-3F17-480B-A4BD-95ABB04379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8739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1A708-3B71-41CF-9608-A233A3AD9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1D1C0-0B39-48C5-BAB8-5B9FC7679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23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F0CC-6CA0-4671-8AD0-83EF45332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B045E-95C1-4FFC-9ED2-AEDF92F34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7328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F2D55-019B-47A5-92A2-3B8990FB2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33374-C06F-465F-B87B-725DFB9D2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895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BD49-A646-4F46-800A-AE131DE4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CB68C-15BE-4DEC-874E-AAC3609906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7024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F22BD-30C6-47D3-A179-EDA5EB9AC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BB6B0-7628-44E7-8FFA-15A5B16DD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4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33290-0EE4-42BA-B0FF-AD538ADF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26C445-4597-47C7-9F66-2E803C2CC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742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F42DF-F246-409A-83F8-6757782A4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501F4-8C3B-4EC0-A6FD-A34DDAF5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67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D772-E31C-47B4-859B-F3BA73CD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234CA-1FCF-4C44-8330-29576083C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362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90799-7BFD-42A1-8607-F73ECE2B1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ECECD-385F-43D0-9C7D-96C7179D1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9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BA5C-358C-4319-96AF-9A24C9B56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CDF16A-74CE-4451-8B9B-73C41D6CE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383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A1860-8324-41B4-A5F1-48FBF8235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19C93-F6E1-46E7-9ABA-2E524072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06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00CE-588A-4E0D-90DC-0C9C1285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4D151-23BD-4200-9C3A-BD3B834BB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4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B1726-792F-4F8E-968C-1AF894B47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80BF4-C17E-46DC-B584-2E2B289F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07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144FD-A3B5-4957-ABAE-80CA48A10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F9158-33F5-4B85-9CD3-749FDDB52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4377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E6F03-CCF7-4E5A-A824-3C207396A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F3781-A129-4581-8A7F-CC7DE2E5A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46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74D34-3670-453E-8055-B6795A26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7969AE-4F2A-49A1-B1EF-06D1383D4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920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6E09E-9D4B-4BE2-B442-A7740120A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5EE72-7C2B-46F0-9AD0-7EB1CA6B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295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3BE5-9703-451A-A82A-EDD822B4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2195F-0E87-435A-B125-E8E3DDBA9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30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BD2C0-382B-4B71-89D8-729739DD8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C7523-8521-4E02-82FE-8BB7F9E5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80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6D1D-C543-456D-AF74-55797AEFE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D2EDC-8439-4C73-AE6B-9A6C64EC30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089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5F634-F549-40EF-8F1B-C8DD61F2D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971CF-2416-45E6-89A3-DC4DAC43F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43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A0056-D66C-4160-91D8-5206FAF3B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5E542C-A51A-4056-B79F-49452BDA68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143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7E1C7-B272-4213-8637-343E7EEDA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7B33F-988C-4E56-B756-752C031A6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63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7EC8-53F3-4375-A4CB-44548127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9E8A65-8258-483D-ACE3-27FE5658A9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892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474D1-1D6E-4318-87AC-A55164187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E0E91-AFF8-4EAF-B009-BC98214CE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95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272D8-0523-4E9A-944D-129C6FCE8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63B518-65CA-451E-B5FB-9A5A28D67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246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C126F-86BB-44DF-87DC-80A0A9EA9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DEA18-0330-4C2F-8439-F889B94E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73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5CEBB-0DAF-401E-BA02-8F1D95A8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51196E-624E-4B68-8715-1A886AFA9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4211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92DC0-7D72-4B3E-81B5-F4EF5223F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01783-3D66-4EB4-A1D4-AC8DA3FF3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43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F712-A6CC-40CB-82DF-D1B7B9C7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51E98-71BA-4538-8D8C-02E73E11ED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16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20222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640954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1025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82846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77207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93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74.478260869565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86.086956521739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5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8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6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14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84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7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8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7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51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EE380-7275-4E99-AFB1-A6F76A8D4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55107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40A67-CA64-43B5-8790-0A529255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5031C-B441-4440-AE90-DBC1E8739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439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4859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57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59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13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67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709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10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36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54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58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49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37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2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E399A-398A-43A1-88E8-1588501A2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406449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97E2-C11A-4177-8F2A-D0A71A3E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63932-BC2F-4BAC-8F33-6B4C01B5F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475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2338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012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58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188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43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254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7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948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339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14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026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196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4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- 2021-06-11 12:36:28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#papá es una #venzobike 🤩🔥
.
.
La #bicicleta llegó para quedarse y ser nuestro medio de movilidad #sustentable.
.
Buscá la #venzo que más te guste en nuestra web y conseguila en todas las #bicicleterías venzo del país 🇦🇷
.
Cual preferís??
#venzothorn o #venzoatix ?
.
.
Para ver precios sugeridos y características:
www.venzoargentina.com.ar
.
#somosvenzo #vivivenzo #atix #thorn #venzoargentina #diadelpadre #padre #bike #ciclismo #cycling #ciclismoargentina #cicloturismoargentina 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00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1955D-71DC-4A02-B8F0-F71E98BC0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94695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7F084-4326-40A7-8406-63C14DE1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14242-2817-4823-ADF5-E11EEBC8C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494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239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889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10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452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704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782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71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706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67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83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38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13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81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- 2021-06-01 19:03:46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Tuvimos el agrado de recibir a uno de los grandes referentes de la música cordobesa en nuestras instalaciones, nada más y nada menos que en #CordobaCapital
.
Bienvenido Ulises Bueno a la #FamiliaVenzo
.
Que esta #venzobike sea tu nueva compañera para cumplir metas personales y ojalá pronto podamos verte competir (que sabemos lo que te gusta)  llevando los colores del Team Venzo - Oficial a la meta ✊🏻🔥
.
.
A disfrutar a full esta #VenzoAtix!!! 🔥🔥
.
.
#SOMOSVENZO
#vivivenzo #ciclismo #bike #bicicleta #cycling #cyclinglifestyle #cyclingphotos #cyclinglife #venzobikes #biker #ciclismoargentino #mtb #mountainbike #mtblife #mtblifestyle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23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3EAF3-2469-440D-A218-6320E3116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48251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36BC1-FEF0-47C0-9EA1-CAA1C807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A3D70-19CB-4956-97A8-19C8137CC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03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9367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4665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159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876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88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813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447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781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42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945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53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84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5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- 2021-05-17 22:05:11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 es Lorena, una mujeraza con todas las letras!! 🔥❤️
.
Lore recibió un #transplante de #corazón hace muy poquito, y con mucha #fuerza se recupera día a día.
.
Lore es integrante de @atletcba, una asociación de trabajo de personas transplantadas y en lista de espera, quienes luchan día a día para concientizarnos a todos de  #DonarOrganos.
.
Hoy, Lore se une a la #familiavenzo y forma parte de las grandes #mujeresvenzo, referentes del deporte y la salud.
.
La #bicileta formará parte de su recuperación y mejorará su calidad de vida, llevando el mensaje a toda la sociedad de que #DonarSalvaVidas y contándonos sobre su evolución con la bicicleta como instrumento de superación.
.
Gracias @lorenacervellini por elegir la #bici como tu compañera.
Gracias por ser una #inspiración para todos! ❤️🤩
.
.
#SOMOSVENZO
#vivivenzo #ciclismo #bike  #cycling #cyclinglifestyle #cyclinglife #venzobikes #venzobike #ciclismoargentino #mtb #mtblife #mtblifestyle @ Córdoba Province,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3E540-C4DB-4D83-880E-AD437B3AF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692708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D7074-6C80-4C57-B22A-4D11D9C5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6CC1B9-1B9F-4642-91C0-6A459654C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518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698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04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60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468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235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821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30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289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681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384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72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6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18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- 2021-05-23 18:33:55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viajamos a #mendoza junto a los chicos de @andar.liviano quienes nos comparten estas hermosas postales de su recorrido por #Malargüe.
.
.
En estas imágenes podemos ver el refugio donde los chicos pararon a dormir.
.
El #pozodelasanimas que nos conquista con su color verde claro, y una pileta de aguas termales que nos invitan a hacer un #Stop para descansar.
.
.
Hoy viajamos desde casa y los invitamos a guardar este post para poder hacer este recorrido tan pronto podamos. 🤩❤️
.
.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Mendoza Province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8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94C0A-0FDA-4D49-9799-6A425541D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43103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9A9DA-68BA-437E-82E4-5DE67ACE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7DB39C-F374-4129-9E3C-CB5204A4B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001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057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43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618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03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127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89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95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94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491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293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50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3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- 2021-06-07 20:38:45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@pablo_grana [Pablo Granados]
Se une a la #familiavenzo disfrutando de su nueva #RaptorEx
Aclaramos que no vuelve en el tiempo, 🤣 pero sí que va fuerte y que le permite crear nuevas aventuras y disfrutar de la naturaleza de una manera única y divertida.
.
Bienvenido Pablo a esta gran familia.
Que tu alegría se potencie y se propague aún más!!
El mundo necesita #REÍR fuerte!
.
.
#SOMOSVENZO
#vivivenzo #ciclismo #bike #bicicleta #cycling #cyclinglifestyle #cyclingphotos #cyclinglife #venzobikes #venzobike #biker #ciclismoargentino #mtb #mountainbike #mtblife #mtblifestyle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46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FBA74-ED65-4A00-8927-AED0BA912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647198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EC678-E9E6-4DDF-80B3-8801DF4C9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9E98C-0F84-45AF-A30B-FD47DC962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361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475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42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293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9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15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907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993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189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944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62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74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626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29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- 2021-05-29 10:05:03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los bicicleteros en su día. ¡Gracias por bancarnos siempre! #MotomelBicicletas #DíaDelBicicletero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7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#diadelpadre
¿Querés ganarte esta bici Wish todoterreno? ¡Es muy fácil, participá en Instagram! https://www.instagram.com/p/CP_Yh0GBlxH/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50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541E4-969A-4B81-9F79-6E82BEC8A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131742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2155C-C2C4-485C-8830-837FCD48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2D882-F1A6-403D-918D-5EEF1974D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25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7631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390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8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76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091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108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883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816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35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686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794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78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5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- 2021-05-19 21:55:51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#MicroaventurasVenzo: 🚴🏻‍♀️
Vuelta Candonga/Ascochinga
Esta es una de esas vueltas en donde en muy pocos kilómetros se puede dejar el cemento  atrás. Sacarnos la ciudad de encima. Eso tiene Córdoba, y es lo que nosotros encontramos en sus sierras: la posibilidad real, cercana y casi instantánea de volver a la naturaleza. 
🗓Cuándo hacerlo: es un recorrido que se puede hacer durante todo el año. En cada estación el clima va a ser un factor a tener muy en cuenta pero no excluyente. Si lo que se busca es tranquilidad lo ideal sería evitar los meses de verano y por sobre todo los fines de semana ya que suele ser un recorrido muy frecuentado por motociclistas. 
💧Comida y agua: antes de dejar el asfalto, las ciudades cabeceras de Agua de Oro o Ascochinga son las únicas opciones. Calcular y comprar la comida antes de arrancar con el recorrido, una vez que se sube a la zona de sierras la única opción sería bajar hasta La Cumbre y luego volver a subir para seguir con el recorrido. El agua no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94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B4F84-4868-4CCF-9872-1C37E8DF2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974563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E411B-AF4B-4B82-9958-C595BC7D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09A2C-B25C-4B36-AFB8-4E4A94D60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41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7684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488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197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04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87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186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616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248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50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05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39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0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13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- 2021-05-31 10:30:13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Activá el lunes con nuestra #Flamingo R29 💨🚴♂️
.
Sus cubiertas #Arisun Graham y los cambios #Sensah le dan a este modelo el confort, la precisión y  la seguridad que buscas. ✅ ✅
.
➡ Conocé más detalles en www.topmega.com.ar
.
.
#topmega #tubicitumundo #flamingo #bikes #bici #bicicleta #ciclismo #ciclismourbano #ciclismoargentina #mtbargentina #mtblife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696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1FEDC-47F0-4A60-B225-F73B5A173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99195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E0FC-AF9C-47B9-983B-305CE4399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551EC-CCEF-496E-B1CA-F716A8A79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804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001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070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763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92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46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799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908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10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198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72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94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75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86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- 2021-06-03 14:24:09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a esa compañera🚲 que te acompaña pedaleando la ciudad.⁣
⁣
Hoy, en el día Mundial de la Bicicleta, recordamos todos los beneficios que nos brinda:⁣
✅Cuida nuestra salud: ayuda a proteger las articulaciones y a quemar calorías, combate el dolor de espalda, fortalece el sistema inmunológico y reduce los niveles de cortisol.
#MotomelBicicletas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12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BCA2B-8237-4932-8C1D-D82E39DD7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7442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1327-96A6-4DB3-9168-2BCA3DA7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FE6EF-CAC6-44BA-9E3C-6FE557392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464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918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936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829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77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468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995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36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05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19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445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546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92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87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- 2021-05-26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&gt;¿Sabías que 𝗰𝗶𝗰𝗹𝗶𝘀𝘁𝗮𝘀 𝗾𝘂𝗲 𝗻𝗼 𝘂𝘀𝗮𝗻 𝗰𝗮𝘀𝗰𝗼 𝘁𝗶𝗲𝗻𝗲𝗻 𝗰𝗮𝘀𝗶 𝗲𝗹 𝗱𝗼𝗯𝗹𝗲 𝗱𝗲 𝗿𝗶𝗲𝘀𝗴𝗼 de sufrir una lesión en la cabeza, que aquellos que lo usan? 📣 🚴♀️
. 
⚠ A la hora de pedalear, recordá siempre la importancia de hacerlo con protección y seguridad. Sin importar si es una competencia o un paseo: usá 𝗰𝗮𝘀𝗰𝗼.  ✅
. 
¿Y vos te ponés el casco para salir a pedalear? 𝗧𝗲 𝗹𝗲𝗲𝗺𝗼𝘀!!!  😊
.
.
#topmega #tubicitumundo #bicicletas #bici #ciclismo #ciclismourbano #mtblife #mtbargentina #usacasco #seguridadvial 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8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2681A-EFD0-4317-97CF-99EE763C8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776578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C96B-4C91-4186-8F20-91E35C67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D6576F-D220-4124-8FA1-B310C6BE6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5668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16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998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526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48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885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730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975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75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4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018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5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9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- 2021-05-27 11:36:29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🚴🏻‍♂️
.
Hoy les compartimos un recorrido que puede hacerse en pocas horas de pedaleo tranquilo.
.
Los chicos de @andar.liviano recorrieron #LujandeCuyo e la provincia de #Mendoza
.
La ruta costea un predio que se llama #LujanPlaya donde se puede comer e hidratarse para recuperar energías. 🙌🏻
.
Gran parte del recorrido cuenta con #Ciclovias, lo que lo hace seguro y tranquilo para circular.
.
El recorrido termina en el #DiquePotrerillos con una increíble vista hacia la #Cordillera
.
.
Si queres saber más sobre este recorrido, dejá tu consulta en comentarios, que los chicos de @andar.liviano te las van a responder!! 🤩
.
.
@leontrincheri @nicolas.perez.792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Potrerillos, Mendoz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79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0021C-596B-4EFF-B239-B63776770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855026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34626-DC5F-46D6-884F-F60A029BE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8F3AC-446A-4C49-AB29-636E27314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64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1870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42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527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61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582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23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912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924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377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138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483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064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4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18:30:06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&gt;𝟱 𝗿𝗮𝘇𝗼𝗻𝗲𝘀 para enseñar a los niños a 𝗮𝗻𝗱𝗮𝗿 𝗲𝗻 𝗯𝗶𝗰𝗶 💕🚴♀️
. 
1⃣   Contribuye a crear hábitos sanos y a mantenerlos activos ✔
2⃣   Fortalece el sistema inmunológico ✔
3⃣   Los ayuda a adquirir confianza y ganar independencia ✔ 
4⃣   Los enseñamos a cuidar el medio ambiente – es bueno para el medio ambiente ✔
5⃣   Es un gran plan familiar ✔
. 
¿Y vos a qué edad te sumaste a las dos ruedas? ¡𝗧𝗲 𝗹𝗲𝗲𝗺𝗼𝘀! 😊😊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685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6E197-9B87-4CDB-B3C0-F21B7BCCC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209193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23C8D-7D21-44EA-A49D-3080D549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3AA34-F8FE-44C1-9D13-2885A7731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620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7126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550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9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02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08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056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68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989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746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109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744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991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5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Wish 290 Disc
Rodado 29" • Cuadro de aluminio en talle 18" • Cambio Shimano de 24 velocidades • Suspensión delantera • Frenos a disco • Llantas doble pared.
Más info: https://olmobikes.net/bicicleta/wish-290-disc/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6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- 2021-05-28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5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14351-C6D7-4E14-B9C2-3D5E1F976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589296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6CF3-7F78-43CD-B543-587D80831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15724-F4B4-4B76-AAA7-06119361E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973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9932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592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390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420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374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711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125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162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196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5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690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782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3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aniversario del primer gobierno patrio. 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134C4-70C0-4EC8-9767-003EAEF9D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81506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5336-9CD2-432F-89AC-48482F31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8E1F4-EF99-4D76-BEFB-2DA62C025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781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138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78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618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70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744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814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795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617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24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97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875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855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24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- 2021-05-17 12:42:02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pasarte a las dos ruedas 🚴♂️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¿Y vos por qué elegís la bici? ❤
.
.
#topmega #tubicitumundo #ciclismo #ciclismoargentino #bici #bike #bicicleta #lifestyle #ecofriendly #mtblife #mtb #ciclismourbano #nuevoestilodevida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59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D3E0D-062C-43E0-90DA-8A737D651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14435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5CA9-980D-413C-AFDD-B7A4BF3A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1CAA0-4253-4654-A477-37BA4477E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682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933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76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6172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71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84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916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8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22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72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48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4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93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0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𝑺𝒖𝒏𝒔𝒉𝒊𝒏𝒆 🔥🔥
.
▪cuadro de aluminio
▪frenos a disco mecánico
▪21 velocidades Shimano 
▪cubiertas Arisun Graham
.
La vas a amar tanto como nosotros 💕
.
⚠ Recordá activar las notificaciones para enterarte de nuestro contenido apenas lo subimos 😉
.
.
#topmega #tubicitumundo #bici #bicicletas #ciclismo #ciclismourbano #mtblife #mtb #mtblifestyle #mtbarg 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403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591BF-622B-43D8-9D5B-B6AFF0BA1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71395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1974-DEE5-479B-9DA2-B4B95991A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53DA3-0770-4F14-9B02-A8816CAFD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654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822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644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34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11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782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572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699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901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853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653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565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273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75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Que tu experiencia en dos ruedas sea #SEGURA va a hacerte disfrutarla el doble 😉
.
📣Comprá hoy tu #casco Topmega y llevate GRATIS un inflador Giyo + una botella térmica. 🥳
.
Entrá a nuestra web 🛒 y comprá este MEGA COMBO a un precio imperdible, en hasta 12 cuotas sin interés. 🏃♂️ No tenés más excusas: subí a tu bici, súper protegido, con Topmega. 🤜🤛
.
ÚLTIMAS UNIDADES. ➡ Oferta válida hasta agotar stock.
.
.
#topmega #tubicitumundo #bicis #bicicletas #oportunidad #ofertas #descuentos #mtblife #mtblovers #cascobici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98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2052-88F5-4C19-A2DB-BDF95139A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4124103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5C5B4-48BD-48FC-AA3B-F4C8E3E7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FD429-4E8A-4FB1-B097-5E15F890C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926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9380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569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783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73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637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48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151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427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761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33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049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39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1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- 2021-06-08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Que tu experiencia en dos ruedas sea 𝓵𝓪 𝓶𝓮𝓳𝓸𝓻👌
.
Porque la comodidad ante todo 😉, deslizá y chequeá: 𝐡𝐚𝐲 𝐮𝐧 𝐭𝐚𝐦𝐚ñ𝐨 𝐝𝐞 𝐛𝐢𝐜𝐢 𝐢𝐝𝐞𝐚𝐥 𝐩𝐚𝐫𝐚 𝐯𝐨𝐬...
.
&gt;Comentá acá cuál es 𝒕𝒖 𝒕𝒂𝒍𝒍𝒆🚴♀️
.
.
#topmega #tubicitumundo #todoterreno #cicloturismo #bicis #bicicleta #bike #biker #cycling #ciclismo #ciclismoargentina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42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DB829-27FF-4A21-B33C-70DB47D01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555362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7EDF8-9BB7-4E72-9683-B441ABB6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86705-4D29-442B-97CF-0F1C8F1DC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084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7153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37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545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174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59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08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14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57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05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64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362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11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9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&gt;&gt;𝑹𝒆𝒈𝒂𝒍𝒂𝒍𝒆 una #Topmega a tu papá 🔥🔥
. 
.
&gt; ¡Metete a www.topmega.com.ar y #llevatetodo! en hasta 12 cuotas sin interés + envío gratis🏃♀️🏃♂️  
Aprovechá a mimarlo con un regalo súper útil  💕Foto: modelo 𝑺𝒖𝒏𝒔𝒉𝒊𝒏𝒆 😍
.
#topmega #tubicitumundo #diadelpadre #regalosparapapa #bici #bicicleta #ciclismo #mtblife #mtblove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2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E262E-1D91-44BD-9780-AE728240E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609452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8C38-5125-444F-A934-556C0A51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4B30F-0759-4B4B-A68D-4B2552250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686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912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50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10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703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857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11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286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52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428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64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86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030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8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- 2021-06-05 10:00:45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Amigate con el medio ambiente. Usá la bici, lo mejor para la movilidad urbana. ⁣
⁣
Más 🚲 = menos contaminación.⁣
⁣
#MotivilidadUrbana #DíaMedioAmbiente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5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90 es la bicicleta que se adapta a vos. Su rodado 29 y su nuevo diseño la transforman en la compañía ideal para tus recorridos por la ciudad.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61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A43F3-D0F3-414E-95E5-5087ADB97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5403600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F9E6-35DE-4C5F-A5E3-60950F3CC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C0509-19FA-4339-BED2-8C0B5265F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545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1153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396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269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141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259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906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126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649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6559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556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615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784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0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- 2021-05-22 11:30:04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Ciclismo: una palabra de 8 letras y 1000 emociones. Para quienes hacen del ciclismo un estilo de vida 😍 😍
.
Lo resumimos todo en unas palabras 😉 
.
¿Y a vos qué te genera tu Topmega? 💫
.
.
#topmega #tubicitumundo #ciclismo #mtblifestyle #aventura #pasion #ciclismoargentino #bikes #bicicletas #bicis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67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3D4AE-75C1-4866-AEE3-C5602AA44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34861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856D-595C-4F9F-8C79-46884ED8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A211F-7935-4B46-8861-8DBAEF2F4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871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8376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79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99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710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92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261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015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475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29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622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85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01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3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- 2021-05-20 11:12:02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#Topmega Sunshine🚴♂️ Una de las más elegidas del Hotsale 🔥🔥
.
&gt; No te quedes con las ganas de tener tu #Sunshine 😉❤ Encontrá más detalles de este modelo genial en www.topmega.com.ar 
.
&gt; Contanos en comentarios qué te parece este modelo👍
.
.
#topmega #tubicitumundo #adrenalina #aventura #ciclismo #ciclismourbano #ciclismoargentina #bicis #bicicletas #mtbargentina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24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E693E-F758-4E64-AFA7-2B6400268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790885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B791-E43D-4A1B-A63B-3D19B54F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2A74C-571E-45BF-B201-F666E98DB5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038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8A28E-213C-4990-B14F-C9B0E514D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50962-9770-4028-B033-89F39955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65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0925-FA4B-498B-B349-084BD23A6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D26B2-21FD-4034-BBD3-45E4E0F0C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5536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82879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65449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39479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32855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2037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10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- 2021-06-10 10:52:01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🔥Junio en el Mes del #padre
.
🤩 Deseamos que puedas comprarte un bicicleta y Bajamos todos los precios, porque entendemos el momento que vivimos!!!
Te esperamos en grainbarsport.com o redes GrainbarSport
-
#TOPMEGA #venzo #pandemia #sol #rosario #argentina #buenosaires Bicicletas Futura #Mendoza Pablo Astelarra Gisselle Gomez Gómez Alberto Alee Bustos Franco Cabrera Jaki Kamalee Topmega oficial InfoPico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2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00:24:58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UNOS DELINCUENTES!!! HACE 19 DIAS QUE COMPRE MI BICICLETA, PAGUE CASH, ME LA FACTURARON Y ABHORA DICEN QUE NO TIENEN STOCK.... ANTES DE COMPRAR ME ESCRIBIENA CADA MEDIA HORA. AHORA NADIE ATIENDE LOS MENSAJES NI LOS LLAMADOS. POR PRIVADO DICEN QUE NO TIENEN BICICLETAS.... ESTAFADORES!!!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0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- 2021-05-28 12:34:01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TOPMEGAOFICIAL piensan enviar las compras que se hicieron hace mas de 2 semanas?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22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797C2-7603-4194-9700-99FD59833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655867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AF3D-EE9F-4304-A75C-4AAEFCDD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A7C30-6FD2-4556-A1E1-56D0EB063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087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4947295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67714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45869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1101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6452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5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21:23:59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Topmega, el 3 de mayo hice un reclamo por una falla, me dijeron que me iban a mandar el repuesto y hasta el día de hoy no me llego!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4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- 2021-05-24 08:30:28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👉LUCHO BIKE
🚵‍♂️Multimarcas - Venta de bicicletas nuevas y usadas.
🚴Representante Oficial de: Venzo Argentina - Topmega oficial - Firebird- Tomaselli - Bicicletas Oxea - SLP
▶️Venta de repuestos y accesorios.
📍Representante Oficial de Nutremax.arg
📣Representante Oficial de sislubricantes
🚧Service y reparación.
#venzo #topmega #firebird #oxea #raleigh #ciclismo #ciclista #cicloturismo #ciclistas #mtb #ciclismoargentino #bicicletas #bici #lunes #monday 
CM: @lucianomari_ok 
@pepemotors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9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- 2021-06-01 12:14:04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buenos días,  mi nombre es marcos de cordoba capital, necesitaría saber porque están demorados los envíos 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58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E80AF-E692-4E7A-B3E9-696CC5B6C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21897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1547</Words>
  <Application>Microsoft Office PowerPoint</Application>
  <PresentationFormat>On-screen Show (4:3)</PresentationFormat>
  <Paragraphs>849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 - 1 of 2</vt:lpstr>
      <vt:lpstr>Facebook User Posts Table | Teknialbikes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2021-06-17T11:00:09Z</dcterms:created>
  <dcterms:modified xsi:type="dcterms:W3CDTF">2021-06-17T11:01:19Z</dcterms:modified>
</cp:coreProperties>
</file>