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44517-5862-421D-B471-AD3EA69EF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4A259-4E26-47BB-AE11-1760EE205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550638"/>
              </p:ext>
            </p:extLst>
          </p:nvPr>
        </p:nvGraphicFramePr>
        <p:xfrm>
          <a:off x="457200" y="1731963"/>
          <a:ext cx="8147304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15399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5787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8568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5566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6664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0497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4042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2888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9840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1499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937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0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5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48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966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9F620-33DF-43EE-B146-8D7858FBB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17/05/2021 - 15/06/2021</a:t>
            </a:r>
          </a:p>
        </p:txBody>
      </p:sp>
    </p:spTree>
    <p:extLst>
      <p:ext uri="{BB962C8B-B14F-4D97-AF65-F5344CB8AC3E}">
        <p14:creationId xmlns:p14="http://schemas.microsoft.com/office/powerpoint/2010/main" val="266782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Motomel</dc:title>
  <dc:creator>Frederik Peiniger</dc:creator>
  <cp:lastModifiedBy>Frederik Peiniger</cp:lastModifiedBy>
  <cp:revision>1</cp:revision>
  <dcterms:created xsi:type="dcterms:W3CDTF">2021-06-16T02:08:57Z</dcterms:created>
  <dcterms:modified xsi:type="dcterms:W3CDTF">2021-06-16T02:09:10Z</dcterms:modified>
</cp:coreProperties>
</file>