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2959</c:v>
                </c:pt>
                <c:pt idx="1">
                  <c:v>2926</c:v>
                </c:pt>
                <c:pt idx="2">
                  <c:v>2044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1F-4C48-87BA-00DA4B39C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69.077399999999997</c:v>
                </c:pt>
                <c:pt idx="1">
                  <c:v>40</c:v>
                </c:pt>
                <c:pt idx="2">
                  <c:v>100</c:v>
                </c:pt>
                <c:pt idx="3">
                  <c:v>0</c:v>
                </c:pt>
                <c:pt idx="4">
                  <c:v>60</c:v>
                </c:pt>
                <c:pt idx="5">
                  <c:v>62.179499999999997</c:v>
                </c:pt>
                <c:pt idx="6">
                  <c:v>100</c:v>
                </c:pt>
                <c:pt idx="7">
                  <c:v>85.285700000000006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3F-4A00-8B5E-365D6803D3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94.230800000000002</c:v>
                </c:pt>
                <c:pt idx="6">
                  <c:v>62.413899999999998</c:v>
                </c:pt>
                <c:pt idx="7">
                  <c:v>15.5892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3F-4A00-8B5E-365D6803D3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98.884799999999998</c:v>
                </c:pt>
                <c:pt idx="1">
                  <c:v>60</c:v>
                </c:pt>
                <c:pt idx="2">
                  <c:v>0</c:v>
                </c:pt>
                <c:pt idx="3">
                  <c:v>100</c:v>
                </c:pt>
                <c:pt idx="4">
                  <c:v>80</c:v>
                </c:pt>
                <c:pt idx="5">
                  <c:v>100</c:v>
                </c:pt>
                <c:pt idx="6">
                  <c:v>85.432000000000002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3F-4A00-8B5E-365D6803D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5614952"/>
        <c:axId val="435607408"/>
      </c:radarChart>
      <c:catAx>
        <c:axId val="43561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07408"/>
        <c:crosses val="autoZero"/>
        <c:auto val="1"/>
        <c:lblAlgn val="ctr"/>
        <c:lblOffset val="100"/>
        <c:noMultiLvlLbl val="0"/>
      </c:catAx>
      <c:valAx>
        <c:axId val="43560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1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1965</c:v>
                </c:pt>
                <c:pt idx="1">
                  <c:v>1967</c:v>
                </c:pt>
                <c:pt idx="2">
                  <c:v>1971</c:v>
                </c:pt>
                <c:pt idx="3">
                  <c:v>1974</c:v>
                </c:pt>
                <c:pt idx="4">
                  <c:v>1975</c:v>
                </c:pt>
                <c:pt idx="5">
                  <c:v>1980</c:v>
                </c:pt>
                <c:pt idx="6">
                  <c:v>1984</c:v>
                </c:pt>
                <c:pt idx="7">
                  <c:v>1988</c:v>
                </c:pt>
                <c:pt idx="8">
                  <c:v>1991</c:v>
                </c:pt>
                <c:pt idx="9">
                  <c:v>1995</c:v>
                </c:pt>
                <c:pt idx="10">
                  <c:v>1997</c:v>
                </c:pt>
                <c:pt idx="11">
                  <c:v>2000</c:v>
                </c:pt>
                <c:pt idx="12">
                  <c:v>2004</c:v>
                </c:pt>
                <c:pt idx="13">
                  <c:v>2005</c:v>
                </c:pt>
                <c:pt idx="14">
                  <c:v>2005</c:v>
                </c:pt>
                <c:pt idx="15">
                  <c:v>2008</c:v>
                </c:pt>
                <c:pt idx="16">
                  <c:v>2008</c:v>
                </c:pt>
                <c:pt idx="17">
                  <c:v>2008</c:v>
                </c:pt>
                <c:pt idx="18">
                  <c:v>2012</c:v>
                </c:pt>
                <c:pt idx="19">
                  <c:v>2013</c:v>
                </c:pt>
                <c:pt idx="20">
                  <c:v>2017</c:v>
                </c:pt>
                <c:pt idx="21">
                  <c:v>2026</c:v>
                </c:pt>
                <c:pt idx="22">
                  <c:v>2029</c:v>
                </c:pt>
                <c:pt idx="23">
                  <c:v>2033</c:v>
                </c:pt>
                <c:pt idx="24">
                  <c:v>2037</c:v>
                </c:pt>
                <c:pt idx="25">
                  <c:v>2037</c:v>
                </c:pt>
                <c:pt idx="26">
                  <c:v>2039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62-4A2F-AFAD-4F9D3A1812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2935</c:v>
                </c:pt>
                <c:pt idx="1">
                  <c:v>2937</c:v>
                </c:pt>
                <c:pt idx="2">
                  <c:v>2937</c:v>
                </c:pt>
                <c:pt idx="3">
                  <c:v>2938</c:v>
                </c:pt>
                <c:pt idx="4">
                  <c:v>2940</c:v>
                </c:pt>
                <c:pt idx="5">
                  <c:v>2941</c:v>
                </c:pt>
                <c:pt idx="6">
                  <c:v>2944</c:v>
                </c:pt>
                <c:pt idx="7">
                  <c:v>2945</c:v>
                </c:pt>
                <c:pt idx="8">
                  <c:v>2945</c:v>
                </c:pt>
                <c:pt idx="9">
                  <c:v>2945</c:v>
                </c:pt>
                <c:pt idx="10">
                  <c:v>2945</c:v>
                </c:pt>
                <c:pt idx="11">
                  <c:v>2948</c:v>
                </c:pt>
                <c:pt idx="12">
                  <c:v>2947</c:v>
                </c:pt>
                <c:pt idx="13">
                  <c:v>2945</c:v>
                </c:pt>
                <c:pt idx="14">
                  <c:v>2949</c:v>
                </c:pt>
                <c:pt idx="15">
                  <c:v>2951</c:v>
                </c:pt>
                <c:pt idx="16">
                  <c:v>2949</c:v>
                </c:pt>
                <c:pt idx="17">
                  <c:v>2949</c:v>
                </c:pt>
                <c:pt idx="18">
                  <c:v>2950</c:v>
                </c:pt>
                <c:pt idx="19">
                  <c:v>2953</c:v>
                </c:pt>
                <c:pt idx="20">
                  <c:v>2955</c:v>
                </c:pt>
                <c:pt idx="21">
                  <c:v>2956</c:v>
                </c:pt>
                <c:pt idx="22">
                  <c:v>2958</c:v>
                </c:pt>
                <c:pt idx="23">
                  <c:v>2956</c:v>
                </c:pt>
                <c:pt idx="24">
                  <c:v>2955</c:v>
                </c:pt>
                <c:pt idx="25">
                  <c:v>2957</c:v>
                </c:pt>
                <c:pt idx="26">
                  <c:v>2957</c:v>
                </c:pt>
                <c:pt idx="27">
                  <c:v>2957</c:v>
                </c:pt>
                <c:pt idx="28">
                  <c:v>2959</c:v>
                </c:pt>
                <c:pt idx="29">
                  <c:v>2959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62-4A2F-AFAD-4F9D3A1812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2794</c:v>
                </c:pt>
                <c:pt idx="1">
                  <c:v>2797</c:v>
                </c:pt>
                <c:pt idx="2">
                  <c:v>2805</c:v>
                </c:pt>
                <c:pt idx="3">
                  <c:v>2810</c:v>
                </c:pt>
                <c:pt idx="4">
                  <c:v>2816</c:v>
                </c:pt>
                <c:pt idx="5">
                  <c:v>2824</c:v>
                </c:pt>
                <c:pt idx="6">
                  <c:v>2827</c:v>
                </c:pt>
                <c:pt idx="7">
                  <c:v>2831</c:v>
                </c:pt>
                <c:pt idx="8">
                  <c:v>2842</c:v>
                </c:pt>
                <c:pt idx="9">
                  <c:v>2847</c:v>
                </c:pt>
                <c:pt idx="10">
                  <c:v>2852</c:v>
                </c:pt>
                <c:pt idx="11">
                  <c:v>2859</c:v>
                </c:pt>
                <c:pt idx="12">
                  <c:v>2864</c:v>
                </c:pt>
                <c:pt idx="13">
                  <c:v>2871</c:v>
                </c:pt>
                <c:pt idx="14">
                  <c:v>2869</c:v>
                </c:pt>
                <c:pt idx="15">
                  <c:v>2868</c:v>
                </c:pt>
                <c:pt idx="16">
                  <c:v>2869</c:v>
                </c:pt>
                <c:pt idx="17">
                  <c:v>2869</c:v>
                </c:pt>
                <c:pt idx="18">
                  <c:v>2873</c:v>
                </c:pt>
                <c:pt idx="19">
                  <c:v>2879</c:v>
                </c:pt>
                <c:pt idx="20">
                  <c:v>2886</c:v>
                </c:pt>
                <c:pt idx="21">
                  <c:v>2889</c:v>
                </c:pt>
                <c:pt idx="22">
                  <c:v>2891</c:v>
                </c:pt>
                <c:pt idx="23">
                  <c:v>2899</c:v>
                </c:pt>
                <c:pt idx="24">
                  <c:v>2901</c:v>
                </c:pt>
                <c:pt idx="25">
                  <c:v>2906</c:v>
                </c:pt>
                <c:pt idx="26">
                  <c:v>2913</c:v>
                </c:pt>
                <c:pt idx="27">
                  <c:v>2920</c:v>
                </c:pt>
                <c:pt idx="28">
                  <c:v>2925</c:v>
                </c:pt>
                <c:pt idx="29">
                  <c:v>2926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62-4A2F-AFAD-4F9D3A181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613312"/>
        <c:axId val="435620528"/>
      </c:lineChart>
      <c:dateAx>
        <c:axId val="435613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20528"/>
        <c:crosses val="autoZero"/>
        <c:auto val="1"/>
        <c:lblOffset val="100"/>
        <c:baseTimeUnit val="days"/>
      </c:dateAx>
      <c:valAx>
        <c:axId val="43562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1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1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3</c:v>
                </c:pt>
                <c:pt idx="9">
                  <c:v>4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1</c:v>
                </c:pt>
                <c:pt idx="20">
                  <c:v>4</c:v>
                </c:pt>
                <c:pt idx="21">
                  <c:v>9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0</c:v>
                </c:pt>
                <c:pt idx="26">
                  <c:v>2</c:v>
                </c:pt>
                <c:pt idx="27">
                  <c:v>3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F6-4414-A0DF-961F526781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-1</c:v>
                </c:pt>
                <c:pt idx="13">
                  <c:v>-2</c:v>
                </c:pt>
                <c:pt idx="14">
                  <c:v>4</c:v>
                </c:pt>
                <c:pt idx="15">
                  <c:v>2</c:v>
                </c:pt>
                <c:pt idx="16">
                  <c:v>-2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-2</c:v>
                </c:pt>
                <c:pt idx="24">
                  <c:v>-1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F6-4414-A0DF-961F526781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</c:v>
                </c:pt>
                <c:pt idx="1">
                  <c:v>3</c:v>
                </c:pt>
                <c:pt idx="2">
                  <c:v>8</c:v>
                </c:pt>
                <c:pt idx="3">
                  <c:v>5</c:v>
                </c:pt>
                <c:pt idx="4">
                  <c:v>6</c:v>
                </c:pt>
                <c:pt idx="5">
                  <c:v>8</c:v>
                </c:pt>
                <c:pt idx="6">
                  <c:v>3</c:v>
                </c:pt>
                <c:pt idx="7">
                  <c:v>4</c:v>
                </c:pt>
                <c:pt idx="8">
                  <c:v>11</c:v>
                </c:pt>
                <c:pt idx="9">
                  <c:v>5</c:v>
                </c:pt>
                <c:pt idx="10">
                  <c:v>5</c:v>
                </c:pt>
                <c:pt idx="11">
                  <c:v>7</c:v>
                </c:pt>
                <c:pt idx="12">
                  <c:v>5</c:v>
                </c:pt>
                <c:pt idx="13">
                  <c:v>7</c:v>
                </c:pt>
                <c:pt idx="14">
                  <c:v>-2</c:v>
                </c:pt>
                <c:pt idx="15">
                  <c:v>-1</c:v>
                </c:pt>
                <c:pt idx="16">
                  <c:v>1</c:v>
                </c:pt>
                <c:pt idx="17">
                  <c:v>0</c:v>
                </c:pt>
                <c:pt idx="18">
                  <c:v>4</c:v>
                </c:pt>
                <c:pt idx="19">
                  <c:v>6</c:v>
                </c:pt>
                <c:pt idx="20">
                  <c:v>7</c:v>
                </c:pt>
                <c:pt idx="21">
                  <c:v>3</c:v>
                </c:pt>
                <c:pt idx="22">
                  <c:v>2</c:v>
                </c:pt>
                <c:pt idx="23">
                  <c:v>8</c:v>
                </c:pt>
                <c:pt idx="24">
                  <c:v>2</c:v>
                </c:pt>
                <c:pt idx="25">
                  <c:v>5</c:v>
                </c:pt>
                <c:pt idx="26">
                  <c:v>7</c:v>
                </c:pt>
                <c:pt idx="27">
                  <c:v>7</c:v>
                </c:pt>
                <c:pt idx="28">
                  <c:v>5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F6-4414-A0DF-961F52678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622496"/>
        <c:axId val="435620200"/>
      </c:lineChart>
      <c:dateAx>
        <c:axId val="435622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20200"/>
        <c:crosses val="autoZero"/>
        <c:auto val="1"/>
        <c:lblOffset val="100"/>
        <c:baseTimeUnit val="days"/>
      </c:dateAx>
      <c:valAx>
        <c:axId val="43562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1-4567-B7AB-01DCB7B61E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51-4567-B7AB-01DCB7B61E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51-4567-B7AB-01DCB7B61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5625448"/>
        <c:axId val="435621512"/>
      </c:barChart>
      <c:catAx>
        <c:axId val="43562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21512"/>
        <c:crosses val="autoZero"/>
        <c:auto val="1"/>
        <c:lblAlgn val="ctr"/>
        <c:lblOffset val="100"/>
        <c:noMultiLvlLbl val="0"/>
      </c:catAx>
      <c:valAx>
        <c:axId val="43562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2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B5-4704-AE44-6153291EB2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-1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B5-4704-AE44-6153291EB2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3</c:v>
                </c:pt>
                <c:pt idx="4">
                  <c:v>6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B5-4704-AE44-6153291EB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5624792"/>
        <c:axId val="435616592"/>
      </c:barChart>
      <c:catAx>
        <c:axId val="43562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16592"/>
        <c:crosses val="autoZero"/>
        <c:auto val="1"/>
        <c:lblAlgn val="ctr"/>
        <c:lblOffset val="100"/>
        <c:noMultiLvlLbl val="0"/>
      </c:catAx>
      <c:valAx>
        <c:axId val="43561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2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FE-40D3-B36B-2999BB9893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FE-40D3-B36B-2999BB9893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FE-40D3-B36B-2999BB989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635616"/>
        <c:axId val="435628728"/>
      </c:lineChart>
      <c:catAx>
        <c:axId val="43563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28728"/>
        <c:crosses val="autoZero"/>
        <c:auto val="1"/>
        <c:lblAlgn val="ctr"/>
        <c:lblOffset val="100"/>
        <c:noMultiLvlLbl val="0"/>
      </c:catAx>
      <c:valAx>
        <c:axId val="43562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3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1.44710578842315</c:v>
                </c:pt>
                <c:pt idx="2">
                  <c:v>1.7465069860279401</c:v>
                </c:pt>
                <c:pt idx="3">
                  <c:v>1.64670658682635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48-4945-B8C4-67D20CEB1E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1.25551408211741</c:v>
                </c:pt>
                <c:pt idx="2">
                  <c:v>0.54292500848320302</c:v>
                </c:pt>
                <c:pt idx="4">
                  <c:v>0.95011876484560598</c:v>
                </c:pt>
                <c:pt idx="6">
                  <c:v>0.98405157787580599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48-4945-B8C4-67D20CEB1E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1.6083916083916101</c:v>
                </c:pt>
                <c:pt idx="3">
                  <c:v>1.3986013986014001</c:v>
                </c:pt>
                <c:pt idx="4">
                  <c:v>0.83916083916083895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48-4945-B8C4-67D20CEB1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5631680"/>
        <c:axId val="435627744"/>
      </c:barChart>
      <c:catAx>
        <c:axId val="43563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27744"/>
        <c:crosses val="autoZero"/>
        <c:auto val="1"/>
        <c:lblAlgn val="ctr"/>
        <c:lblOffset val="100"/>
        <c:noMultiLvlLbl val="0"/>
      </c:catAx>
      <c:valAx>
        <c:axId val="43562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3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1.64835164835165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1.4485514485514499</c:v>
                </c:pt>
                <c:pt idx="17">
                  <c:v>1.7482517482517499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72-47C4-86A8-D456B2909C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0.95011876484560598</c:v>
                </c:pt>
                <c:pt idx="10">
                  <c:v>0</c:v>
                </c:pt>
                <c:pt idx="11">
                  <c:v>0.54292500848320302</c:v>
                </c:pt>
                <c:pt idx="12">
                  <c:v>0</c:v>
                </c:pt>
                <c:pt idx="13">
                  <c:v>0.98405157787580599</c:v>
                </c:pt>
                <c:pt idx="14">
                  <c:v>0</c:v>
                </c:pt>
                <c:pt idx="15">
                  <c:v>0</c:v>
                </c:pt>
                <c:pt idx="16">
                  <c:v>1.0519172039362099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1.4591109602986101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72-47C4-86A8-D456B2909C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1.39958012596221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1.67949615115465</c:v>
                </c:pt>
                <c:pt idx="15">
                  <c:v>0</c:v>
                </c:pt>
                <c:pt idx="16">
                  <c:v>1.5395381385584299</c:v>
                </c:pt>
                <c:pt idx="17">
                  <c:v>0</c:v>
                </c:pt>
                <c:pt idx="18">
                  <c:v>0.839748075577327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72-47C4-86A8-D456B2909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632664"/>
        <c:axId val="435630368"/>
      </c:lineChart>
      <c:catAx>
        <c:axId val="43563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30368"/>
        <c:crosses val="autoZero"/>
        <c:auto val="1"/>
        <c:lblAlgn val="ctr"/>
        <c:lblOffset val="100"/>
        <c:noMultiLvlLbl val="0"/>
      </c:catAx>
      <c:valAx>
        <c:axId val="43563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3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D4-4885-822C-DC080D1F60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D4-4885-822C-DC080D1F60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D4-4885-822C-DC080D1F6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646440"/>
        <c:axId val="435637584"/>
      </c:barChart>
      <c:catAx>
        <c:axId val="435646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37584"/>
        <c:crosses val="autoZero"/>
        <c:auto val="1"/>
        <c:lblAlgn val="ctr"/>
        <c:lblOffset val="100"/>
        <c:noMultiLvlLbl val="0"/>
      </c:catAx>
      <c:valAx>
        <c:axId val="43563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4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64</c:v>
                </c:pt>
                <c:pt idx="1">
                  <c:v>147</c:v>
                </c:pt>
                <c:pt idx="2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07-4C8C-83A5-EA741DB975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07-4C8C-83A5-EA741DB975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07-4C8C-83A5-EA741DB97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9988160"/>
        <c:axId val="449989144"/>
      </c:barChart>
      <c:catAx>
        <c:axId val="44998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89144"/>
        <c:crosses val="autoZero"/>
        <c:auto val="1"/>
        <c:lblAlgn val="ctr"/>
        <c:lblOffset val="100"/>
        <c:noMultiLvlLbl val="0"/>
      </c:catAx>
      <c:valAx>
        <c:axId val="44998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8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1.6200294550809999</c:v>
                </c:pt>
                <c:pt idx="1">
                  <c:v>1.5861516968106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5-4FD7-A1CB-769C611D07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0.99808840760601603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5-4FD7-A1CB-769C611D07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1.3415808347021401</c:v>
                </c:pt>
                <c:pt idx="2">
                  <c:v>1.3788348845225999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75-4FD7-A1CB-769C611D0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992752"/>
        <c:axId val="449988488"/>
      </c:barChart>
      <c:catAx>
        <c:axId val="44999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88488"/>
        <c:crosses val="autoZero"/>
        <c:auto val="1"/>
        <c:lblAlgn val="ctr"/>
        <c:lblOffset val="100"/>
        <c:noMultiLvlLbl val="0"/>
      </c:catAx>
      <c:valAx>
        <c:axId val="44998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9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90</c:v>
                </c:pt>
                <c:pt idx="1">
                  <c:v>138</c:v>
                </c:pt>
                <c:pt idx="2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EB-4ABC-A689-4666D6EA51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EB-4ABC-A689-4666D6EA5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9998000"/>
        <c:axId val="449998328"/>
      </c:barChart>
      <c:catAx>
        <c:axId val="44999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98328"/>
        <c:crosses val="autoZero"/>
        <c:auto val="1"/>
        <c:lblAlgn val="ctr"/>
        <c:lblOffset val="100"/>
        <c:noMultiLvlLbl val="0"/>
      </c:catAx>
      <c:valAx>
        <c:axId val="44999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99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31A04-D196-45E7-AA15-44D5A8881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1E0304-4F5A-4A8C-9B5D-85178349C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9508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05FFD-FB90-4A0E-83BC-E68796F0E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8A74E-4185-44FD-AC7D-82A7EE7E5E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9993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5936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4512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5425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1943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3945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663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925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727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088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982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09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84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37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488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42778-0873-4DC5-802A-DF7F64849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13025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E05A1-63D1-46A2-8137-88A3BB17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8E79EE-5B4C-4A1E-B18A-41932A0016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4622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24D30-2094-48A3-8CD7-427F931CF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CD9E5-512F-4571-8200-F62263DF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886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22B9A-F1AA-4E5F-A2CE-330BAF665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8E3411-13B6-4B9F-A390-91CB2C3866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9756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52B30-E7D0-4E20-8A2F-D16ACE828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DF724-6384-4F7A-9E47-D5C6AF2F4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80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C48B5-8048-4631-BDED-68EDFB91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DFA610-0189-4EA8-82B3-441DAC1EC0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9129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9EFA7-2735-4D66-BE7D-9802F4672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9812B-CA04-4E7E-BB9A-5A1FCF062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805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60A47-D20B-4BCC-B34A-B545B639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14EA2D-A187-44EF-8814-B848C2798E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0286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F5B99-B18E-4AE7-ABF0-6C9E50539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9EDC9-9130-4B6E-B423-D9471F69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29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664C3-7E9C-4841-A240-B2CDA58CA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81B93F-4750-4D95-8402-4B571E4242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9561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7643B-62FA-46E6-A03F-B59A8741A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8FF06-34C3-4794-82B5-C433710E8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203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CEE71-4D4B-427D-9324-5AB626546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B9229A-3376-4BB8-8ECF-B6392F655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466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77091-BF85-4128-BA41-41BFCBDC7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70CB9-D7AB-40D6-8C47-188874519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940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86474-95CD-475C-988A-68CDF1422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54A6B2-18CB-4F74-948C-C3F66C2F18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1647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1D53E-1CF4-4F6D-B972-05F06B9AA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AC081-E976-4B98-BC1D-64AD22BCD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986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023E5-A204-4ADF-A27B-3C41B0A22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E7F1AB-F0C7-43F5-911F-6693E8985D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164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10785-4E56-4C2D-8036-182118194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1FFBB-9F5E-43E4-A642-1A97BF0AC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749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EA921-8689-4168-94B2-460431FEE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BCAFA7-BF0C-4FA9-A98C-C43E466D63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688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62F70-7789-40AC-A92C-47957D606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AB51B-BDF8-4674-8E47-D23C271DC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02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F33F5-8055-48AF-A1FE-085827B5C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29A15C-5BCF-4502-8C85-136B72E866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0583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DBC51-81EE-4BDE-91D9-B230E3C5C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CBF5C-1EA7-48F3-84BC-9F1A80218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472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12F6A-D9B8-4AA2-BFA3-739CE958F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DF5749-E40C-4C76-B3BE-F6638E889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9626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5EB34-F5B5-4716-BA02-FAF7741A5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68A5A-A445-405E-995E-200B5E26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06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C8157-BA0E-4AF3-8EDA-F6522F7BE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BB7A42-54F5-4FDE-AFF5-8147029C58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851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8EFF1-84A8-4360-9AC2-28B7FBD15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12342-EC19-465C-84AF-ABE350712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605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16EFD-031D-4BDE-A114-93511959B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408C2E-06D2-46BC-8BCA-D48B265991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0289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95571-0FB7-4E36-9E70-5A4BFD806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A3B8C-A442-4D56-9FC8-E919FEBCB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945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9D55E-87FF-4B7B-9EB0-EB36869C3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6439C6-7F38-4932-A866-FE610F2EA7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190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234684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020878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660911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961680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08976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17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64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24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26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5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60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98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8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#SeguridadVial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4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84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93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1E086-9376-4314-B7FD-FB64FC939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88760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E2DD-B26C-474E-B2B8-DC0B43D8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8A2CB1-C16B-4F07-A422-8D42C5E81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2056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481076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019079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232777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009677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19045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50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5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93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77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#like125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09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#RK150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1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#𝐂𝐫𝐨𝐱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13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#𝐒𝐲𝐦𝐩𝐡𝐨𝐧𝐲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79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9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2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793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D469A-A6C0-4338-B6A4-05895F960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663422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17E49-35BF-40E9-ACFD-17DEFAEC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0F6E9A-3A81-4750-ABCF-66968E663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066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42286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96611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4056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367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6106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0455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11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- 2021-06-09 14:55:57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paseo en la K-light 202 es una experiencia emocionante, la suspensión avanzada y el motor de 200cc hacen justo lo que necesitas. Con #𝐊𝐋𝐢𝐠𝐡𝐭 rediseñá tu forma de moverte.⁣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7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- 2021-06-02 16:55:17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#RK150 es tu compañera ideal para explorar la ciudad o hacer un viaje de fin de semana. Su motor OHC de cuatro tiempos refrigerado por aire de 149cc brinda la calidad y confiabilidad de la tecnología Keeway.
⁣
Disfrutá de la libertad en dos ruedas.⁣
﻿
﻿#Keeway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980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E6D2F-19F7-4A60-B669-930C5BCDF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864588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E24FD-B354-43BA-B42F-46152535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6D527A-F010-478B-B879-731F56BBC5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640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55147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962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0098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8938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6308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7539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04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- 2021-06-01 21:37:32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"Más potencia, más espacio, más Downtown.
Conoce hoy tu Kymco Downtown 350i en nuestra red de concesionarios oficiales.
#kymco #scooter #downtown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9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- 2021-06-10 09:29:15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te cuidás vos, también estás cuidando al otro. ⁣
⁣
10 de Junio - Día Mundial de la Seguridad Vial.
#Keeway #SeguridadVial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105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AE1F7-1C56-4ACA-B13A-829A28682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025822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DD8B-E279-400B-AE1E-EF3870B0D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4D1B2E-3B4E-431B-8229-4DFE52EBF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113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49379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1994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3191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4809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370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8915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479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- 2021-06-02 17:00:46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﻿Además de sus ventajas en ahorro de tiempo y economía, la #𝐂𝐫𝐨𝐱 se distingue por su diseño 𝐯𝐚𝐧𝐠𝐮𝐚𝐫𝐝𝐢𝐬𝐭𝐚 𝐲 𝐮𝐫𝐛𝐚𝐧𝐨; tablero de instrumentos digital con 17 colores, luces de giro frontales integradas al carenado y un freno de disco lobulado delantero con caliper rojo que sin dudas genera una 𝘢𝘵𝘳𝘢𝘤𝘤𝘪ó𝘯 𝘷𝘪𝘴𝘶𝘢𝘭 𝘪𝘯𝘮𝘦𝘥𝘪𝘢𝘵𝘢 que no se pasará pasará desapercibido.⁣
⁣
⁣
#Sym es Diseño.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635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B32AF-5CDE-4E81-A2FA-8586F3BD0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680993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DE2C6-925D-4852-9BF7-6B3451FC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F2F2B8-B9C7-474E-8957-9A669AB95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2457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01536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34312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9559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2182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4668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7937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33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- 2021-06-10 10:30:16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¿Andás en moto? ¡Cuidate!⁣⁣
⁣⁣
⁣
En el 𝐃𝐢́𝐚 𝐌𝐮𝐧𝐝𝐢𝐚𝐥 𝐝𝐞 𝐥𝐚 𝐒𝐞𝐠𝐮𝐫𝐢𝐝𝐚𝐝 𝐕𝐢𝐚𝐥 te contamos los principales #tips para cuidarte vos mismo como motociclista, y cuidar a los demás.⁣⁣
⁣
⁣⁣
⁣
#Sym es seguridad.⁣
⁣
⁣
#SeguridadVial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56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- 2021-05-30 13:12:34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😎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39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34FF0-C120-49C9-9AA0-382B8B5B5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659353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5ACB9-ADE6-47B8-80D4-3575EEF89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0FBED4-7B15-4D90-BFC6-11410A653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327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843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1562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52214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1326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1694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480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64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- 2021-05-28 09:51:48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😎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73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- 2021-06-08 16:30:59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#𝐒𝐲𝐦𝐩𝐡𝐨𝐧𝐲 𝟏𝟐𝟓 cuenta con un bloqueo antirrobo el cual corta la energía de la moto haciendo imposible su encendido​. Además, posee un plus de estabilidad y seguridad por equipar llantas de aleación de 16 pulgadas, más grandes que las habituales​. Su freno a disco delantero y trasero brinda un frenado más rápido y preciso.⁣
⁣
Movete en la ciudad con tu #scooter Sym.⁣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914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392CC-219B-45E4-953F-7FCCA6AEF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61682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FBF8-F1E5-4457-B5C2-66B11C28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F0F744-3BA5-45ED-A80A-1C3A5FBE52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089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75167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8985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7573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76420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10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7405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39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- 2021-05-18 16:52:25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¿Necesitás el mejor scooter 😎 para viajar todos los días? 
Clickeá el link en la bio, completa el formulario y tené tu Kymco en 12 y 18 cuotas SIN INTERES 🎉
KYMCO, el scooter más vendido de Europa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497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FCA14-F17C-4B57-8DBE-FD39F6C4B2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532449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004FF-1A28-436A-A3D6-E83D5E255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9C18F-4584-4925-8D4A-DE56F65FB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831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94301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9473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8655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0804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3910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9421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37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- 2021-06-04 18:00:19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𝐋𝐚 #𝐑𝐊𝟏𝟓𝟎 𝐩𝐮𝐞𝐝𝐞 𝐬𝐞𝐫 𝐭𝐮𝐲𝐚 𝐜𝐨𝐧 𝐞𝐥 𝐜𝐫𝐞́𝐝𝐢𝐭𝐨 𝐝𝐞𝐥 𝐁𝐚𝐧𝐜𝐨 𝐍𝐚𝐜𝐢𝐨́𝐧. 💳⁣⁣⁣⁣⁣
⁣⁣⁣⁣⁣⁣
¿Cómo conseguir las 𝟒𝟖 𝐜𝐮𝐨𝐭𝐚𝐬 𝐟𝐢𝐣𝐚𝐬?👉 ¡Es muy fácil!⁣⁣⁣⁣⁣⁣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 🙌⁣⁣⁣⁣⁣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51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10DAF-2083-427E-8542-5F876228E7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570406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F07B-F59E-4F2D-9459-F9D673AB4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50AB1-2F07-4E31-B9B5-5842FEE0F1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2765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17014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12832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4519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347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4910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7153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4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- 2021-05-26 11:20:25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desplazate de forma segura y cómoda por donde sea y en el momento que lo desees 😎
Hacé click el link en la bio, completa el formulario y tené hoy tu Kymco en 12 y 18 cuotas SIN INTERES 🎉
#kymco #ahora12 #ahora18 #financiacion #cuotassininteres #sininteres #cuotas #scooter"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392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5BC24-396B-4BD1-BE1F-B3C03A553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544680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753</Words>
  <Application>Microsoft Office PowerPoint</Application>
  <PresentationFormat>On-screen Show (4:3)</PresentationFormat>
  <Paragraphs>333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8</vt:lpstr>
      <vt:lpstr>Instagram Posts Table | SYM - 2 of 8</vt:lpstr>
      <vt:lpstr>Instagram Posts Table | SYM - 3 of 8</vt:lpstr>
      <vt:lpstr>Instagram Posts Table | SYM - 4 of 8</vt:lpstr>
      <vt:lpstr>Instagram Posts Table | SYM - 5 of 8</vt:lpstr>
      <vt:lpstr>Instagram Posts Table | SYM - 6 of 8</vt:lpstr>
      <vt:lpstr>Instagram Posts Table | SYM - 7 of 8</vt:lpstr>
      <vt:lpstr>Instagram Posts Table | SYM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2021-06-15T14:22:32Z</dcterms:created>
  <dcterms:modified xsi:type="dcterms:W3CDTF">2021-06-15T14:23:15Z</dcterms:modified>
</cp:coreProperties>
</file>