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167514</c:v>
                </c:pt>
                <c:pt idx="1">
                  <c:v>165474</c:v>
                </c:pt>
                <c:pt idx="2">
                  <c:v>58243</c:v>
                </c:pt>
                <c:pt idx="3">
                  <c:v>42367</c:v>
                </c:pt>
              </c:numCache>
            </c:numRef>
          </c:val>
          <c:extLst>
            <c:ext xmlns:c16="http://schemas.microsoft.com/office/drawing/2014/chart" uri="{C3380CC4-5D6E-409C-BE32-E72D297353CC}">
              <c16:uniqueId val="{00000000-3754-4382-B345-BBC94768C46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17.857099999999999</c:v>
                </c:pt>
                <c:pt idx="2">
                  <c:v>16</c:v>
                </c:pt>
                <c:pt idx="3">
                  <c:v>33.333300000000001</c:v>
                </c:pt>
                <c:pt idx="4">
                  <c:v>20.588200000000001</c:v>
                </c:pt>
                <c:pt idx="5">
                  <c:v>15.434900000000001</c:v>
                </c:pt>
                <c:pt idx="6">
                  <c:v>22.406199999999998</c:v>
                </c:pt>
                <c:pt idx="7">
                  <c:v>44.817700000000002</c:v>
                </c:pt>
              </c:numCache>
            </c:numRef>
          </c:val>
          <c:extLst>
            <c:ext xmlns:c16="http://schemas.microsoft.com/office/drawing/2014/chart" uri="{C3380CC4-5D6E-409C-BE32-E72D297353CC}">
              <c16:uniqueId val="{00000000-C9C5-40BA-98D4-4703A712EA6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98.782200000000003</c:v>
                </c:pt>
                <c:pt idx="1">
                  <c:v>100</c:v>
                </c:pt>
                <c:pt idx="2">
                  <c:v>100</c:v>
                </c:pt>
                <c:pt idx="3">
                  <c:v>100</c:v>
                </c:pt>
                <c:pt idx="4">
                  <c:v>100</c:v>
                </c:pt>
                <c:pt idx="5">
                  <c:v>100</c:v>
                </c:pt>
                <c:pt idx="6">
                  <c:v>21.1831</c:v>
                </c:pt>
                <c:pt idx="7">
                  <c:v>73.968800000000002</c:v>
                </c:pt>
              </c:numCache>
            </c:numRef>
          </c:val>
          <c:extLst>
            <c:ext xmlns:c16="http://schemas.microsoft.com/office/drawing/2014/chart" uri="{C3380CC4-5D6E-409C-BE32-E72D297353CC}">
              <c16:uniqueId val="{00000001-C9C5-40BA-98D4-4703A712EA6F}"/>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25.291599999999999</c:v>
                </c:pt>
                <c:pt idx="1">
                  <c:v>10.7143</c:v>
                </c:pt>
                <c:pt idx="2">
                  <c:v>36</c:v>
                </c:pt>
                <c:pt idx="3">
                  <c:v>6.6666999999999996</c:v>
                </c:pt>
                <c:pt idx="4">
                  <c:v>19.117599999999999</c:v>
                </c:pt>
                <c:pt idx="5">
                  <c:v>18.160699999999999</c:v>
                </c:pt>
                <c:pt idx="6">
                  <c:v>89.841099999999997</c:v>
                </c:pt>
                <c:pt idx="7">
                  <c:v>65.728499999999997</c:v>
                </c:pt>
              </c:numCache>
            </c:numRef>
          </c:val>
          <c:extLst>
            <c:ext xmlns:c16="http://schemas.microsoft.com/office/drawing/2014/chart" uri="{C3380CC4-5D6E-409C-BE32-E72D297353CC}">
              <c16:uniqueId val="{00000002-C9C5-40BA-98D4-4703A712EA6F}"/>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34.768999999999998</c:v>
                </c:pt>
                <c:pt idx="1">
                  <c:v>35.714300000000001</c:v>
                </c:pt>
                <c:pt idx="2">
                  <c:v>8</c:v>
                </c:pt>
                <c:pt idx="3">
                  <c:v>26.666699999999999</c:v>
                </c:pt>
                <c:pt idx="4">
                  <c:v>23.529399999999999</c:v>
                </c:pt>
                <c:pt idx="5">
                  <c:v>39.945799999999998</c:v>
                </c:pt>
                <c:pt idx="6">
                  <c:v>100</c:v>
                </c:pt>
                <c:pt idx="7">
                  <c:v>100</c:v>
                </c:pt>
              </c:numCache>
            </c:numRef>
          </c:val>
          <c:extLst>
            <c:ext xmlns:c16="http://schemas.microsoft.com/office/drawing/2014/chart" uri="{C3380CC4-5D6E-409C-BE32-E72D297353CC}">
              <c16:uniqueId val="{00000003-C9C5-40BA-98D4-4703A712EA6F}"/>
            </c:ext>
          </c:extLst>
        </c:ser>
        <c:dLbls>
          <c:showLegendKey val="0"/>
          <c:showVal val="0"/>
          <c:showCatName val="0"/>
          <c:showSerName val="0"/>
          <c:showPercent val="0"/>
          <c:showBubbleSize val="0"/>
        </c:dLbls>
        <c:axId val="435626760"/>
        <c:axId val="435626432"/>
      </c:radarChart>
      <c:catAx>
        <c:axId val="43562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26432"/>
        <c:crosses val="autoZero"/>
        <c:auto val="1"/>
        <c:lblAlgn val="ctr"/>
        <c:lblOffset val="100"/>
        <c:noMultiLvlLbl val="0"/>
      </c:catAx>
      <c:valAx>
        <c:axId val="43562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2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166155</c:v>
                </c:pt>
                <c:pt idx="1">
                  <c:v>166179</c:v>
                </c:pt>
                <c:pt idx="2">
                  <c:v>166209</c:v>
                </c:pt>
                <c:pt idx="3">
                  <c:v>166251</c:v>
                </c:pt>
                <c:pt idx="4">
                  <c:v>166304</c:v>
                </c:pt>
                <c:pt idx="5">
                  <c:v>166354</c:v>
                </c:pt>
                <c:pt idx="6">
                  <c:v>166401</c:v>
                </c:pt>
                <c:pt idx="7">
                  <c:v>166452</c:v>
                </c:pt>
                <c:pt idx="8">
                  <c:v>166517</c:v>
                </c:pt>
                <c:pt idx="9">
                  <c:v>166561</c:v>
                </c:pt>
                <c:pt idx="10">
                  <c:v>166618</c:v>
                </c:pt>
                <c:pt idx="11">
                  <c:v>166651</c:v>
                </c:pt>
                <c:pt idx="12">
                  <c:v>166719</c:v>
                </c:pt>
                <c:pt idx="13">
                  <c:v>166791</c:v>
                </c:pt>
                <c:pt idx="14">
                  <c:v>166834</c:v>
                </c:pt>
                <c:pt idx="15">
                  <c:v>166886</c:v>
                </c:pt>
                <c:pt idx="16">
                  <c:v>166921</c:v>
                </c:pt>
                <c:pt idx="17">
                  <c:v>166957</c:v>
                </c:pt>
                <c:pt idx="18">
                  <c:v>166987</c:v>
                </c:pt>
                <c:pt idx="19">
                  <c:v>167030</c:v>
                </c:pt>
                <c:pt idx="20">
                  <c:v>167061</c:v>
                </c:pt>
                <c:pt idx="21">
                  <c:v>167107</c:v>
                </c:pt>
                <c:pt idx="22">
                  <c:v>167155</c:v>
                </c:pt>
                <c:pt idx="23">
                  <c:v>167183</c:v>
                </c:pt>
                <c:pt idx="24">
                  <c:v>167259</c:v>
                </c:pt>
                <c:pt idx="25">
                  <c:v>167309</c:v>
                </c:pt>
                <c:pt idx="26">
                  <c:v>167367</c:v>
                </c:pt>
                <c:pt idx="27">
                  <c:v>167418</c:v>
                </c:pt>
                <c:pt idx="28">
                  <c:v>167486</c:v>
                </c:pt>
                <c:pt idx="29">
                  <c:v>167514</c:v>
                </c:pt>
              </c:numCache>
            </c:numRef>
          </c:val>
          <c:smooth val="0"/>
          <c:extLst>
            <c:ext xmlns:c16="http://schemas.microsoft.com/office/drawing/2014/chart" uri="{C3380CC4-5D6E-409C-BE32-E72D297353CC}">
              <c16:uniqueId val="{00000000-BAE1-4C47-990D-B31CC978EC8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163262</c:v>
                </c:pt>
                <c:pt idx="1">
                  <c:v>163349</c:v>
                </c:pt>
                <c:pt idx="2">
                  <c:v>163422</c:v>
                </c:pt>
                <c:pt idx="3">
                  <c:v>163482</c:v>
                </c:pt>
                <c:pt idx="4">
                  <c:v>163548</c:v>
                </c:pt>
                <c:pt idx="5">
                  <c:v>163613</c:v>
                </c:pt>
                <c:pt idx="6">
                  <c:v>163699</c:v>
                </c:pt>
                <c:pt idx="7">
                  <c:v>163820</c:v>
                </c:pt>
                <c:pt idx="8">
                  <c:v>163954</c:v>
                </c:pt>
                <c:pt idx="9">
                  <c:v>163985</c:v>
                </c:pt>
                <c:pt idx="10">
                  <c:v>164031</c:v>
                </c:pt>
                <c:pt idx="11">
                  <c:v>164104</c:v>
                </c:pt>
                <c:pt idx="12">
                  <c:v>164204</c:v>
                </c:pt>
                <c:pt idx="13">
                  <c:v>164304</c:v>
                </c:pt>
                <c:pt idx="14">
                  <c:v>164396</c:v>
                </c:pt>
                <c:pt idx="15">
                  <c:v>164448</c:v>
                </c:pt>
                <c:pt idx="16">
                  <c:v>164508</c:v>
                </c:pt>
                <c:pt idx="17">
                  <c:v>164532</c:v>
                </c:pt>
                <c:pt idx="18">
                  <c:v>164566</c:v>
                </c:pt>
                <c:pt idx="19">
                  <c:v>164669</c:v>
                </c:pt>
                <c:pt idx="20">
                  <c:v>164768</c:v>
                </c:pt>
                <c:pt idx="21">
                  <c:v>164848</c:v>
                </c:pt>
                <c:pt idx="22">
                  <c:v>164926</c:v>
                </c:pt>
                <c:pt idx="23">
                  <c:v>165009</c:v>
                </c:pt>
                <c:pt idx="24">
                  <c:v>165116</c:v>
                </c:pt>
                <c:pt idx="25">
                  <c:v>165193</c:v>
                </c:pt>
                <c:pt idx="26">
                  <c:v>165291</c:v>
                </c:pt>
                <c:pt idx="27">
                  <c:v>165366</c:v>
                </c:pt>
                <c:pt idx="28">
                  <c:v>165459</c:v>
                </c:pt>
                <c:pt idx="29">
                  <c:v>165474</c:v>
                </c:pt>
              </c:numCache>
            </c:numRef>
          </c:val>
          <c:smooth val="0"/>
          <c:extLst>
            <c:ext xmlns:c16="http://schemas.microsoft.com/office/drawing/2014/chart" uri="{C3380CC4-5D6E-409C-BE32-E72D297353CC}">
              <c16:uniqueId val="{00000001-BAE1-4C47-990D-B31CC978EC8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41862</c:v>
                </c:pt>
                <c:pt idx="1">
                  <c:v>41885</c:v>
                </c:pt>
                <c:pt idx="2">
                  <c:v>41898</c:v>
                </c:pt>
                <c:pt idx="3">
                  <c:v>41907</c:v>
                </c:pt>
                <c:pt idx="4">
                  <c:v>41934</c:v>
                </c:pt>
                <c:pt idx="5">
                  <c:v>41945</c:v>
                </c:pt>
                <c:pt idx="6">
                  <c:v>41961</c:v>
                </c:pt>
                <c:pt idx="7">
                  <c:v>41995</c:v>
                </c:pt>
                <c:pt idx="8">
                  <c:v>42010</c:v>
                </c:pt>
                <c:pt idx="9">
                  <c:v>42003</c:v>
                </c:pt>
                <c:pt idx="10">
                  <c:v>42033</c:v>
                </c:pt>
                <c:pt idx="11">
                  <c:v>42043</c:v>
                </c:pt>
                <c:pt idx="12">
                  <c:v>42084</c:v>
                </c:pt>
                <c:pt idx="13">
                  <c:v>42104</c:v>
                </c:pt>
                <c:pt idx="14">
                  <c:v>42134</c:v>
                </c:pt>
                <c:pt idx="15">
                  <c:v>42148</c:v>
                </c:pt>
                <c:pt idx="16">
                  <c:v>42149</c:v>
                </c:pt>
                <c:pt idx="17">
                  <c:v>42154</c:v>
                </c:pt>
                <c:pt idx="18">
                  <c:v>42185</c:v>
                </c:pt>
                <c:pt idx="19">
                  <c:v>42207</c:v>
                </c:pt>
                <c:pt idx="20">
                  <c:v>42218</c:v>
                </c:pt>
                <c:pt idx="21">
                  <c:v>42230</c:v>
                </c:pt>
                <c:pt idx="22">
                  <c:v>42246</c:v>
                </c:pt>
                <c:pt idx="23">
                  <c:v>42263</c:v>
                </c:pt>
                <c:pt idx="24">
                  <c:v>42287</c:v>
                </c:pt>
                <c:pt idx="25">
                  <c:v>42307</c:v>
                </c:pt>
                <c:pt idx="26">
                  <c:v>42333</c:v>
                </c:pt>
                <c:pt idx="27">
                  <c:v>42341</c:v>
                </c:pt>
                <c:pt idx="28">
                  <c:v>42363</c:v>
                </c:pt>
                <c:pt idx="29">
                  <c:v>42367</c:v>
                </c:pt>
              </c:numCache>
            </c:numRef>
          </c:val>
          <c:smooth val="0"/>
          <c:extLst>
            <c:ext xmlns:c16="http://schemas.microsoft.com/office/drawing/2014/chart" uri="{C3380CC4-5D6E-409C-BE32-E72D297353CC}">
              <c16:uniqueId val="{00000002-BAE1-4C47-990D-B31CC978EC8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57180</c:v>
                </c:pt>
                <c:pt idx="1">
                  <c:v>57212</c:v>
                </c:pt>
                <c:pt idx="2">
                  <c:v>57252</c:v>
                </c:pt>
                <c:pt idx="3">
                  <c:v>57264</c:v>
                </c:pt>
                <c:pt idx="4">
                  <c:v>57303</c:v>
                </c:pt>
                <c:pt idx="5">
                  <c:v>57337</c:v>
                </c:pt>
                <c:pt idx="6">
                  <c:v>57383</c:v>
                </c:pt>
                <c:pt idx="7">
                  <c:v>57426</c:v>
                </c:pt>
                <c:pt idx="8">
                  <c:v>57474</c:v>
                </c:pt>
                <c:pt idx="9">
                  <c:v>57514</c:v>
                </c:pt>
                <c:pt idx="10">
                  <c:v>57566</c:v>
                </c:pt>
                <c:pt idx="11">
                  <c:v>57594</c:v>
                </c:pt>
                <c:pt idx="12">
                  <c:v>57642</c:v>
                </c:pt>
                <c:pt idx="13">
                  <c:v>57708</c:v>
                </c:pt>
                <c:pt idx="14">
                  <c:v>57739</c:v>
                </c:pt>
                <c:pt idx="15">
                  <c:v>57765</c:v>
                </c:pt>
                <c:pt idx="16">
                  <c:v>57785</c:v>
                </c:pt>
                <c:pt idx="17">
                  <c:v>57805</c:v>
                </c:pt>
                <c:pt idx="18">
                  <c:v>57834</c:v>
                </c:pt>
                <c:pt idx="19">
                  <c:v>57864</c:v>
                </c:pt>
                <c:pt idx="20">
                  <c:v>57907</c:v>
                </c:pt>
                <c:pt idx="21">
                  <c:v>57958</c:v>
                </c:pt>
                <c:pt idx="22">
                  <c:v>58000</c:v>
                </c:pt>
                <c:pt idx="23">
                  <c:v>58041</c:v>
                </c:pt>
                <c:pt idx="24">
                  <c:v>58088</c:v>
                </c:pt>
                <c:pt idx="25">
                  <c:v>58120</c:v>
                </c:pt>
                <c:pt idx="26">
                  <c:v>58156</c:v>
                </c:pt>
                <c:pt idx="27">
                  <c:v>58197</c:v>
                </c:pt>
                <c:pt idx="28">
                  <c:v>58231</c:v>
                </c:pt>
                <c:pt idx="29">
                  <c:v>58243</c:v>
                </c:pt>
              </c:numCache>
            </c:numRef>
          </c:val>
          <c:smooth val="0"/>
          <c:extLst>
            <c:ext xmlns:c16="http://schemas.microsoft.com/office/drawing/2014/chart" uri="{C3380CC4-5D6E-409C-BE32-E72D297353CC}">
              <c16:uniqueId val="{00000003-BAE1-4C47-990D-B31CC978EC83}"/>
            </c:ext>
          </c:extLst>
        </c:ser>
        <c:dLbls>
          <c:showLegendKey val="0"/>
          <c:showVal val="0"/>
          <c:showCatName val="0"/>
          <c:showSerName val="0"/>
          <c:showPercent val="0"/>
          <c:showBubbleSize val="0"/>
        </c:dLbls>
        <c:smooth val="0"/>
        <c:axId val="435633320"/>
        <c:axId val="435633648"/>
      </c:lineChart>
      <c:dateAx>
        <c:axId val="43563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33648"/>
        <c:crosses val="autoZero"/>
        <c:auto val="1"/>
        <c:lblOffset val="100"/>
        <c:baseTimeUnit val="days"/>
      </c:dateAx>
      <c:valAx>
        <c:axId val="43563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3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62</c:v>
                </c:pt>
                <c:pt idx="1">
                  <c:v>24</c:v>
                </c:pt>
                <c:pt idx="2">
                  <c:v>30</c:v>
                </c:pt>
                <c:pt idx="3">
                  <c:v>42</c:v>
                </c:pt>
                <c:pt idx="4">
                  <c:v>53</c:v>
                </c:pt>
                <c:pt idx="5">
                  <c:v>50</c:v>
                </c:pt>
                <c:pt idx="6">
                  <c:v>47</c:v>
                </c:pt>
                <c:pt idx="7">
                  <c:v>51</c:v>
                </c:pt>
                <c:pt idx="8">
                  <c:v>65</c:v>
                </c:pt>
                <c:pt idx="9">
                  <c:v>44</c:v>
                </c:pt>
                <c:pt idx="10">
                  <c:v>57</c:v>
                </c:pt>
                <c:pt idx="11">
                  <c:v>33</c:v>
                </c:pt>
                <c:pt idx="12">
                  <c:v>68</c:v>
                </c:pt>
                <c:pt idx="13">
                  <c:v>72</c:v>
                </c:pt>
                <c:pt idx="14">
                  <c:v>43</c:v>
                </c:pt>
                <c:pt idx="15">
                  <c:v>52</c:v>
                </c:pt>
                <c:pt idx="16">
                  <c:v>35</c:v>
                </c:pt>
                <c:pt idx="17">
                  <c:v>36</c:v>
                </c:pt>
                <c:pt idx="18">
                  <c:v>30</c:v>
                </c:pt>
                <c:pt idx="19">
                  <c:v>43</c:v>
                </c:pt>
                <c:pt idx="20">
                  <c:v>31</c:v>
                </c:pt>
                <c:pt idx="21">
                  <c:v>46</c:v>
                </c:pt>
                <c:pt idx="22">
                  <c:v>48</c:v>
                </c:pt>
                <c:pt idx="23">
                  <c:v>28</c:v>
                </c:pt>
                <c:pt idx="24">
                  <c:v>76</c:v>
                </c:pt>
                <c:pt idx="25">
                  <c:v>50</c:v>
                </c:pt>
                <c:pt idx="26">
                  <c:v>58</c:v>
                </c:pt>
                <c:pt idx="27">
                  <c:v>51</c:v>
                </c:pt>
                <c:pt idx="28">
                  <c:v>68</c:v>
                </c:pt>
                <c:pt idx="29">
                  <c:v>28</c:v>
                </c:pt>
              </c:numCache>
            </c:numRef>
          </c:val>
          <c:smooth val="0"/>
          <c:extLst>
            <c:ext xmlns:c16="http://schemas.microsoft.com/office/drawing/2014/chart" uri="{C3380CC4-5D6E-409C-BE32-E72D297353CC}">
              <c16:uniqueId val="{00000000-087A-4FBD-A120-0AFE9881C99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92</c:v>
                </c:pt>
                <c:pt idx="1">
                  <c:v>87</c:v>
                </c:pt>
                <c:pt idx="2">
                  <c:v>73</c:v>
                </c:pt>
                <c:pt idx="3">
                  <c:v>60</c:v>
                </c:pt>
                <c:pt idx="4">
                  <c:v>66</c:v>
                </c:pt>
                <c:pt idx="5">
                  <c:v>65</c:v>
                </c:pt>
                <c:pt idx="6">
                  <c:v>86</c:v>
                </c:pt>
                <c:pt idx="7">
                  <c:v>121</c:v>
                </c:pt>
                <c:pt idx="8">
                  <c:v>134</c:v>
                </c:pt>
                <c:pt idx="9">
                  <c:v>31</c:v>
                </c:pt>
                <c:pt idx="10">
                  <c:v>46</c:v>
                </c:pt>
                <c:pt idx="11">
                  <c:v>73</c:v>
                </c:pt>
                <c:pt idx="12">
                  <c:v>100</c:v>
                </c:pt>
                <c:pt idx="13">
                  <c:v>100</c:v>
                </c:pt>
                <c:pt idx="14">
                  <c:v>92</c:v>
                </c:pt>
                <c:pt idx="15">
                  <c:v>52</c:v>
                </c:pt>
                <c:pt idx="16">
                  <c:v>60</c:v>
                </c:pt>
                <c:pt idx="17">
                  <c:v>24</c:v>
                </c:pt>
                <c:pt idx="18">
                  <c:v>34</c:v>
                </c:pt>
                <c:pt idx="19">
                  <c:v>103</c:v>
                </c:pt>
                <c:pt idx="20">
                  <c:v>99</c:v>
                </c:pt>
                <c:pt idx="21">
                  <c:v>80</c:v>
                </c:pt>
                <c:pt idx="22">
                  <c:v>78</c:v>
                </c:pt>
                <c:pt idx="23">
                  <c:v>83</c:v>
                </c:pt>
                <c:pt idx="24">
                  <c:v>107</c:v>
                </c:pt>
                <c:pt idx="25">
                  <c:v>77</c:v>
                </c:pt>
                <c:pt idx="26">
                  <c:v>98</c:v>
                </c:pt>
                <c:pt idx="27">
                  <c:v>75</c:v>
                </c:pt>
                <c:pt idx="28">
                  <c:v>93</c:v>
                </c:pt>
                <c:pt idx="29">
                  <c:v>15</c:v>
                </c:pt>
              </c:numCache>
            </c:numRef>
          </c:val>
          <c:smooth val="0"/>
          <c:extLst>
            <c:ext xmlns:c16="http://schemas.microsoft.com/office/drawing/2014/chart" uri="{C3380CC4-5D6E-409C-BE32-E72D297353CC}">
              <c16:uniqueId val="{00000001-087A-4FBD-A120-0AFE9881C99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20</c:v>
                </c:pt>
                <c:pt idx="1">
                  <c:v>23</c:v>
                </c:pt>
                <c:pt idx="2">
                  <c:v>13</c:v>
                </c:pt>
                <c:pt idx="3">
                  <c:v>9</c:v>
                </c:pt>
                <c:pt idx="4">
                  <c:v>27</c:v>
                </c:pt>
                <c:pt idx="5">
                  <c:v>11</c:v>
                </c:pt>
                <c:pt idx="6">
                  <c:v>16</c:v>
                </c:pt>
                <c:pt idx="7">
                  <c:v>34</c:v>
                </c:pt>
                <c:pt idx="8">
                  <c:v>15</c:v>
                </c:pt>
                <c:pt idx="9">
                  <c:v>-7</c:v>
                </c:pt>
                <c:pt idx="10">
                  <c:v>30</c:v>
                </c:pt>
                <c:pt idx="11">
                  <c:v>10</c:v>
                </c:pt>
                <c:pt idx="12">
                  <c:v>41</c:v>
                </c:pt>
                <c:pt idx="13">
                  <c:v>20</c:v>
                </c:pt>
                <c:pt idx="14">
                  <c:v>30</c:v>
                </c:pt>
                <c:pt idx="15">
                  <c:v>14</c:v>
                </c:pt>
                <c:pt idx="16">
                  <c:v>1</c:v>
                </c:pt>
                <c:pt idx="17">
                  <c:v>5</c:v>
                </c:pt>
                <c:pt idx="18">
                  <c:v>31</c:v>
                </c:pt>
                <c:pt idx="19">
                  <c:v>22</c:v>
                </c:pt>
                <c:pt idx="20">
                  <c:v>11</c:v>
                </c:pt>
                <c:pt idx="21">
                  <c:v>12</c:v>
                </c:pt>
                <c:pt idx="22">
                  <c:v>16</c:v>
                </c:pt>
                <c:pt idx="23">
                  <c:v>17</c:v>
                </c:pt>
                <c:pt idx="24">
                  <c:v>24</c:v>
                </c:pt>
                <c:pt idx="25">
                  <c:v>20</c:v>
                </c:pt>
                <c:pt idx="26">
                  <c:v>26</c:v>
                </c:pt>
                <c:pt idx="27">
                  <c:v>8</c:v>
                </c:pt>
                <c:pt idx="28">
                  <c:v>22</c:v>
                </c:pt>
                <c:pt idx="29">
                  <c:v>4</c:v>
                </c:pt>
              </c:numCache>
            </c:numRef>
          </c:val>
          <c:smooth val="0"/>
          <c:extLst>
            <c:ext xmlns:c16="http://schemas.microsoft.com/office/drawing/2014/chart" uri="{C3380CC4-5D6E-409C-BE32-E72D297353CC}">
              <c16:uniqueId val="{00000002-087A-4FBD-A120-0AFE9881C99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28</c:v>
                </c:pt>
                <c:pt idx="1">
                  <c:v>32</c:v>
                </c:pt>
                <c:pt idx="2">
                  <c:v>40</c:v>
                </c:pt>
                <c:pt idx="3">
                  <c:v>12</c:v>
                </c:pt>
                <c:pt idx="4">
                  <c:v>39</c:v>
                </c:pt>
                <c:pt idx="5">
                  <c:v>34</c:v>
                </c:pt>
                <c:pt idx="6">
                  <c:v>46</c:v>
                </c:pt>
                <c:pt idx="7">
                  <c:v>43</c:v>
                </c:pt>
                <c:pt idx="8">
                  <c:v>48</c:v>
                </c:pt>
                <c:pt idx="9">
                  <c:v>40</c:v>
                </c:pt>
                <c:pt idx="10">
                  <c:v>52</c:v>
                </c:pt>
                <c:pt idx="11">
                  <c:v>28</c:v>
                </c:pt>
                <c:pt idx="12">
                  <c:v>48</c:v>
                </c:pt>
                <c:pt idx="13">
                  <c:v>66</c:v>
                </c:pt>
                <c:pt idx="14">
                  <c:v>31</c:v>
                </c:pt>
                <c:pt idx="15">
                  <c:v>26</c:v>
                </c:pt>
                <c:pt idx="16">
                  <c:v>20</c:v>
                </c:pt>
                <c:pt idx="17">
                  <c:v>20</c:v>
                </c:pt>
                <c:pt idx="18">
                  <c:v>29</c:v>
                </c:pt>
                <c:pt idx="19">
                  <c:v>30</c:v>
                </c:pt>
                <c:pt idx="20">
                  <c:v>43</c:v>
                </c:pt>
                <c:pt idx="21">
                  <c:v>51</c:v>
                </c:pt>
                <c:pt idx="22">
                  <c:v>42</c:v>
                </c:pt>
                <c:pt idx="23">
                  <c:v>41</c:v>
                </c:pt>
                <c:pt idx="24">
                  <c:v>47</c:v>
                </c:pt>
                <c:pt idx="25">
                  <c:v>32</c:v>
                </c:pt>
                <c:pt idx="26">
                  <c:v>36</c:v>
                </c:pt>
                <c:pt idx="27">
                  <c:v>41</c:v>
                </c:pt>
                <c:pt idx="28">
                  <c:v>34</c:v>
                </c:pt>
                <c:pt idx="29">
                  <c:v>12</c:v>
                </c:pt>
              </c:numCache>
            </c:numRef>
          </c:val>
          <c:smooth val="0"/>
          <c:extLst>
            <c:ext xmlns:c16="http://schemas.microsoft.com/office/drawing/2014/chart" uri="{C3380CC4-5D6E-409C-BE32-E72D297353CC}">
              <c16:uniqueId val="{00000003-087A-4FBD-A120-0AFE9881C993}"/>
            </c:ext>
          </c:extLst>
        </c:ser>
        <c:dLbls>
          <c:showLegendKey val="0"/>
          <c:showVal val="0"/>
          <c:showCatName val="0"/>
          <c:showSerName val="0"/>
          <c:showPercent val="0"/>
          <c:showBubbleSize val="0"/>
        </c:dLbls>
        <c:smooth val="0"/>
        <c:axId val="435635288"/>
        <c:axId val="435627744"/>
      </c:lineChart>
      <c:dateAx>
        <c:axId val="43563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27744"/>
        <c:crosses val="autoZero"/>
        <c:auto val="1"/>
        <c:lblOffset val="100"/>
        <c:baseTimeUnit val="days"/>
      </c:dateAx>
      <c:valAx>
        <c:axId val="43562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3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1</c:v>
                </c:pt>
                <c:pt idx="3">
                  <c:v>3</c:v>
                </c:pt>
                <c:pt idx="4">
                  <c:v>3</c:v>
                </c:pt>
                <c:pt idx="5">
                  <c:v>2</c:v>
                </c:pt>
                <c:pt idx="6">
                  <c:v>1</c:v>
                </c:pt>
              </c:numCache>
            </c:numRef>
          </c:val>
          <c:extLst>
            <c:ext xmlns:c16="http://schemas.microsoft.com/office/drawing/2014/chart" uri="{C3380CC4-5D6E-409C-BE32-E72D297353CC}">
              <c16:uniqueId val="{00000000-235A-4DC5-BDCB-5F7C46D61463}"/>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9</c:v>
                </c:pt>
                <c:pt idx="2">
                  <c:v>12</c:v>
                </c:pt>
                <c:pt idx="3">
                  <c:v>14</c:v>
                </c:pt>
                <c:pt idx="4">
                  <c:v>17</c:v>
                </c:pt>
                <c:pt idx="5">
                  <c:v>1</c:v>
                </c:pt>
                <c:pt idx="6">
                  <c:v>2</c:v>
                </c:pt>
              </c:numCache>
            </c:numRef>
          </c:val>
          <c:extLst>
            <c:ext xmlns:c16="http://schemas.microsoft.com/office/drawing/2014/chart" uri="{C3380CC4-5D6E-409C-BE32-E72D297353CC}">
              <c16:uniqueId val="{00000001-235A-4DC5-BDCB-5F7C46D61463}"/>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0</c:v>
                </c:pt>
                <c:pt idx="4">
                  <c:v>4</c:v>
                </c:pt>
                <c:pt idx="5">
                  <c:v>1</c:v>
                </c:pt>
                <c:pt idx="6">
                  <c:v>2</c:v>
                </c:pt>
              </c:numCache>
            </c:numRef>
          </c:val>
          <c:extLst>
            <c:ext xmlns:c16="http://schemas.microsoft.com/office/drawing/2014/chart" uri="{C3380CC4-5D6E-409C-BE32-E72D297353CC}">
              <c16:uniqueId val="{00000002-235A-4DC5-BDCB-5F7C46D61463}"/>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2</c:v>
                </c:pt>
                <c:pt idx="3">
                  <c:v>4</c:v>
                </c:pt>
                <c:pt idx="4">
                  <c:v>3</c:v>
                </c:pt>
                <c:pt idx="5">
                  <c:v>2</c:v>
                </c:pt>
                <c:pt idx="6">
                  <c:v>0</c:v>
                </c:pt>
              </c:numCache>
            </c:numRef>
          </c:val>
          <c:extLst>
            <c:ext xmlns:c16="http://schemas.microsoft.com/office/drawing/2014/chart" uri="{C3380CC4-5D6E-409C-BE32-E72D297353CC}">
              <c16:uniqueId val="{00000003-235A-4DC5-BDCB-5F7C46D61463}"/>
            </c:ext>
          </c:extLst>
        </c:ser>
        <c:dLbls>
          <c:showLegendKey val="0"/>
          <c:showVal val="0"/>
          <c:showCatName val="0"/>
          <c:showSerName val="0"/>
          <c:showPercent val="0"/>
          <c:showBubbleSize val="0"/>
        </c:dLbls>
        <c:gapWidth val="219"/>
        <c:overlap val="-27"/>
        <c:axId val="435630696"/>
        <c:axId val="435631024"/>
      </c:barChart>
      <c:catAx>
        <c:axId val="43563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31024"/>
        <c:crosses val="autoZero"/>
        <c:auto val="1"/>
        <c:lblAlgn val="ctr"/>
        <c:lblOffset val="100"/>
        <c:noMultiLvlLbl val="0"/>
      </c:catAx>
      <c:valAx>
        <c:axId val="4356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3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54</c:v>
                </c:pt>
                <c:pt idx="1">
                  <c:v>43</c:v>
                </c:pt>
                <c:pt idx="2">
                  <c:v>34</c:v>
                </c:pt>
                <c:pt idx="3">
                  <c:v>53</c:v>
                </c:pt>
                <c:pt idx="4">
                  <c:v>42</c:v>
                </c:pt>
                <c:pt idx="5">
                  <c:v>55</c:v>
                </c:pt>
                <c:pt idx="6">
                  <c:v>50</c:v>
                </c:pt>
              </c:numCache>
            </c:numRef>
          </c:val>
          <c:extLst>
            <c:ext xmlns:c16="http://schemas.microsoft.com/office/drawing/2014/chart" uri="{C3380CC4-5D6E-409C-BE32-E72D297353CC}">
              <c16:uniqueId val="{00000000-DECF-433F-80F2-8D07AA1E8C5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96</c:v>
                </c:pt>
                <c:pt idx="1">
                  <c:v>73</c:v>
                </c:pt>
                <c:pt idx="2">
                  <c:v>62</c:v>
                </c:pt>
                <c:pt idx="3">
                  <c:v>59</c:v>
                </c:pt>
                <c:pt idx="4">
                  <c:v>63</c:v>
                </c:pt>
                <c:pt idx="5">
                  <c:v>92</c:v>
                </c:pt>
                <c:pt idx="6">
                  <c:v>90</c:v>
                </c:pt>
              </c:numCache>
            </c:numRef>
          </c:val>
          <c:extLst>
            <c:ext xmlns:c16="http://schemas.microsoft.com/office/drawing/2014/chart" uri="{C3380CC4-5D6E-409C-BE32-E72D297353CC}">
              <c16:uniqueId val="{00000001-DECF-433F-80F2-8D07AA1E8C5E}"/>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24</c:v>
                </c:pt>
                <c:pt idx="1">
                  <c:v>14</c:v>
                </c:pt>
                <c:pt idx="2">
                  <c:v>6</c:v>
                </c:pt>
                <c:pt idx="3">
                  <c:v>17</c:v>
                </c:pt>
                <c:pt idx="4">
                  <c:v>22</c:v>
                </c:pt>
                <c:pt idx="5">
                  <c:v>25</c:v>
                </c:pt>
                <c:pt idx="6">
                  <c:v>14</c:v>
                </c:pt>
              </c:numCache>
            </c:numRef>
          </c:val>
          <c:extLst>
            <c:ext xmlns:c16="http://schemas.microsoft.com/office/drawing/2014/chart" uri="{C3380CC4-5D6E-409C-BE32-E72D297353CC}">
              <c16:uniqueId val="{00000002-DECF-433F-80F2-8D07AA1E8C5E}"/>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37</c:v>
                </c:pt>
                <c:pt idx="1">
                  <c:v>32</c:v>
                </c:pt>
                <c:pt idx="2">
                  <c:v>35</c:v>
                </c:pt>
                <c:pt idx="3">
                  <c:v>33</c:v>
                </c:pt>
                <c:pt idx="4">
                  <c:v>32</c:v>
                </c:pt>
                <c:pt idx="5">
                  <c:v>37</c:v>
                </c:pt>
                <c:pt idx="6">
                  <c:v>49</c:v>
                </c:pt>
              </c:numCache>
            </c:numRef>
          </c:val>
          <c:extLst>
            <c:ext xmlns:c16="http://schemas.microsoft.com/office/drawing/2014/chart" uri="{C3380CC4-5D6E-409C-BE32-E72D297353CC}">
              <c16:uniqueId val="{00000003-DECF-433F-80F2-8D07AA1E8C5E}"/>
            </c:ext>
          </c:extLst>
        </c:ser>
        <c:dLbls>
          <c:showLegendKey val="0"/>
          <c:showVal val="0"/>
          <c:showCatName val="0"/>
          <c:showSerName val="0"/>
          <c:showPercent val="0"/>
          <c:showBubbleSize val="0"/>
        </c:dLbls>
        <c:gapWidth val="219"/>
        <c:overlap val="-27"/>
        <c:axId val="435637584"/>
        <c:axId val="435646768"/>
      </c:barChart>
      <c:catAx>
        <c:axId val="4356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46768"/>
        <c:crosses val="autoZero"/>
        <c:auto val="1"/>
        <c:lblAlgn val="ctr"/>
        <c:lblOffset val="100"/>
        <c:noMultiLvlLbl val="0"/>
      </c:catAx>
      <c:valAx>
        <c:axId val="43564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1</c:v>
                </c:pt>
                <c:pt idx="14">
                  <c:v>1</c:v>
                </c:pt>
                <c:pt idx="15">
                  <c:v>0</c:v>
                </c:pt>
                <c:pt idx="16">
                  <c:v>0</c:v>
                </c:pt>
                <c:pt idx="17">
                  <c:v>1</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0-DB8D-4A99-AEC8-98C9EA23B205}"/>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11</c:v>
                </c:pt>
                <c:pt idx="11">
                  <c:v>0</c:v>
                </c:pt>
                <c:pt idx="12">
                  <c:v>6</c:v>
                </c:pt>
                <c:pt idx="13">
                  <c:v>2</c:v>
                </c:pt>
                <c:pt idx="14">
                  <c:v>6</c:v>
                </c:pt>
                <c:pt idx="15">
                  <c:v>6</c:v>
                </c:pt>
                <c:pt idx="16">
                  <c:v>5</c:v>
                </c:pt>
                <c:pt idx="17">
                  <c:v>2</c:v>
                </c:pt>
                <c:pt idx="18">
                  <c:v>4</c:v>
                </c:pt>
                <c:pt idx="19">
                  <c:v>1</c:v>
                </c:pt>
                <c:pt idx="20">
                  <c:v>0</c:v>
                </c:pt>
                <c:pt idx="21">
                  <c:v>0</c:v>
                </c:pt>
                <c:pt idx="22">
                  <c:v>0</c:v>
                </c:pt>
                <c:pt idx="23">
                  <c:v>0</c:v>
                </c:pt>
              </c:numCache>
            </c:numRef>
          </c:val>
          <c:smooth val="0"/>
          <c:extLst>
            <c:ext xmlns:c16="http://schemas.microsoft.com/office/drawing/2014/chart" uri="{C3380CC4-5D6E-409C-BE32-E72D297353CC}">
              <c16:uniqueId val="{00000001-DB8D-4A99-AEC8-98C9EA23B205}"/>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2-DB8D-4A99-AEC8-98C9EA23B205}"/>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1</c:v>
                </c:pt>
                <c:pt idx="15">
                  <c:v>1</c:v>
                </c:pt>
                <c:pt idx="16">
                  <c:v>3</c:v>
                </c:pt>
                <c:pt idx="17">
                  <c:v>1</c:v>
                </c:pt>
                <c:pt idx="18">
                  <c:v>4</c:v>
                </c:pt>
                <c:pt idx="19">
                  <c:v>1</c:v>
                </c:pt>
                <c:pt idx="20">
                  <c:v>2</c:v>
                </c:pt>
                <c:pt idx="21">
                  <c:v>1</c:v>
                </c:pt>
                <c:pt idx="22">
                  <c:v>0</c:v>
                </c:pt>
                <c:pt idx="23">
                  <c:v>0</c:v>
                </c:pt>
              </c:numCache>
            </c:numRef>
          </c:val>
          <c:smooth val="0"/>
          <c:extLst>
            <c:ext xmlns:c16="http://schemas.microsoft.com/office/drawing/2014/chart" uri="{C3380CC4-5D6E-409C-BE32-E72D297353CC}">
              <c16:uniqueId val="{00000003-DB8D-4A99-AEC8-98C9EA23B205}"/>
            </c:ext>
          </c:extLst>
        </c:ser>
        <c:dLbls>
          <c:showLegendKey val="0"/>
          <c:showVal val="0"/>
          <c:showCatName val="0"/>
          <c:showSerName val="0"/>
          <c:showPercent val="0"/>
          <c:showBubbleSize val="0"/>
        </c:dLbls>
        <c:smooth val="0"/>
        <c:axId val="435644472"/>
        <c:axId val="435644800"/>
      </c:lineChart>
      <c:catAx>
        <c:axId val="43564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44800"/>
        <c:crosses val="autoZero"/>
        <c:auto val="1"/>
        <c:lblAlgn val="ctr"/>
        <c:lblOffset val="100"/>
        <c:noMultiLvlLbl val="0"/>
      </c:catAx>
      <c:valAx>
        <c:axId val="43564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4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0.23556349425177101</c:v>
                </c:pt>
                <c:pt idx="1">
                  <c:v>0.25354544037786098</c:v>
                </c:pt>
                <c:pt idx="2">
                  <c:v>0.101298296510304</c:v>
                </c:pt>
                <c:pt idx="3">
                  <c:v>0.117082449220982</c:v>
                </c:pt>
                <c:pt idx="4">
                  <c:v>0.102297293517309</c:v>
                </c:pt>
                <c:pt idx="5">
                  <c:v>0.13066880851625001</c:v>
                </c:pt>
                <c:pt idx="6">
                  <c:v>0.15284654207175999</c:v>
                </c:pt>
              </c:numCache>
            </c:numRef>
          </c:val>
          <c:extLst>
            <c:ext xmlns:c16="http://schemas.microsoft.com/office/drawing/2014/chart" uri="{C3380CC4-5D6E-409C-BE32-E72D297353CC}">
              <c16:uniqueId val="{00000000-6824-4143-94A0-4E777E49495D}"/>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9.8397092702553604E-2</c:v>
                </c:pt>
                <c:pt idx="1">
                  <c:v>0.43074077679353601</c:v>
                </c:pt>
                <c:pt idx="2">
                  <c:v>0.176027775073818</c:v>
                </c:pt>
                <c:pt idx="3">
                  <c:v>0.20932993561485699</c:v>
                </c:pt>
                <c:pt idx="4">
                  <c:v>0.20087636923746399</c:v>
                </c:pt>
                <c:pt idx="5">
                  <c:v>5.6580356273727199E-2</c:v>
                </c:pt>
                <c:pt idx="6">
                  <c:v>0.188296992115254</c:v>
                </c:pt>
              </c:numCache>
            </c:numRef>
          </c:val>
          <c:extLst>
            <c:ext xmlns:c16="http://schemas.microsoft.com/office/drawing/2014/chart" uri="{C3380CC4-5D6E-409C-BE32-E72D297353CC}">
              <c16:uniqueId val="{00000001-6824-4143-94A0-4E777E49495D}"/>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0.44878187776036499</c:v>
                </c:pt>
                <c:pt idx="1">
                  <c:v>1.24780358075699</c:v>
                </c:pt>
                <c:pt idx="2">
                  <c:v>0.61974640262145597</c:v>
                </c:pt>
                <c:pt idx="4">
                  <c:v>0.77765113738899205</c:v>
                </c:pt>
                <c:pt idx="5">
                  <c:v>0.18521156859951601</c:v>
                </c:pt>
                <c:pt idx="6">
                  <c:v>1.0507194757087901</c:v>
                </c:pt>
              </c:numCache>
            </c:numRef>
          </c:val>
          <c:extLst>
            <c:ext xmlns:c16="http://schemas.microsoft.com/office/drawing/2014/chart" uri="{C3380CC4-5D6E-409C-BE32-E72D297353CC}">
              <c16:uniqueId val="{00000002-6824-4143-94A0-4E777E49495D}"/>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0.41586525965587201</c:v>
                </c:pt>
                <c:pt idx="1">
                  <c:v>0.76034031640415201</c:v>
                </c:pt>
                <c:pt idx="2">
                  <c:v>0.96082202699658603</c:v>
                </c:pt>
                <c:pt idx="3">
                  <c:v>0.65888652076727094</c:v>
                </c:pt>
                <c:pt idx="4">
                  <c:v>0.64516874310501204</c:v>
                </c:pt>
                <c:pt idx="5">
                  <c:v>2.6892620124412998</c:v>
                </c:pt>
              </c:numCache>
            </c:numRef>
          </c:val>
          <c:extLst>
            <c:ext xmlns:c16="http://schemas.microsoft.com/office/drawing/2014/chart" uri="{C3380CC4-5D6E-409C-BE32-E72D297353CC}">
              <c16:uniqueId val="{00000003-6824-4143-94A0-4E777E49495D}"/>
            </c:ext>
          </c:extLst>
        </c:ser>
        <c:dLbls>
          <c:showLegendKey val="0"/>
          <c:showVal val="0"/>
          <c:showCatName val="0"/>
          <c:showSerName val="0"/>
          <c:showPercent val="0"/>
          <c:showBubbleSize val="0"/>
        </c:dLbls>
        <c:gapWidth val="219"/>
        <c:overlap val="-27"/>
        <c:axId val="435644144"/>
        <c:axId val="435650048"/>
      </c:barChart>
      <c:catAx>
        <c:axId val="43564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50048"/>
        <c:crosses val="autoZero"/>
        <c:auto val="1"/>
        <c:lblAlgn val="ctr"/>
        <c:lblOffset val="100"/>
        <c:noMultiLvlLbl val="0"/>
      </c:catAx>
      <c:valAx>
        <c:axId val="43565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4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0.22630673404912199</c:v>
                </c:pt>
                <c:pt idx="11">
                  <c:v>0.16785665042054099</c:v>
                </c:pt>
                <c:pt idx="12">
                  <c:v>0.16066279397394601</c:v>
                </c:pt>
                <c:pt idx="13">
                  <c:v>9.2321157731297496E-2</c:v>
                </c:pt>
                <c:pt idx="14">
                  <c:v>5.4553411386675799E-2</c:v>
                </c:pt>
                <c:pt idx="15">
                  <c:v>0.14447661696910799</c:v>
                </c:pt>
                <c:pt idx="16">
                  <c:v>0</c:v>
                </c:pt>
                <c:pt idx="17">
                  <c:v>0.275464753100852</c:v>
                </c:pt>
                <c:pt idx="18">
                  <c:v>0.11130494557647801</c:v>
                </c:pt>
                <c:pt idx="19">
                  <c:v>9.7416806047635293E-2</c:v>
                </c:pt>
                <c:pt idx="20">
                  <c:v>0</c:v>
                </c:pt>
                <c:pt idx="21">
                  <c:v>0</c:v>
                </c:pt>
                <c:pt idx="22">
                  <c:v>0</c:v>
                </c:pt>
                <c:pt idx="23">
                  <c:v>0</c:v>
                </c:pt>
              </c:numCache>
            </c:numRef>
          </c:val>
          <c:smooth val="0"/>
          <c:extLst>
            <c:ext xmlns:c16="http://schemas.microsoft.com/office/drawing/2014/chart" uri="{C3380CC4-5D6E-409C-BE32-E72D297353CC}">
              <c16:uniqueId val="{00000000-A10E-41E9-877C-F2ACEC56CF7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0.115412544065686</c:v>
                </c:pt>
                <c:pt idx="10">
                  <c:v>0.14406284608550701</c:v>
                </c:pt>
                <c:pt idx="11">
                  <c:v>0.37362022173812498</c:v>
                </c:pt>
                <c:pt idx="12">
                  <c:v>0.10736679553386599</c:v>
                </c:pt>
                <c:pt idx="13">
                  <c:v>0.90727646679404605</c:v>
                </c:pt>
                <c:pt idx="14">
                  <c:v>0.22963343840134401</c:v>
                </c:pt>
                <c:pt idx="15">
                  <c:v>0.167251118339728</c:v>
                </c:pt>
                <c:pt idx="16">
                  <c:v>0.19160206403874899</c:v>
                </c:pt>
                <c:pt idx="17">
                  <c:v>0.137115781701939</c:v>
                </c:pt>
                <c:pt idx="18">
                  <c:v>0.15395100341978099</c:v>
                </c:pt>
                <c:pt idx="19">
                  <c:v>0.13447893974613301</c:v>
                </c:pt>
                <c:pt idx="20">
                  <c:v>0</c:v>
                </c:pt>
                <c:pt idx="21">
                  <c:v>0</c:v>
                </c:pt>
                <c:pt idx="22">
                  <c:v>0</c:v>
                </c:pt>
                <c:pt idx="23">
                  <c:v>0</c:v>
                </c:pt>
              </c:numCache>
            </c:numRef>
          </c:val>
          <c:smooth val="0"/>
          <c:extLst>
            <c:ext xmlns:c16="http://schemas.microsoft.com/office/drawing/2014/chart" uri="{C3380CC4-5D6E-409C-BE32-E72D297353CC}">
              <c16:uniqueId val="{00000001-A10E-41E9-877C-F2ACEC56CF77}"/>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0.63172394138741805</c:v>
                </c:pt>
                <c:pt idx="12">
                  <c:v>0</c:v>
                </c:pt>
                <c:pt idx="13">
                  <c:v>0.16861804450566401</c:v>
                </c:pt>
                <c:pt idx="14">
                  <c:v>0</c:v>
                </c:pt>
                <c:pt idx="15">
                  <c:v>0</c:v>
                </c:pt>
                <c:pt idx="16">
                  <c:v>1.54843612700976</c:v>
                </c:pt>
                <c:pt idx="17">
                  <c:v>0.26598902795259699</c:v>
                </c:pt>
                <c:pt idx="18">
                  <c:v>0.781342769610754</c:v>
                </c:pt>
                <c:pt idx="19">
                  <c:v>0.37642197259363103</c:v>
                </c:pt>
                <c:pt idx="20">
                  <c:v>0.211366281140903</c:v>
                </c:pt>
                <c:pt idx="21">
                  <c:v>2.28465575794998</c:v>
                </c:pt>
                <c:pt idx="22">
                  <c:v>0</c:v>
                </c:pt>
                <c:pt idx="23">
                  <c:v>1.3168831785688799</c:v>
                </c:pt>
              </c:numCache>
            </c:numRef>
          </c:val>
          <c:smooth val="0"/>
          <c:extLst>
            <c:ext xmlns:c16="http://schemas.microsoft.com/office/drawing/2014/chart" uri="{C3380CC4-5D6E-409C-BE32-E72D297353CC}">
              <c16:uniqueId val="{00000002-A10E-41E9-877C-F2ACEC56CF77}"/>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0.45924026064050999</c:v>
                </c:pt>
                <c:pt idx="11">
                  <c:v>0</c:v>
                </c:pt>
                <c:pt idx="12">
                  <c:v>0</c:v>
                </c:pt>
                <c:pt idx="13">
                  <c:v>1.5111604048246201</c:v>
                </c:pt>
                <c:pt idx="14">
                  <c:v>2.1991543047275801</c:v>
                </c:pt>
                <c:pt idx="15">
                  <c:v>0.35179536947178702</c:v>
                </c:pt>
                <c:pt idx="16">
                  <c:v>0.46155090346134298</c:v>
                </c:pt>
                <c:pt idx="17">
                  <c:v>1.0224594482184901</c:v>
                </c:pt>
                <c:pt idx="18">
                  <c:v>0.66849785110217697</c:v>
                </c:pt>
                <c:pt idx="19">
                  <c:v>1.6290031886870899</c:v>
                </c:pt>
                <c:pt idx="20">
                  <c:v>0.20275890752807399</c:v>
                </c:pt>
                <c:pt idx="21">
                  <c:v>1.64806599195896</c:v>
                </c:pt>
                <c:pt idx="22">
                  <c:v>0</c:v>
                </c:pt>
                <c:pt idx="23">
                  <c:v>0</c:v>
                </c:pt>
              </c:numCache>
            </c:numRef>
          </c:val>
          <c:smooth val="0"/>
          <c:extLst>
            <c:ext xmlns:c16="http://schemas.microsoft.com/office/drawing/2014/chart" uri="{C3380CC4-5D6E-409C-BE32-E72D297353CC}">
              <c16:uniqueId val="{00000003-A10E-41E9-877C-F2ACEC56CF77}"/>
            </c:ext>
          </c:extLst>
        </c:ser>
        <c:dLbls>
          <c:showLegendKey val="0"/>
          <c:showVal val="0"/>
          <c:showCatName val="0"/>
          <c:showSerName val="0"/>
          <c:showPercent val="0"/>
          <c:showBubbleSize val="0"/>
        </c:dLbls>
        <c:smooth val="0"/>
        <c:axId val="435591992"/>
        <c:axId val="435589368"/>
      </c:lineChart>
      <c:catAx>
        <c:axId val="43559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89368"/>
        <c:crosses val="autoZero"/>
        <c:auto val="1"/>
        <c:lblAlgn val="ctr"/>
        <c:lblOffset val="100"/>
        <c:noMultiLvlLbl val="0"/>
      </c:catAx>
      <c:valAx>
        <c:axId val="43558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9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4</c:v>
                </c:pt>
                <c:pt idx="1">
                  <c:v>25</c:v>
                </c:pt>
                <c:pt idx="2">
                  <c:v>9</c:v>
                </c:pt>
                <c:pt idx="3">
                  <c:v>2</c:v>
                </c:pt>
              </c:numCache>
            </c:numRef>
          </c:val>
          <c:extLst>
            <c:ext xmlns:c16="http://schemas.microsoft.com/office/drawing/2014/chart" uri="{C3380CC4-5D6E-409C-BE32-E72D297353CC}">
              <c16:uniqueId val="{00000000-C9D1-4E99-A51B-426B9D207B83}"/>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5</c:v>
                </c:pt>
                <c:pt idx="1">
                  <c:v>28</c:v>
                </c:pt>
                <c:pt idx="2">
                  <c:v>3</c:v>
                </c:pt>
                <c:pt idx="3">
                  <c:v>10</c:v>
                </c:pt>
              </c:numCache>
            </c:numRef>
          </c:val>
          <c:extLst>
            <c:ext xmlns:c16="http://schemas.microsoft.com/office/drawing/2014/chart" uri="{C3380CC4-5D6E-409C-BE32-E72D297353CC}">
              <c16:uniqueId val="{00000001-C9D1-4E99-A51B-426B9D207B83}"/>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5</c:v>
                </c:pt>
                <c:pt idx="1">
                  <c:v>15</c:v>
                </c:pt>
                <c:pt idx="2">
                  <c:v>1</c:v>
                </c:pt>
                <c:pt idx="3">
                  <c:v>4</c:v>
                </c:pt>
              </c:numCache>
            </c:numRef>
          </c:val>
          <c:extLst>
            <c:ext xmlns:c16="http://schemas.microsoft.com/office/drawing/2014/chart" uri="{C3380CC4-5D6E-409C-BE32-E72D297353CC}">
              <c16:uniqueId val="{00000002-C9D1-4E99-A51B-426B9D207B83}"/>
            </c:ext>
          </c:extLst>
        </c:ser>
        <c:dLbls>
          <c:showLegendKey val="0"/>
          <c:showVal val="0"/>
          <c:showCatName val="0"/>
          <c:showSerName val="0"/>
          <c:showPercent val="0"/>
          <c:showBubbleSize val="0"/>
        </c:dLbls>
        <c:gapWidth val="150"/>
        <c:overlap val="100"/>
        <c:axId val="435587072"/>
        <c:axId val="435587728"/>
      </c:barChart>
      <c:catAx>
        <c:axId val="43558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87728"/>
        <c:crosses val="autoZero"/>
        <c:auto val="1"/>
        <c:lblAlgn val="ctr"/>
        <c:lblOffset val="100"/>
        <c:noMultiLvlLbl val="0"/>
      </c:catAx>
      <c:valAx>
        <c:axId val="435587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8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2013</c:v>
                </c:pt>
                <c:pt idx="1">
                  <c:v>8748</c:v>
                </c:pt>
                <c:pt idx="2">
                  <c:v>435</c:v>
                </c:pt>
                <c:pt idx="3">
                  <c:v>4094</c:v>
                </c:pt>
              </c:numCache>
            </c:numRef>
          </c:val>
          <c:extLst>
            <c:ext xmlns:c16="http://schemas.microsoft.com/office/drawing/2014/chart" uri="{C3380CC4-5D6E-409C-BE32-E72D297353CC}">
              <c16:uniqueId val="{00000000-238F-4DE6-B30C-4F0BDF7DCBC6}"/>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672</c:v>
                </c:pt>
                <c:pt idx="1">
                  <c:v>2505</c:v>
                </c:pt>
                <c:pt idx="2">
                  <c:v>652</c:v>
                </c:pt>
                <c:pt idx="3">
                  <c:v>2538</c:v>
                </c:pt>
              </c:numCache>
            </c:numRef>
          </c:val>
          <c:extLst>
            <c:ext xmlns:c16="http://schemas.microsoft.com/office/drawing/2014/chart" uri="{C3380CC4-5D6E-409C-BE32-E72D297353CC}">
              <c16:uniqueId val="{00000001-238F-4DE6-B30C-4F0BDF7DCBC6}"/>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905</c:v>
                </c:pt>
                <c:pt idx="1">
                  <c:v>12159</c:v>
                </c:pt>
                <c:pt idx="2">
                  <c:v>3137</c:v>
                </c:pt>
                <c:pt idx="3">
                  <c:v>2893</c:v>
                </c:pt>
              </c:numCache>
            </c:numRef>
          </c:val>
          <c:extLst>
            <c:ext xmlns:c16="http://schemas.microsoft.com/office/drawing/2014/chart" uri="{C3380CC4-5D6E-409C-BE32-E72D297353CC}">
              <c16:uniqueId val="{00000002-238F-4DE6-B30C-4F0BDF7DCBC6}"/>
            </c:ext>
          </c:extLst>
        </c:ser>
        <c:dLbls>
          <c:showLegendKey val="0"/>
          <c:showVal val="0"/>
          <c:showCatName val="0"/>
          <c:showSerName val="0"/>
          <c:showPercent val="0"/>
          <c:showBubbleSize val="0"/>
        </c:dLbls>
        <c:gapWidth val="150"/>
        <c:overlap val="100"/>
        <c:axId val="435591336"/>
        <c:axId val="435591664"/>
      </c:barChart>
      <c:catAx>
        <c:axId val="43559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91664"/>
        <c:crosses val="autoZero"/>
        <c:auto val="1"/>
        <c:lblAlgn val="ctr"/>
        <c:lblOffset val="100"/>
        <c:noMultiLvlLbl val="0"/>
      </c:catAx>
      <c:valAx>
        <c:axId val="435591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9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0.13584140490747201</c:v>
                </c:pt>
                <c:pt idx="1">
                  <c:v>0.24175490287655799</c:v>
                </c:pt>
                <c:pt idx="2">
                  <c:v>8.0599225780505601E-2</c:v>
                </c:pt>
              </c:numCache>
            </c:numRef>
          </c:val>
          <c:extLst>
            <c:ext xmlns:c16="http://schemas.microsoft.com/office/drawing/2014/chart" uri="{C3380CC4-5D6E-409C-BE32-E72D297353CC}">
              <c16:uniqueId val="{00000000-E524-42F5-BC35-52945993332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0.29589759055235998</c:v>
                </c:pt>
                <c:pt idx="1">
                  <c:v>0.19030111604463401</c:v>
                </c:pt>
                <c:pt idx="2">
                  <c:v>9.5316136854109806E-2</c:v>
                </c:pt>
              </c:numCache>
            </c:numRef>
          </c:val>
          <c:extLst>
            <c:ext xmlns:c16="http://schemas.microsoft.com/office/drawing/2014/chart" uri="{C3380CC4-5D6E-409C-BE32-E72D297353CC}">
              <c16:uniqueId val="{00000001-E524-42F5-BC35-52945993332F}"/>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0.82895779522834601</c:v>
                </c:pt>
                <c:pt idx="1">
                  <c:v>0.34277454363848697</c:v>
                </c:pt>
                <c:pt idx="2">
                  <c:v>1.5538237887562001</c:v>
                </c:pt>
              </c:numCache>
            </c:numRef>
          </c:val>
          <c:extLst>
            <c:ext xmlns:c16="http://schemas.microsoft.com/office/drawing/2014/chart" uri="{C3380CC4-5D6E-409C-BE32-E72D297353CC}">
              <c16:uniqueId val="{00000002-E524-42F5-BC35-52945993332F}"/>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2.5078381175995501</c:v>
                </c:pt>
                <c:pt idx="1">
                  <c:v>0.70962828766421304</c:v>
                </c:pt>
                <c:pt idx="2">
                  <c:v>1.0000497535609001</c:v>
                </c:pt>
              </c:numCache>
            </c:numRef>
          </c:val>
          <c:extLst>
            <c:ext xmlns:c16="http://schemas.microsoft.com/office/drawing/2014/chart" uri="{C3380CC4-5D6E-409C-BE32-E72D297353CC}">
              <c16:uniqueId val="{00000003-E524-42F5-BC35-52945993332F}"/>
            </c:ext>
          </c:extLst>
        </c:ser>
        <c:dLbls>
          <c:showLegendKey val="0"/>
          <c:showVal val="0"/>
          <c:showCatName val="0"/>
          <c:showSerName val="0"/>
          <c:showPercent val="0"/>
          <c:showBubbleSize val="0"/>
        </c:dLbls>
        <c:gapWidth val="219"/>
        <c:overlap val="-27"/>
        <c:axId val="449986520"/>
        <c:axId val="449986848"/>
      </c:barChart>
      <c:catAx>
        <c:axId val="44998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986848"/>
        <c:crosses val="autoZero"/>
        <c:auto val="1"/>
        <c:lblAlgn val="ctr"/>
        <c:lblOffset val="100"/>
        <c:noMultiLvlLbl val="0"/>
      </c:catAx>
      <c:valAx>
        <c:axId val="44998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98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3484</c:v>
                </c:pt>
                <c:pt idx="1">
                  <c:v>22720</c:v>
                </c:pt>
                <c:pt idx="2">
                  <c:v>4005</c:v>
                </c:pt>
                <c:pt idx="3">
                  <c:v>9231</c:v>
                </c:pt>
              </c:numCache>
            </c:numRef>
          </c:val>
          <c:extLst>
            <c:ext xmlns:c16="http://schemas.microsoft.com/office/drawing/2014/chart" uri="{C3380CC4-5D6E-409C-BE32-E72D297353CC}">
              <c16:uniqueId val="{00000000-6ADC-40A0-80F9-C26A940921A0}"/>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106</c:v>
                </c:pt>
                <c:pt idx="1">
                  <c:v>692</c:v>
                </c:pt>
                <c:pt idx="2">
                  <c:v>219</c:v>
                </c:pt>
                <c:pt idx="3">
                  <c:v>294</c:v>
                </c:pt>
              </c:numCache>
            </c:numRef>
          </c:val>
          <c:extLst>
            <c:ext xmlns:c16="http://schemas.microsoft.com/office/drawing/2014/chart" uri="{C3380CC4-5D6E-409C-BE32-E72D297353CC}">
              <c16:uniqueId val="{00000001-6ADC-40A0-80F9-C26A940921A0}"/>
            </c:ext>
          </c:extLst>
        </c:ser>
        <c:dLbls>
          <c:showLegendKey val="0"/>
          <c:showVal val="0"/>
          <c:showCatName val="0"/>
          <c:showSerName val="0"/>
          <c:showPercent val="0"/>
          <c:showBubbleSize val="0"/>
        </c:dLbls>
        <c:gapWidth val="150"/>
        <c:overlap val="100"/>
        <c:axId val="449993408"/>
        <c:axId val="449989800"/>
      </c:barChart>
      <c:catAx>
        <c:axId val="44999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989800"/>
        <c:crosses val="autoZero"/>
        <c:auto val="1"/>
        <c:lblAlgn val="ctr"/>
        <c:lblOffset val="100"/>
        <c:noMultiLvlLbl val="0"/>
      </c:catAx>
      <c:valAx>
        <c:axId val="449989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99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7545-C0F7-43E2-9C43-C27420F08FA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2FC5B74-1D63-478C-A335-D751C441F89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1698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E688-820B-46C6-8EBE-7C18180EA6F1}"/>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BFDF0752-3EF3-4470-96CD-50B1483F68CD}"/>
              </a:ext>
            </a:extLst>
          </p:cNvPr>
          <p:cNvGraphicFramePr>
            <a:graphicFrameLocks noGrp="1"/>
          </p:cNvGraphicFramePr>
          <p:nvPr>
            <p:ph type="tbl" sz="quarter" idx="13"/>
            <p:extLst>
              <p:ext uri="{D42A27DB-BD31-4B8C-83A1-F6EECF244321}">
                <p14:modId xmlns:p14="http://schemas.microsoft.com/office/powerpoint/2010/main" val="3260497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7045646"/>
                    </a:ext>
                  </a:extLst>
                </a:gridCol>
                <a:gridCol w="658368">
                  <a:extLst>
                    <a:ext uri="{9D8B030D-6E8A-4147-A177-3AD203B41FA5}">
                      <a16:colId xmlns:a16="http://schemas.microsoft.com/office/drawing/2014/main" val="22393692"/>
                    </a:ext>
                  </a:extLst>
                </a:gridCol>
                <a:gridCol w="658368">
                  <a:extLst>
                    <a:ext uri="{9D8B030D-6E8A-4147-A177-3AD203B41FA5}">
                      <a16:colId xmlns:a16="http://schemas.microsoft.com/office/drawing/2014/main" val="1369807297"/>
                    </a:ext>
                  </a:extLst>
                </a:gridCol>
                <a:gridCol w="658368">
                  <a:extLst>
                    <a:ext uri="{9D8B030D-6E8A-4147-A177-3AD203B41FA5}">
                      <a16:colId xmlns:a16="http://schemas.microsoft.com/office/drawing/2014/main" val="3718332789"/>
                    </a:ext>
                  </a:extLst>
                </a:gridCol>
                <a:gridCol w="658368">
                  <a:extLst>
                    <a:ext uri="{9D8B030D-6E8A-4147-A177-3AD203B41FA5}">
                      <a16:colId xmlns:a16="http://schemas.microsoft.com/office/drawing/2014/main" val="3713351023"/>
                    </a:ext>
                  </a:extLst>
                </a:gridCol>
                <a:gridCol w="658368">
                  <a:extLst>
                    <a:ext uri="{9D8B030D-6E8A-4147-A177-3AD203B41FA5}">
                      <a16:colId xmlns:a16="http://schemas.microsoft.com/office/drawing/2014/main" val="2081744997"/>
                    </a:ext>
                  </a:extLst>
                </a:gridCol>
                <a:gridCol w="658368">
                  <a:extLst>
                    <a:ext uri="{9D8B030D-6E8A-4147-A177-3AD203B41FA5}">
                      <a16:colId xmlns:a16="http://schemas.microsoft.com/office/drawing/2014/main" val="2711700767"/>
                    </a:ext>
                  </a:extLst>
                </a:gridCol>
                <a:gridCol w="658368">
                  <a:extLst>
                    <a:ext uri="{9D8B030D-6E8A-4147-A177-3AD203B41FA5}">
                      <a16:colId xmlns:a16="http://schemas.microsoft.com/office/drawing/2014/main" val="3245931640"/>
                    </a:ext>
                  </a:extLst>
                </a:gridCol>
                <a:gridCol w="658368">
                  <a:extLst>
                    <a:ext uri="{9D8B030D-6E8A-4147-A177-3AD203B41FA5}">
                      <a16:colId xmlns:a16="http://schemas.microsoft.com/office/drawing/2014/main" val="455025456"/>
                    </a:ext>
                  </a:extLst>
                </a:gridCol>
                <a:gridCol w="658368">
                  <a:extLst>
                    <a:ext uri="{9D8B030D-6E8A-4147-A177-3AD203B41FA5}">
                      <a16:colId xmlns:a16="http://schemas.microsoft.com/office/drawing/2014/main" val="10786338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43220556"/>
                  </a:ext>
                </a:extLst>
              </a:tr>
              <a:tr h="370840">
                <a:tc>
                  <a:txBody>
                    <a:bodyPr/>
                    <a:lstStyle/>
                    <a:p>
                      <a:r>
                        <a:rPr lang="en-US" sz="1000"/>
                        <a:t>hondamotosargentina</a:t>
                      </a:r>
                    </a:p>
                  </a:txBody>
                  <a:tcPr/>
                </a:tc>
                <a:tc>
                  <a:txBody>
                    <a:bodyPr/>
                    <a:lstStyle/>
                    <a:p>
                      <a:r>
                        <a:rPr lang="en-US" sz="1000"/>
                        <a:t>167514</a:t>
                      </a:r>
                    </a:p>
                  </a:txBody>
                  <a:tcPr/>
                </a:tc>
                <a:tc>
                  <a:txBody>
                    <a:bodyPr/>
                    <a:lstStyle/>
                    <a:p>
                      <a:r>
                        <a:rPr lang="en-US" sz="1000"/>
                        <a:t>1421</a:t>
                      </a:r>
                    </a:p>
                  </a:txBody>
                  <a:tcPr/>
                </a:tc>
                <a:tc>
                  <a:txBody>
                    <a:bodyPr/>
                    <a:lstStyle/>
                    <a:p>
                      <a:r>
                        <a:rPr lang="en-US" sz="1000"/>
                        <a:t>5</a:t>
                      </a:r>
                    </a:p>
                  </a:txBody>
                  <a:tcPr/>
                </a:tc>
                <a:tc>
                  <a:txBody>
                    <a:bodyPr/>
                    <a:lstStyle/>
                    <a:p>
                      <a:r>
                        <a:rPr lang="en-US" sz="1000"/>
                        <a:t>4</a:t>
                      </a:r>
                    </a:p>
                  </a:txBody>
                  <a:tcPr/>
                </a:tc>
                <a:tc>
                  <a:txBody>
                    <a:bodyPr/>
                    <a:lstStyle/>
                    <a:p>
                      <a:r>
                        <a:rPr lang="en-US" sz="1000"/>
                        <a:t>5</a:t>
                      </a:r>
                    </a:p>
                  </a:txBody>
                  <a:tcPr/>
                </a:tc>
                <a:tc>
                  <a:txBody>
                    <a:bodyPr/>
                    <a:lstStyle/>
                    <a:p>
                      <a:r>
                        <a:rPr lang="en-US" sz="1000"/>
                        <a:t>14</a:t>
                      </a:r>
                    </a:p>
                  </a:txBody>
                  <a:tcPr/>
                </a:tc>
                <a:tc>
                  <a:txBody>
                    <a:bodyPr/>
                    <a:lstStyle/>
                    <a:p>
                      <a:r>
                        <a:rPr lang="en-US" sz="1000"/>
                        <a:t>3484</a:t>
                      </a:r>
                    </a:p>
                  </a:txBody>
                  <a:tcPr/>
                </a:tc>
                <a:tc>
                  <a:txBody>
                    <a:bodyPr/>
                    <a:lstStyle/>
                    <a:p>
                      <a:r>
                        <a:rPr lang="en-US" sz="1000"/>
                        <a:t>106</a:t>
                      </a:r>
                    </a:p>
                  </a:txBody>
                  <a:tcPr/>
                </a:tc>
                <a:tc>
                  <a:txBody>
                    <a:bodyPr/>
                    <a:lstStyle/>
                    <a:p>
                      <a:r>
                        <a:rPr lang="en-US" sz="1000"/>
                        <a:t>0.1537 %</a:t>
                      </a:r>
                    </a:p>
                  </a:txBody>
                  <a:tcPr/>
                </a:tc>
                <a:extLst>
                  <a:ext uri="{0D108BD9-81ED-4DB2-BD59-A6C34878D82A}">
                    <a16:rowId xmlns:a16="http://schemas.microsoft.com/office/drawing/2014/main" val="4155654727"/>
                  </a:ext>
                </a:extLst>
              </a:tr>
              <a:tr h="370840">
                <a:tc>
                  <a:txBody>
                    <a:bodyPr/>
                    <a:lstStyle/>
                    <a:p>
                      <a:r>
                        <a:rPr lang="en-US" sz="1000"/>
                        <a:t>yamahamotorarg</a:t>
                      </a:r>
                    </a:p>
                  </a:txBody>
                  <a:tcPr/>
                </a:tc>
                <a:tc>
                  <a:txBody>
                    <a:bodyPr/>
                    <a:lstStyle/>
                    <a:p>
                      <a:r>
                        <a:rPr lang="en-US" sz="1000"/>
                        <a:t>165474</a:t>
                      </a:r>
                    </a:p>
                  </a:txBody>
                  <a:tcPr/>
                </a:tc>
                <a:tc>
                  <a:txBody>
                    <a:bodyPr/>
                    <a:lstStyle/>
                    <a:p>
                      <a:r>
                        <a:rPr lang="en-US" sz="1000"/>
                        <a:t>2304</a:t>
                      </a:r>
                    </a:p>
                  </a:txBody>
                  <a:tcPr/>
                </a:tc>
                <a:tc>
                  <a:txBody>
                    <a:bodyPr/>
                    <a:lstStyle/>
                    <a:p>
                      <a:r>
                        <a:rPr lang="en-US" sz="1000"/>
                        <a:t>28</a:t>
                      </a:r>
                    </a:p>
                  </a:txBody>
                  <a:tcPr/>
                </a:tc>
                <a:tc>
                  <a:txBody>
                    <a:bodyPr/>
                    <a:lstStyle/>
                    <a:p>
                      <a:r>
                        <a:rPr lang="en-US" sz="1000"/>
                        <a:t>25</a:t>
                      </a:r>
                    </a:p>
                  </a:txBody>
                  <a:tcPr/>
                </a:tc>
                <a:tc>
                  <a:txBody>
                    <a:bodyPr/>
                    <a:lstStyle/>
                    <a:p>
                      <a:r>
                        <a:rPr lang="en-US" sz="1000"/>
                        <a:t>17</a:t>
                      </a:r>
                    </a:p>
                  </a:txBody>
                  <a:tcPr/>
                </a:tc>
                <a:tc>
                  <a:txBody>
                    <a:bodyPr/>
                    <a:lstStyle/>
                    <a:p>
                      <a:r>
                        <a:rPr lang="en-US" sz="1000"/>
                        <a:t>70</a:t>
                      </a:r>
                    </a:p>
                  </a:txBody>
                  <a:tcPr/>
                </a:tc>
                <a:tc>
                  <a:txBody>
                    <a:bodyPr/>
                    <a:lstStyle/>
                    <a:p>
                      <a:r>
                        <a:rPr lang="en-US" sz="1000"/>
                        <a:t>22720</a:t>
                      </a:r>
                    </a:p>
                  </a:txBody>
                  <a:tcPr/>
                </a:tc>
                <a:tc>
                  <a:txBody>
                    <a:bodyPr/>
                    <a:lstStyle/>
                    <a:p>
                      <a:r>
                        <a:rPr lang="en-US" sz="1000"/>
                        <a:t>692</a:t>
                      </a:r>
                    </a:p>
                  </a:txBody>
                  <a:tcPr/>
                </a:tc>
                <a:tc>
                  <a:txBody>
                    <a:bodyPr/>
                    <a:lstStyle/>
                    <a:p>
                      <a:r>
                        <a:rPr lang="en-US" sz="1000"/>
                        <a:t>0.2035 %</a:t>
                      </a:r>
                    </a:p>
                  </a:txBody>
                  <a:tcPr/>
                </a:tc>
                <a:extLst>
                  <a:ext uri="{0D108BD9-81ED-4DB2-BD59-A6C34878D82A}">
                    <a16:rowId xmlns:a16="http://schemas.microsoft.com/office/drawing/2014/main" val="3879395835"/>
                  </a:ext>
                </a:extLst>
              </a:tr>
              <a:tr h="370840">
                <a:tc>
                  <a:txBody>
                    <a:bodyPr/>
                    <a:lstStyle/>
                    <a:p>
                      <a:r>
                        <a:rPr lang="en-US" sz="1000"/>
                        <a:t>benelliarg</a:t>
                      </a:r>
                    </a:p>
                  </a:txBody>
                  <a:tcPr/>
                </a:tc>
                <a:tc>
                  <a:txBody>
                    <a:bodyPr/>
                    <a:lstStyle/>
                    <a:p>
                      <a:r>
                        <a:rPr lang="en-US" sz="1000"/>
                        <a:t>58243</a:t>
                      </a:r>
                    </a:p>
                  </a:txBody>
                  <a:tcPr/>
                </a:tc>
                <a:tc>
                  <a:txBody>
                    <a:bodyPr/>
                    <a:lstStyle/>
                    <a:p>
                      <a:r>
                        <a:rPr lang="en-US" sz="1000"/>
                        <a:t>1091</a:t>
                      </a:r>
                    </a:p>
                  </a:txBody>
                  <a:tcPr/>
                </a:tc>
                <a:tc>
                  <a:txBody>
                    <a:bodyPr/>
                    <a:lstStyle/>
                    <a:p>
                      <a:r>
                        <a:rPr lang="en-US" sz="1000"/>
                        <a:t>10</a:t>
                      </a:r>
                    </a:p>
                  </a:txBody>
                  <a:tcPr/>
                </a:tc>
                <a:tc>
                  <a:txBody>
                    <a:bodyPr/>
                    <a:lstStyle/>
                    <a:p>
                      <a:r>
                        <a:rPr lang="en-US" sz="1000"/>
                        <a:t>2</a:t>
                      </a:r>
                    </a:p>
                  </a:txBody>
                  <a:tcPr/>
                </a:tc>
                <a:tc>
                  <a:txBody>
                    <a:bodyPr/>
                    <a:lstStyle/>
                    <a:p>
                      <a:r>
                        <a:rPr lang="en-US" sz="1000"/>
                        <a:t>6</a:t>
                      </a:r>
                    </a:p>
                  </a:txBody>
                  <a:tcPr/>
                </a:tc>
                <a:tc>
                  <a:txBody>
                    <a:bodyPr/>
                    <a:lstStyle/>
                    <a:p>
                      <a:r>
                        <a:rPr lang="en-US" sz="1000"/>
                        <a:t>18</a:t>
                      </a:r>
                    </a:p>
                  </a:txBody>
                  <a:tcPr/>
                </a:tc>
                <a:tc>
                  <a:txBody>
                    <a:bodyPr/>
                    <a:lstStyle/>
                    <a:p>
                      <a:r>
                        <a:rPr lang="en-US" sz="1000"/>
                        <a:t>9231</a:t>
                      </a:r>
                    </a:p>
                  </a:txBody>
                  <a:tcPr/>
                </a:tc>
                <a:tc>
                  <a:txBody>
                    <a:bodyPr/>
                    <a:lstStyle/>
                    <a:p>
                      <a:r>
                        <a:rPr lang="en-US" sz="1000"/>
                        <a:t>294</a:t>
                      </a:r>
                    </a:p>
                  </a:txBody>
                  <a:tcPr/>
                </a:tc>
                <a:tc>
                  <a:txBody>
                    <a:bodyPr/>
                    <a:lstStyle/>
                    <a:p>
                      <a:r>
                        <a:rPr lang="en-US" sz="1000"/>
                        <a:t>0.9171 %</a:t>
                      </a:r>
                    </a:p>
                  </a:txBody>
                  <a:tcPr/>
                </a:tc>
                <a:extLst>
                  <a:ext uri="{0D108BD9-81ED-4DB2-BD59-A6C34878D82A}">
                    <a16:rowId xmlns:a16="http://schemas.microsoft.com/office/drawing/2014/main" val="279842214"/>
                  </a:ext>
                </a:extLst>
              </a:tr>
              <a:tr h="370840">
                <a:tc>
                  <a:txBody>
                    <a:bodyPr/>
                    <a:lstStyle/>
                    <a:p>
                      <a:r>
                        <a:rPr lang="en-US" sz="1000"/>
                        <a:t>bajajarg</a:t>
                      </a:r>
                    </a:p>
                  </a:txBody>
                  <a:tcPr/>
                </a:tc>
                <a:tc>
                  <a:txBody>
                    <a:bodyPr/>
                    <a:lstStyle/>
                    <a:p>
                      <a:r>
                        <a:rPr lang="en-US" sz="1000"/>
                        <a:t>42367</a:t>
                      </a:r>
                    </a:p>
                  </a:txBody>
                  <a:tcPr/>
                </a:tc>
                <a:tc>
                  <a:txBody>
                    <a:bodyPr/>
                    <a:lstStyle/>
                    <a:p>
                      <a:r>
                        <a:rPr lang="en-US" sz="1000"/>
                        <a:t>525</a:t>
                      </a:r>
                    </a:p>
                  </a:txBody>
                  <a:tcPr/>
                </a:tc>
                <a:tc>
                  <a:txBody>
                    <a:bodyPr/>
                    <a:lstStyle/>
                    <a:p>
                      <a:r>
                        <a:rPr lang="en-US" sz="1000"/>
                        <a:t>3</a:t>
                      </a:r>
                    </a:p>
                  </a:txBody>
                  <a:tcPr/>
                </a:tc>
                <a:tc>
                  <a:txBody>
                    <a:bodyPr/>
                    <a:lstStyle/>
                    <a:p>
                      <a:r>
                        <a:rPr lang="en-US" sz="1000"/>
                        <a:t>9</a:t>
                      </a:r>
                    </a:p>
                  </a:txBody>
                  <a:tcPr/>
                </a:tc>
                <a:tc>
                  <a:txBody>
                    <a:bodyPr/>
                    <a:lstStyle/>
                    <a:p>
                      <a:r>
                        <a:rPr lang="en-US" sz="1000"/>
                        <a:t>1</a:t>
                      </a:r>
                    </a:p>
                  </a:txBody>
                  <a:tcPr/>
                </a:tc>
                <a:tc>
                  <a:txBody>
                    <a:bodyPr/>
                    <a:lstStyle/>
                    <a:p>
                      <a:r>
                        <a:rPr lang="en-US" sz="1000"/>
                        <a:t>13</a:t>
                      </a:r>
                    </a:p>
                  </a:txBody>
                  <a:tcPr/>
                </a:tc>
                <a:tc>
                  <a:txBody>
                    <a:bodyPr/>
                    <a:lstStyle/>
                    <a:p>
                      <a:r>
                        <a:rPr lang="en-US" sz="1000"/>
                        <a:t>4005</a:t>
                      </a:r>
                    </a:p>
                  </a:txBody>
                  <a:tcPr/>
                </a:tc>
                <a:tc>
                  <a:txBody>
                    <a:bodyPr/>
                    <a:lstStyle/>
                    <a:p>
                      <a:r>
                        <a:rPr lang="en-US" sz="1000"/>
                        <a:t>219</a:t>
                      </a:r>
                    </a:p>
                  </a:txBody>
                  <a:tcPr/>
                </a:tc>
                <a:tc>
                  <a:txBody>
                    <a:bodyPr/>
                    <a:lstStyle/>
                    <a:p>
                      <a:r>
                        <a:rPr lang="en-US" sz="1000"/>
                        <a:t>0.7717 %</a:t>
                      </a:r>
                    </a:p>
                  </a:txBody>
                  <a:tcPr/>
                </a:tc>
                <a:extLst>
                  <a:ext uri="{0D108BD9-81ED-4DB2-BD59-A6C34878D82A}">
                    <a16:rowId xmlns:a16="http://schemas.microsoft.com/office/drawing/2014/main" val="3539955396"/>
                  </a:ext>
                </a:extLst>
              </a:tr>
            </a:tbl>
          </a:graphicData>
        </a:graphic>
      </p:graphicFrame>
      <p:sp>
        <p:nvSpPr>
          <p:cNvPr id="4" name="Text Placeholder 3">
            <a:extLst>
              <a:ext uri="{FF2B5EF4-FFF2-40B4-BE49-F238E27FC236}">
                <a16:creationId xmlns:a16="http://schemas.microsoft.com/office/drawing/2014/main" id="{45B95798-F254-4708-B080-56F4F3A5791A}"/>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734325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9F6D1-937A-41DD-A200-C25874AB00A9}"/>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660746A8-8746-4003-A1E4-0AD9541E1F7B}"/>
              </a:ext>
            </a:extLst>
          </p:cNvPr>
          <p:cNvGraphicFramePr>
            <a:graphicFrameLocks noGrp="1"/>
          </p:cNvGraphicFramePr>
          <p:nvPr>
            <p:ph type="chart" sz="quarter" idx="13"/>
            <p:extLst>
              <p:ext uri="{D42A27DB-BD31-4B8C-83A1-F6EECF244321}">
                <p14:modId xmlns:p14="http://schemas.microsoft.com/office/powerpoint/2010/main" val="1583199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2749D-94C5-4811-9F99-D4E91C4BE075}"/>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D7453E8B-B466-4AAB-A657-56AB6C6F75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013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6860-56B2-4A25-8070-FD0456CE3D12}"/>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02F2767B-A6C4-4994-A6D4-080A91E40DB1}"/>
              </a:ext>
            </a:extLst>
          </p:cNvPr>
          <p:cNvGraphicFramePr>
            <a:graphicFrameLocks noGrp="1"/>
          </p:cNvGraphicFramePr>
          <p:nvPr>
            <p:ph type="chart" sz="quarter" idx="13"/>
            <p:extLst>
              <p:ext uri="{D42A27DB-BD31-4B8C-83A1-F6EECF244321}">
                <p14:modId xmlns:p14="http://schemas.microsoft.com/office/powerpoint/2010/main" val="135936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D9F17-24AF-4DF5-83E0-537F870B9A56}"/>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A200D5EE-3D7B-4BDF-A87F-821AA002E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148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5B724-4245-4334-9787-C4B90648E3ED}"/>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0636BC10-474F-47CF-B228-235074D31C2C}"/>
              </a:ext>
            </a:extLst>
          </p:cNvPr>
          <p:cNvGraphicFramePr>
            <a:graphicFrameLocks noGrp="1"/>
          </p:cNvGraphicFramePr>
          <p:nvPr>
            <p:ph type="chart" sz="quarter" idx="13"/>
            <p:extLst>
              <p:ext uri="{D42A27DB-BD31-4B8C-83A1-F6EECF244321}">
                <p14:modId xmlns:p14="http://schemas.microsoft.com/office/powerpoint/2010/main" val="2615764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9BC63D-2387-4D8D-9460-A62DF03D55C3}"/>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E2FE6D08-6AD2-4825-88A3-C83BB2C872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582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547D-D113-4344-B84B-B85BFC97E75F}"/>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1F4F3C70-AB7F-4CA1-B5DF-72945AAA8524}"/>
              </a:ext>
            </a:extLst>
          </p:cNvPr>
          <p:cNvGraphicFramePr>
            <a:graphicFrameLocks noGrp="1"/>
          </p:cNvGraphicFramePr>
          <p:nvPr>
            <p:ph type="chart" sz="quarter" idx="13"/>
            <p:extLst>
              <p:ext uri="{D42A27DB-BD31-4B8C-83A1-F6EECF244321}">
                <p14:modId xmlns:p14="http://schemas.microsoft.com/office/powerpoint/2010/main" val="2002642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0D437-4D99-4C9E-9803-0E2F9F0AE9E7}"/>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6568C75C-10B1-4A17-832B-F1B96FA9E3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610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DF5E3-FC5F-452F-A983-ED301573995F}"/>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FE33349A-A7DB-4163-AC37-51D22049BF8F}"/>
              </a:ext>
            </a:extLst>
          </p:cNvPr>
          <p:cNvGraphicFramePr>
            <a:graphicFrameLocks noGrp="1"/>
          </p:cNvGraphicFramePr>
          <p:nvPr>
            <p:ph type="chart" sz="quarter" idx="13"/>
            <p:extLst>
              <p:ext uri="{D42A27DB-BD31-4B8C-83A1-F6EECF244321}">
                <p14:modId xmlns:p14="http://schemas.microsoft.com/office/powerpoint/2010/main" val="4116516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04ABF2-E091-4483-9B23-2646DC297F3E}"/>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AB07009F-BB2C-431D-898F-EE11EC8CCF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2318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B24A6-608E-4ED4-91A5-43F2C8667450}"/>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00EDD639-FC81-41FE-8014-469CA9CFD7BD}"/>
              </a:ext>
            </a:extLst>
          </p:cNvPr>
          <p:cNvGraphicFramePr>
            <a:graphicFrameLocks noGrp="1"/>
          </p:cNvGraphicFramePr>
          <p:nvPr>
            <p:ph type="chart" sz="quarter" idx="13"/>
            <p:extLst>
              <p:ext uri="{D42A27DB-BD31-4B8C-83A1-F6EECF244321}">
                <p14:modId xmlns:p14="http://schemas.microsoft.com/office/powerpoint/2010/main" val="959665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13EAF2-FACF-4E5A-99C1-DC914C3107B9}"/>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E8FD2F24-5DF7-4257-924A-12C34494EB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114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D5B6-0DF6-435F-B026-AE44E587FDAA}"/>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EC45B295-7E91-49A1-A671-013486A88688}"/>
              </a:ext>
            </a:extLst>
          </p:cNvPr>
          <p:cNvGraphicFramePr>
            <a:graphicFrameLocks noGrp="1"/>
          </p:cNvGraphicFramePr>
          <p:nvPr>
            <p:ph type="chart" sz="quarter" idx="13"/>
            <p:extLst>
              <p:ext uri="{D42A27DB-BD31-4B8C-83A1-F6EECF244321}">
                <p14:modId xmlns:p14="http://schemas.microsoft.com/office/powerpoint/2010/main" val="1309567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0B3FE1-69E6-4D50-BCB0-C439E476A94B}"/>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C46B7D8-8B9D-461E-8BFD-105787573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804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AC05B-B6A3-4B46-BEB5-2336DCA5AF29}"/>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4A8DB2C2-F9EF-409F-B93A-9F64B5245E1F}"/>
              </a:ext>
            </a:extLst>
          </p:cNvPr>
          <p:cNvGraphicFramePr>
            <a:graphicFrameLocks noGrp="1"/>
          </p:cNvGraphicFramePr>
          <p:nvPr>
            <p:ph type="chart" sz="quarter" idx="13"/>
            <p:extLst>
              <p:ext uri="{D42A27DB-BD31-4B8C-83A1-F6EECF244321}">
                <p14:modId xmlns:p14="http://schemas.microsoft.com/office/powerpoint/2010/main" val="1880264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0B76D-1076-4C1D-9889-82EB1CF6A4B4}"/>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9614566-0A08-48CE-8872-DFC2D9B88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3307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7066E-6E35-434C-8667-D19373BCE8B5}"/>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62E83AA4-5999-4C99-B653-314C6DB79FF7}"/>
              </a:ext>
            </a:extLst>
          </p:cNvPr>
          <p:cNvGraphicFramePr>
            <a:graphicFrameLocks noGrp="1"/>
          </p:cNvGraphicFramePr>
          <p:nvPr>
            <p:ph type="chart" sz="quarter" idx="13"/>
            <p:extLst>
              <p:ext uri="{D42A27DB-BD31-4B8C-83A1-F6EECF244321}">
                <p14:modId xmlns:p14="http://schemas.microsoft.com/office/powerpoint/2010/main" val="3138155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B244AC-8A7C-4AE5-AF66-D5806612DCC9}"/>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1E7BA9ED-401C-496D-9180-D741A211C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751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3D225-CB86-41EF-A982-F9C17288A556}"/>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6DBB16B9-DC8B-4AC7-94A1-7C904708928D}"/>
              </a:ext>
            </a:extLst>
          </p:cNvPr>
          <p:cNvGraphicFramePr>
            <a:graphicFrameLocks noGrp="1"/>
          </p:cNvGraphicFramePr>
          <p:nvPr>
            <p:ph type="chart" sz="quarter" idx="13"/>
            <p:extLst>
              <p:ext uri="{D42A27DB-BD31-4B8C-83A1-F6EECF244321}">
                <p14:modId xmlns:p14="http://schemas.microsoft.com/office/powerpoint/2010/main" val="371653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4FF103-AEA9-4A8A-9AF1-8209DB3BB4FE}"/>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62405F8E-FC61-45A5-91AB-9731457B25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597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AC65-F42D-4D9E-89F3-E976FC84EB30}"/>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C2ECCC1C-24F0-440B-915A-561673EE36E2}"/>
              </a:ext>
            </a:extLst>
          </p:cNvPr>
          <p:cNvGraphicFramePr>
            <a:graphicFrameLocks noGrp="1"/>
          </p:cNvGraphicFramePr>
          <p:nvPr>
            <p:ph type="chart" sz="quarter" idx="13"/>
            <p:extLst>
              <p:ext uri="{D42A27DB-BD31-4B8C-83A1-F6EECF244321}">
                <p14:modId xmlns:p14="http://schemas.microsoft.com/office/powerpoint/2010/main" val="1481808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CD1CD-1BCC-4DFE-A071-2F1EBA4A7640}"/>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FF8F2C84-37C4-42D5-AAA1-FAC32563BE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490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F1457-9B9D-4296-9750-1FD153C9690E}"/>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42C0FA84-6280-4DC7-AFE5-E972D2866B92}"/>
              </a:ext>
            </a:extLst>
          </p:cNvPr>
          <p:cNvGraphicFramePr>
            <a:graphicFrameLocks noGrp="1"/>
          </p:cNvGraphicFramePr>
          <p:nvPr>
            <p:ph type="chart" sz="quarter" idx="13"/>
            <p:extLst>
              <p:ext uri="{D42A27DB-BD31-4B8C-83A1-F6EECF244321}">
                <p14:modId xmlns:p14="http://schemas.microsoft.com/office/powerpoint/2010/main" val="3057738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975B7E-0455-46AD-9B87-67FA84894EE8}"/>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6C638BF7-61A2-4029-B5AF-1C7B8194AE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4064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F7C3-F3C1-42F2-BCEE-E4899406C84A}"/>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F27D646A-8FBD-4A78-AF29-D9D1A7395FEB}"/>
              </a:ext>
            </a:extLst>
          </p:cNvPr>
          <p:cNvGraphicFramePr>
            <a:graphicFrameLocks noGrp="1"/>
          </p:cNvGraphicFramePr>
          <p:nvPr>
            <p:ph type="chart" sz="quarter" idx="13"/>
            <p:extLst>
              <p:ext uri="{D42A27DB-BD31-4B8C-83A1-F6EECF244321}">
                <p14:modId xmlns:p14="http://schemas.microsoft.com/office/powerpoint/2010/main" val="2577131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54745-6483-44B5-A7DB-B546F5F8D258}"/>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F38F1AE5-92CA-4282-B15B-D8A6330967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794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C6795-8D8B-432F-AC2D-BDF1243B5926}"/>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E3A3430A-D7E6-46C7-B404-08ED0A549DA6}"/>
              </a:ext>
            </a:extLst>
          </p:cNvPr>
          <p:cNvGraphicFramePr>
            <a:graphicFrameLocks noGrp="1"/>
          </p:cNvGraphicFramePr>
          <p:nvPr>
            <p:ph type="tbl" sz="quarter" idx="13"/>
            <p:extLst>
              <p:ext uri="{D42A27DB-BD31-4B8C-83A1-F6EECF244321}">
                <p14:modId xmlns:p14="http://schemas.microsoft.com/office/powerpoint/2010/main" val="3487601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3598624"/>
                    </a:ext>
                  </a:extLst>
                </a:gridCol>
                <a:gridCol w="1399032">
                  <a:extLst>
                    <a:ext uri="{9D8B030D-6E8A-4147-A177-3AD203B41FA5}">
                      <a16:colId xmlns:a16="http://schemas.microsoft.com/office/drawing/2014/main" val="2323927880"/>
                    </a:ext>
                  </a:extLst>
                </a:gridCol>
                <a:gridCol w="1399032">
                  <a:extLst>
                    <a:ext uri="{9D8B030D-6E8A-4147-A177-3AD203B41FA5}">
                      <a16:colId xmlns:a16="http://schemas.microsoft.com/office/drawing/2014/main" val="2975811573"/>
                    </a:ext>
                  </a:extLst>
                </a:gridCol>
                <a:gridCol w="1399032">
                  <a:extLst>
                    <a:ext uri="{9D8B030D-6E8A-4147-A177-3AD203B41FA5}">
                      <a16:colId xmlns:a16="http://schemas.microsoft.com/office/drawing/2014/main" val="658308304"/>
                    </a:ext>
                  </a:extLst>
                </a:gridCol>
                <a:gridCol w="1399032">
                  <a:extLst>
                    <a:ext uri="{9D8B030D-6E8A-4147-A177-3AD203B41FA5}">
                      <a16:colId xmlns:a16="http://schemas.microsoft.com/office/drawing/2014/main" val="1930290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337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518.11538461538</a:t>
                      </a:r>
                    </a:p>
                  </a:txBody>
                  <a:tcPr/>
                </a:tc>
                <a:extLst>
                  <a:ext uri="{0D108BD9-81ED-4DB2-BD59-A6C34878D82A}">
                    <a16:rowId xmlns:a16="http://schemas.microsoft.com/office/drawing/2014/main" val="185764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518.11538461538</a:t>
                      </a:r>
                    </a:p>
                  </a:txBody>
                  <a:tcPr/>
                </a:tc>
                <a:extLst>
                  <a:ext uri="{0D108BD9-81ED-4DB2-BD59-A6C34878D82A}">
                    <a16:rowId xmlns:a16="http://schemas.microsoft.com/office/drawing/2014/main" val="270696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518.11538461538</a:t>
                      </a:r>
                    </a:p>
                  </a:txBody>
                  <a:tcPr/>
                </a:tc>
                <a:extLst>
                  <a:ext uri="{0D108BD9-81ED-4DB2-BD59-A6C34878D82A}">
                    <a16:rowId xmlns:a16="http://schemas.microsoft.com/office/drawing/2014/main" val="34515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331.5625</a:t>
                      </a:r>
                    </a:p>
                  </a:txBody>
                  <a:tcPr/>
                </a:tc>
                <a:extLst>
                  <a:ext uri="{0D108BD9-81ED-4DB2-BD59-A6C34878D82A}">
                    <a16:rowId xmlns:a16="http://schemas.microsoft.com/office/drawing/2014/main" val="227858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extLst>
                  <a:ext uri="{0D108BD9-81ED-4DB2-BD59-A6C34878D82A}">
                    <a16:rowId xmlns:a16="http://schemas.microsoft.com/office/drawing/2014/main" val="288677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324.92307692308</a:t>
                      </a:r>
                    </a:p>
                  </a:txBody>
                  <a:tcPr/>
                </a:tc>
                <a:extLst>
                  <a:ext uri="{0D108BD9-81ED-4DB2-BD59-A6C34878D82A}">
                    <a16:rowId xmlns:a16="http://schemas.microsoft.com/office/drawing/2014/main" val="328578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a:t>
                      </a:r>
                    </a:p>
                  </a:txBody>
                  <a:tcPr/>
                </a:tc>
                <a:extLst>
                  <a:ext uri="{0D108BD9-81ED-4DB2-BD59-A6C34878D82A}">
                    <a16:rowId xmlns:a16="http://schemas.microsoft.com/office/drawing/2014/main" val="47651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629.66666666667</a:t>
                      </a:r>
                    </a:p>
                  </a:txBody>
                  <a:tcPr/>
                </a:tc>
                <a:extLst>
                  <a:ext uri="{0D108BD9-81ED-4DB2-BD59-A6C34878D82A}">
                    <a16:rowId xmlns:a16="http://schemas.microsoft.com/office/drawing/2014/main" val="243370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226.09090909091</a:t>
                      </a:r>
                    </a:p>
                  </a:txBody>
                  <a:tcPr/>
                </a:tc>
                <a:extLst>
                  <a:ext uri="{0D108BD9-81ED-4DB2-BD59-A6C34878D82A}">
                    <a16:rowId xmlns:a16="http://schemas.microsoft.com/office/drawing/2014/main" val="122721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226.09090909091</a:t>
                      </a:r>
                    </a:p>
                  </a:txBody>
                  <a:tcPr/>
                </a:tc>
                <a:extLst>
                  <a:ext uri="{0D108BD9-81ED-4DB2-BD59-A6C34878D82A}">
                    <a16:rowId xmlns:a16="http://schemas.microsoft.com/office/drawing/2014/main" val="406469808"/>
                  </a:ext>
                </a:extLst>
              </a:tr>
            </a:tbl>
          </a:graphicData>
        </a:graphic>
      </p:graphicFrame>
      <p:sp>
        <p:nvSpPr>
          <p:cNvPr id="4" name="Text Placeholder 3">
            <a:extLst>
              <a:ext uri="{FF2B5EF4-FFF2-40B4-BE49-F238E27FC236}">
                <a16:creationId xmlns:a16="http://schemas.microsoft.com/office/drawing/2014/main" id="{DE059D74-AE46-4C2B-AD2C-8BD9EB4951A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939446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9D6DE-F304-4DF6-94C3-0A77ECCC4C97}"/>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B3C09A73-7AD7-46BD-8CA6-57527ADC8721}"/>
              </a:ext>
            </a:extLst>
          </p:cNvPr>
          <p:cNvGraphicFramePr>
            <a:graphicFrameLocks noGrp="1"/>
          </p:cNvGraphicFramePr>
          <p:nvPr>
            <p:ph type="tbl" sz="quarter" idx="13"/>
            <p:extLst>
              <p:ext uri="{D42A27DB-BD31-4B8C-83A1-F6EECF244321}">
                <p14:modId xmlns:p14="http://schemas.microsoft.com/office/powerpoint/2010/main" val="1090098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46433917"/>
                    </a:ext>
                  </a:extLst>
                </a:gridCol>
                <a:gridCol w="1399032">
                  <a:extLst>
                    <a:ext uri="{9D8B030D-6E8A-4147-A177-3AD203B41FA5}">
                      <a16:colId xmlns:a16="http://schemas.microsoft.com/office/drawing/2014/main" val="686916776"/>
                    </a:ext>
                  </a:extLst>
                </a:gridCol>
                <a:gridCol w="1399032">
                  <a:extLst>
                    <a:ext uri="{9D8B030D-6E8A-4147-A177-3AD203B41FA5}">
                      <a16:colId xmlns:a16="http://schemas.microsoft.com/office/drawing/2014/main" val="2694288836"/>
                    </a:ext>
                  </a:extLst>
                </a:gridCol>
                <a:gridCol w="1399032">
                  <a:extLst>
                    <a:ext uri="{9D8B030D-6E8A-4147-A177-3AD203B41FA5}">
                      <a16:colId xmlns:a16="http://schemas.microsoft.com/office/drawing/2014/main" val="2545445291"/>
                    </a:ext>
                  </a:extLst>
                </a:gridCol>
                <a:gridCol w="1399032">
                  <a:extLst>
                    <a:ext uri="{9D8B030D-6E8A-4147-A177-3AD203B41FA5}">
                      <a16:colId xmlns:a16="http://schemas.microsoft.com/office/drawing/2014/main" val="1034114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3562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226.09090909091</a:t>
                      </a:r>
                    </a:p>
                  </a:txBody>
                  <a:tcPr/>
                </a:tc>
                <a:extLst>
                  <a:ext uri="{0D108BD9-81ED-4DB2-BD59-A6C34878D82A}">
                    <a16:rowId xmlns:a16="http://schemas.microsoft.com/office/drawing/2014/main" val="47690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extLst>
                  <a:ext uri="{0D108BD9-81ED-4DB2-BD59-A6C34878D82A}">
                    <a16:rowId xmlns:a16="http://schemas.microsoft.com/office/drawing/2014/main" val="365463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extLst>
                  <a:ext uri="{0D108BD9-81ED-4DB2-BD59-A6C34878D82A}">
                    <a16:rowId xmlns:a16="http://schemas.microsoft.com/office/drawing/2014/main" val="186651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223.44444444444</a:t>
                      </a:r>
                    </a:p>
                  </a:txBody>
                  <a:tcPr/>
                </a:tc>
                <a:extLst>
                  <a:ext uri="{0D108BD9-81ED-4DB2-BD59-A6C34878D82A}">
                    <a16:rowId xmlns:a16="http://schemas.microsoft.com/office/drawing/2014/main" val="88324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222.42857142857</a:t>
                      </a:r>
                    </a:p>
                  </a:txBody>
                  <a:tcPr/>
                </a:tc>
                <a:extLst>
                  <a:ext uri="{0D108BD9-81ED-4DB2-BD59-A6C34878D82A}">
                    <a16:rowId xmlns:a16="http://schemas.microsoft.com/office/drawing/2014/main" val="309477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399.33333333333</a:t>
                      </a:r>
                    </a:p>
                  </a:txBody>
                  <a:tcPr/>
                </a:tc>
                <a:extLst>
                  <a:ext uri="{0D108BD9-81ED-4DB2-BD59-A6C34878D82A}">
                    <a16:rowId xmlns:a16="http://schemas.microsoft.com/office/drawing/2014/main" val="260239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179.66666666667</a:t>
                      </a:r>
                    </a:p>
                  </a:txBody>
                  <a:tcPr/>
                </a:tc>
                <a:extLst>
                  <a:ext uri="{0D108BD9-81ED-4DB2-BD59-A6C34878D82A}">
                    <a16:rowId xmlns:a16="http://schemas.microsoft.com/office/drawing/2014/main" val="387360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131406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375987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756464889"/>
                  </a:ext>
                </a:extLst>
              </a:tr>
            </a:tbl>
          </a:graphicData>
        </a:graphic>
      </p:graphicFrame>
      <p:sp>
        <p:nvSpPr>
          <p:cNvPr id="4" name="Text Placeholder 3">
            <a:extLst>
              <a:ext uri="{FF2B5EF4-FFF2-40B4-BE49-F238E27FC236}">
                <a16:creationId xmlns:a16="http://schemas.microsoft.com/office/drawing/2014/main" id="{9213C679-13A0-4914-82D6-7629AC0091AD}"/>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066495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1C2F-731F-4ABE-B6C4-1AFC5C70AB06}"/>
              </a:ext>
            </a:extLst>
          </p:cNvPr>
          <p:cNvSpPr>
            <a:spLocks noGrp="1"/>
          </p:cNvSpPr>
          <p:nvPr>
            <p:ph type="title"/>
          </p:nvPr>
        </p:nvSpPr>
        <p:spPr/>
        <p:txBody>
          <a:bodyPr/>
          <a:lstStyle/>
          <a:p>
            <a:r>
              <a:rPr lang="en-US"/>
              <a:t>Instagram Posts Table | La Emilia - 1 of 10</a:t>
            </a:r>
          </a:p>
        </p:txBody>
      </p:sp>
      <p:graphicFrame>
        <p:nvGraphicFramePr>
          <p:cNvPr id="5" name="Table Placeholder 4">
            <a:extLst>
              <a:ext uri="{FF2B5EF4-FFF2-40B4-BE49-F238E27FC236}">
                <a16:creationId xmlns:a16="http://schemas.microsoft.com/office/drawing/2014/main" id="{34E5484C-027E-4AEC-9EF7-1D8681AF451C}"/>
              </a:ext>
            </a:extLst>
          </p:cNvPr>
          <p:cNvGraphicFramePr>
            <a:graphicFrameLocks noGrp="1"/>
          </p:cNvGraphicFramePr>
          <p:nvPr>
            <p:ph type="tbl" sz="quarter" idx="13"/>
            <p:extLst>
              <p:ext uri="{D42A27DB-BD31-4B8C-83A1-F6EECF244321}">
                <p14:modId xmlns:p14="http://schemas.microsoft.com/office/powerpoint/2010/main" val="224574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9537366"/>
                    </a:ext>
                  </a:extLst>
                </a:gridCol>
                <a:gridCol w="987552">
                  <a:extLst>
                    <a:ext uri="{9D8B030D-6E8A-4147-A177-3AD203B41FA5}">
                      <a16:colId xmlns:a16="http://schemas.microsoft.com/office/drawing/2014/main" val="993529057"/>
                    </a:ext>
                  </a:extLst>
                </a:gridCol>
                <a:gridCol w="987552">
                  <a:extLst>
                    <a:ext uri="{9D8B030D-6E8A-4147-A177-3AD203B41FA5}">
                      <a16:colId xmlns:a16="http://schemas.microsoft.com/office/drawing/2014/main" val="1352108204"/>
                    </a:ext>
                  </a:extLst>
                </a:gridCol>
                <a:gridCol w="987552">
                  <a:extLst>
                    <a:ext uri="{9D8B030D-6E8A-4147-A177-3AD203B41FA5}">
                      <a16:colId xmlns:a16="http://schemas.microsoft.com/office/drawing/2014/main" val="861391999"/>
                    </a:ext>
                  </a:extLst>
                </a:gridCol>
                <a:gridCol w="987552">
                  <a:extLst>
                    <a:ext uri="{9D8B030D-6E8A-4147-A177-3AD203B41FA5}">
                      <a16:colId xmlns:a16="http://schemas.microsoft.com/office/drawing/2014/main" val="4191271718"/>
                    </a:ext>
                  </a:extLst>
                </a:gridCol>
                <a:gridCol w="987552">
                  <a:extLst>
                    <a:ext uri="{9D8B030D-6E8A-4147-A177-3AD203B41FA5}">
                      <a16:colId xmlns:a16="http://schemas.microsoft.com/office/drawing/2014/main" val="2318440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399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- 2021-06-01 13:16:48</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1803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- 2021-05-29 14:01:00</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9004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- 2021-06-03 10:17:35</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77316235"/>
                  </a:ext>
                </a:extLst>
              </a:tr>
            </a:tbl>
          </a:graphicData>
        </a:graphic>
      </p:graphicFrame>
      <p:sp>
        <p:nvSpPr>
          <p:cNvPr id="4" name="Text Placeholder 3">
            <a:extLst>
              <a:ext uri="{FF2B5EF4-FFF2-40B4-BE49-F238E27FC236}">
                <a16:creationId xmlns:a16="http://schemas.microsoft.com/office/drawing/2014/main" id="{5C4FC901-1A61-401F-A890-CF6166DE9CB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423848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3A1F-B0D8-4F42-8A3F-7AA68E4B2730}"/>
              </a:ext>
            </a:extLst>
          </p:cNvPr>
          <p:cNvSpPr>
            <a:spLocks noGrp="1"/>
          </p:cNvSpPr>
          <p:nvPr>
            <p:ph type="title"/>
          </p:nvPr>
        </p:nvSpPr>
        <p:spPr/>
        <p:txBody>
          <a:bodyPr/>
          <a:lstStyle/>
          <a:p>
            <a:r>
              <a:rPr lang="en-US"/>
              <a:t>Instagram Posts Table | La Emilia - 2 of 10</a:t>
            </a:r>
          </a:p>
        </p:txBody>
      </p:sp>
      <p:graphicFrame>
        <p:nvGraphicFramePr>
          <p:cNvPr id="5" name="Table Placeholder 4">
            <a:extLst>
              <a:ext uri="{FF2B5EF4-FFF2-40B4-BE49-F238E27FC236}">
                <a16:creationId xmlns:a16="http://schemas.microsoft.com/office/drawing/2014/main" id="{4725C48C-C4A1-4C22-87B6-31AE405F6450}"/>
              </a:ext>
            </a:extLst>
          </p:cNvPr>
          <p:cNvGraphicFramePr>
            <a:graphicFrameLocks noGrp="1"/>
          </p:cNvGraphicFramePr>
          <p:nvPr>
            <p:ph type="tbl" sz="quarter" idx="13"/>
            <p:extLst>
              <p:ext uri="{D42A27DB-BD31-4B8C-83A1-F6EECF244321}">
                <p14:modId xmlns:p14="http://schemas.microsoft.com/office/powerpoint/2010/main" val="120234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61817405"/>
                    </a:ext>
                  </a:extLst>
                </a:gridCol>
                <a:gridCol w="987552">
                  <a:extLst>
                    <a:ext uri="{9D8B030D-6E8A-4147-A177-3AD203B41FA5}">
                      <a16:colId xmlns:a16="http://schemas.microsoft.com/office/drawing/2014/main" val="2646227413"/>
                    </a:ext>
                  </a:extLst>
                </a:gridCol>
                <a:gridCol w="987552">
                  <a:extLst>
                    <a:ext uri="{9D8B030D-6E8A-4147-A177-3AD203B41FA5}">
                      <a16:colId xmlns:a16="http://schemas.microsoft.com/office/drawing/2014/main" val="2325701648"/>
                    </a:ext>
                  </a:extLst>
                </a:gridCol>
                <a:gridCol w="987552">
                  <a:extLst>
                    <a:ext uri="{9D8B030D-6E8A-4147-A177-3AD203B41FA5}">
                      <a16:colId xmlns:a16="http://schemas.microsoft.com/office/drawing/2014/main" val="277637769"/>
                    </a:ext>
                  </a:extLst>
                </a:gridCol>
                <a:gridCol w="987552">
                  <a:extLst>
                    <a:ext uri="{9D8B030D-6E8A-4147-A177-3AD203B41FA5}">
                      <a16:colId xmlns:a16="http://schemas.microsoft.com/office/drawing/2014/main" val="31767083"/>
                    </a:ext>
                  </a:extLst>
                </a:gridCol>
                <a:gridCol w="987552">
                  <a:extLst>
                    <a:ext uri="{9D8B030D-6E8A-4147-A177-3AD203B41FA5}">
                      <a16:colId xmlns:a16="http://schemas.microsoft.com/office/drawing/2014/main" val="17273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930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- 2021-05-21 14:02:15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656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- 2021-06-02 13:02:21</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41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- 2021-05-25 19:20:05</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3603923"/>
                  </a:ext>
                </a:extLst>
              </a:tr>
            </a:tbl>
          </a:graphicData>
        </a:graphic>
      </p:graphicFrame>
      <p:sp>
        <p:nvSpPr>
          <p:cNvPr id="4" name="Text Placeholder 3">
            <a:extLst>
              <a:ext uri="{FF2B5EF4-FFF2-40B4-BE49-F238E27FC236}">
                <a16:creationId xmlns:a16="http://schemas.microsoft.com/office/drawing/2014/main" id="{9091E6FB-8D7A-4F3D-9CDD-CA764AF1B19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196272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B9C6-1DF5-4BCB-88CD-2170188EEC21}"/>
              </a:ext>
            </a:extLst>
          </p:cNvPr>
          <p:cNvSpPr>
            <a:spLocks noGrp="1"/>
          </p:cNvSpPr>
          <p:nvPr>
            <p:ph type="title"/>
          </p:nvPr>
        </p:nvSpPr>
        <p:spPr/>
        <p:txBody>
          <a:bodyPr/>
          <a:lstStyle/>
          <a:p>
            <a:r>
              <a:rPr lang="en-US"/>
              <a:t>Instagram Posts Table | La Emilia - 3 of 10</a:t>
            </a:r>
          </a:p>
        </p:txBody>
      </p:sp>
      <p:graphicFrame>
        <p:nvGraphicFramePr>
          <p:cNvPr id="5" name="Table Placeholder 4">
            <a:extLst>
              <a:ext uri="{FF2B5EF4-FFF2-40B4-BE49-F238E27FC236}">
                <a16:creationId xmlns:a16="http://schemas.microsoft.com/office/drawing/2014/main" id="{00625C0B-E2B0-47CC-9898-7822F56E2D57}"/>
              </a:ext>
            </a:extLst>
          </p:cNvPr>
          <p:cNvGraphicFramePr>
            <a:graphicFrameLocks noGrp="1"/>
          </p:cNvGraphicFramePr>
          <p:nvPr>
            <p:ph type="tbl" sz="quarter" idx="13"/>
            <p:extLst>
              <p:ext uri="{D42A27DB-BD31-4B8C-83A1-F6EECF244321}">
                <p14:modId xmlns:p14="http://schemas.microsoft.com/office/powerpoint/2010/main" val="2992024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5503030"/>
                    </a:ext>
                  </a:extLst>
                </a:gridCol>
                <a:gridCol w="987552">
                  <a:extLst>
                    <a:ext uri="{9D8B030D-6E8A-4147-A177-3AD203B41FA5}">
                      <a16:colId xmlns:a16="http://schemas.microsoft.com/office/drawing/2014/main" val="191929416"/>
                    </a:ext>
                  </a:extLst>
                </a:gridCol>
                <a:gridCol w="987552">
                  <a:extLst>
                    <a:ext uri="{9D8B030D-6E8A-4147-A177-3AD203B41FA5}">
                      <a16:colId xmlns:a16="http://schemas.microsoft.com/office/drawing/2014/main" val="1119952598"/>
                    </a:ext>
                  </a:extLst>
                </a:gridCol>
                <a:gridCol w="987552">
                  <a:extLst>
                    <a:ext uri="{9D8B030D-6E8A-4147-A177-3AD203B41FA5}">
                      <a16:colId xmlns:a16="http://schemas.microsoft.com/office/drawing/2014/main" val="4117580946"/>
                    </a:ext>
                  </a:extLst>
                </a:gridCol>
                <a:gridCol w="987552">
                  <a:extLst>
                    <a:ext uri="{9D8B030D-6E8A-4147-A177-3AD203B41FA5}">
                      <a16:colId xmlns:a16="http://schemas.microsoft.com/office/drawing/2014/main" val="719272419"/>
                    </a:ext>
                  </a:extLst>
                </a:gridCol>
                <a:gridCol w="987552">
                  <a:extLst>
                    <a:ext uri="{9D8B030D-6E8A-4147-A177-3AD203B41FA5}">
                      <a16:colId xmlns:a16="http://schemas.microsoft.com/office/drawing/2014/main" val="174410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110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- 2021-06-02 21:05:06</a:t>
                      </a:r>
                      <a:r>
                        <a:rPr kumimoji="0" lang="es-ES" sz="1000" b="0" i="0" u="none" strike="noStrike" kern="1200" cap="none" spc="0" normalizeH="0" baseline="0" noProof="0">
                          <a:ln>
                            <a:noFill/>
                          </a:ln>
                          <a:solidFill>
                            <a:prstClr val="black"/>
                          </a:solidFill>
                          <a:effectLst/>
                          <a:uLnTx/>
                          <a:uFillTx/>
                          <a:latin typeface="+mn-lt"/>
                          <a:ea typeface="+mn-ea"/>
                          <a:cs typeface="+mn-cs"/>
                        </a:rPr>
                        <a:t>
 ﻿﻿Les presentamos la nueva #TRK502X color amarillo. Perfecta para viajar sin límites y conquistar todo tipo de terrenos.⁣
⁣
Un nuevo camino comienza.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279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- 2021-05-25 21:17:09</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7674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- 2021-06-01 15:01:28</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004053"/>
                  </a:ext>
                </a:extLst>
              </a:tr>
            </a:tbl>
          </a:graphicData>
        </a:graphic>
      </p:graphicFrame>
      <p:sp>
        <p:nvSpPr>
          <p:cNvPr id="4" name="Text Placeholder 3">
            <a:extLst>
              <a:ext uri="{FF2B5EF4-FFF2-40B4-BE49-F238E27FC236}">
                <a16:creationId xmlns:a16="http://schemas.microsoft.com/office/drawing/2014/main" id="{E93AE88C-39EB-4193-8718-DC92E2443A63}"/>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628907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7E323-D595-41FC-B545-EE8CDA658580}"/>
              </a:ext>
            </a:extLst>
          </p:cNvPr>
          <p:cNvSpPr>
            <a:spLocks noGrp="1"/>
          </p:cNvSpPr>
          <p:nvPr>
            <p:ph type="title"/>
          </p:nvPr>
        </p:nvSpPr>
        <p:spPr/>
        <p:txBody>
          <a:bodyPr/>
          <a:lstStyle/>
          <a:p>
            <a:r>
              <a:rPr lang="en-US"/>
              <a:t>Instagram Posts Table | La Emilia - 4 of 10</a:t>
            </a:r>
          </a:p>
        </p:txBody>
      </p:sp>
      <p:graphicFrame>
        <p:nvGraphicFramePr>
          <p:cNvPr id="5" name="Table Placeholder 4">
            <a:extLst>
              <a:ext uri="{FF2B5EF4-FFF2-40B4-BE49-F238E27FC236}">
                <a16:creationId xmlns:a16="http://schemas.microsoft.com/office/drawing/2014/main" id="{06685EB8-A9CC-4919-B124-4EAFD00DB1AB}"/>
              </a:ext>
            </a:extLst>
          </p:cNvPr>
          <p:cNvGraphicFramePr>
            <a:graphicFrameLocks noGrp="1"/>
          </p:cNvGraphicFramePr>
          <p:nvPr>
            <p:ph type="tbl" sz="quarter" idx="13"/>
            <p:extLst>
              <p:ext uri="{D42A27DB-BD31-4B8C-83A1-F6EECF244321}">
                <p14:modId xmlns:p14="http://schemas.microsoft.com/office/powerpoint/2010/main" val="419777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60319018"/>
                    </a:ext>
                  </a:extLst>
                </a:gridCol>
                <a:gridCol w="987552">
                  <a:extLst>
                    <a:ext uri="{9D8B030D-6E8A-4147-A177-3AD203B41FA5}">
                      <a16:colId xmlns:a16="http://schemas.microsoft.com/office/drawing/2014/main" val="3696466455"/>
                    </a:ext>
                  </a:extLst>
                </a:gridCol>
                <a:gridCol w="987552">
                  <a:extLst>
                    <a:ext uri="{9D8B030D-6E8A-4147-A177-3AD203B41FA5}">
                      <a16:colId xmlns:a16="http://schemas.microsoft.com/office/drawing/2014/main" val="2520061632"/>
                    </a:ext>
                  </a:extLst>
                </a:gridCol>
                <a:gridCol w="987552">
                  <a:extLst>
                    <a:ext uri="{9D8B030D-6E8A-4147-A177-3AD203B41FA5}">
                      <a16:colId xmlns:a16="http://schemas.microsoft.com/office/drawing/2014/main" val="1731642059"/>
                    </a:ext>
                  </a:extLst>
                </a:gridCol>
                <a:gridCol w="987552">
                  <a:extLst>
                    <a:ext uri="{9D8B030D-6E8A-4147-A177-3AD203B41FA5}">
                      <a16:colId xmlns:a16="http://schemas.microsoft.com/office/drawing/2014/main" val="95176227"/>
                    </a:ext>
                  </a:extLst>
                </a:gridCol>
                <a:gridCol w="987552">
                  <a:extLst>
                    <a:ext uri="{9D8B030D-6E8A-4147-A177-3AD203B41FA5}">
                      <a16:colId xmlns:a16="http://schemas.microsoft.com/office/drawing/2014/main" val="3102411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541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- 2021-06-05 13:00:46</a:t>
                      </a:r>
                      <a:r>
                        <a:rPr kumimoji="0" lang="es-ES" sz="1000" b="0" i="0" u="none" strike="noStrike" kern="1200" cap="none" spc="0" normalizeH="0" baseline="0" noProof="0">
                          <a:ln>
                            <a:noFill/>
                          </a:ln>
                          <a:solidFill>
                            <a:prstClr val="black"/>
                          </a:solidFill>
                          <a:effectLst/>
                          <a:uLnTx/>
                          <a:uFillTx/>
                          <a:latin typeface="+mn-lt"/>
                          <a:ea typeface="+mn-ea"/>
                          <a:cs typeface="+mn-cs"/>
                        </a:rPr>
                        <a:t>
 El modelo y el color de la moto dicen mucho de la persona que la lleva. La #TRK502X vienen en diversos colores: blanco, amarillo, rojo o gris. ¿Con cuál te familiarizás vos?⁣
⁣
⁣
Con #Benelli un nuevo camino comienza. Elgí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658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- 2021-05-27 16:01:44</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9840840"/>
                  </a:ext>
                </a:extLst>
              </a:tr>
            </a:tbl>
          </a:graphicData>
        </a:graphic>
      </p:graphicFrame>
      <p:sp>
        <p:nvSpPr>
          <p:cNvPr id="4" name="Text Placeholder 3">
            <a:extLst>
              <a:ext uri="{FF2B5EF4-FFF2-40B4-BE49-F238E27FC236}">
                <a16:creationId xmlns:a16="http://schemas.microsoft.com/office/drawing/2014/main" id="{7E4FCB39-E0B6-43B9-8EF2-26F3E50393FD}"/>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560543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2D2F-3D09-47A5-BFFA-BCED91B137A5}"/>
              </a:ext>
            </a:extLst>
          </p:cNvPr>
          <p:cNvSpPr>
            <a:spLocks noGrp="1"/>
          </p:cNvSpPr>
          <p:nvPr>
            <p:ph type="title"/>
          </p:nvPr>
        </p:nvSpPr>
        <p:spPr/>
        <p:txBody>
          <a:bodyPr/>
          <a:lstStyle/>
          <a:p>
            <a:r>
              <a:rPr lang="en-US"/>
              <a:t>Instagram Posts Table | La Emilia - 5 of 10</a:t>
            </a:r>
          </a:p>
        </p:txBody>
      </p:sp>
      <p:graphicFrame>
        <p:nvGraphicFramePr>
          <p:cNvPr id="5" name="Table Placeholder 4">
            <a:extLst>
              <a:ext uri="{FF2B5EF4-FFF2-40B4-BE49-F238E27FC236}">
                <a16:creationId xmlns:a16="http://schemas.microsoft.com/office/drawing/2014/main" id="{664A2DC0-24B7-4AB5-ADF7-6E661B61420A}"/>
              </a:ext>
            </a:extLst>
          </p:cNvPr>
          <p:cNvGraphicFramePr>
            <a:graphicFrameLocks noGrp="1"/>
          </p:cNvGraphicFramePr>
          <p:nvPr>
            <p:ph type="tbl" sz="quarter" idx="13"/>
            <p:extLst>
              <p:ext uri="{D42A27DB-BD31-4B8C-83A1-F6EECF244321}">
                <p14:modId xmlns:p14="http://schemas.microsoft.com/office/powerpoint/2010/main" val="358695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51081776"/>
                    </a:ext>
                  </a:extLst>
                </a:gridCol>
                <a:gridCol w="987552">
                  <a:extLst>
                    <a:ext uri="{9D8B030D-6E8A-4147-A177-3AD203B41FA5}">
                      <a16:colId xmlns:a16="http://schemas.microsoft.com/office/drawing/2014/main" val="1250256100"/>
                    </a:ext>
                  </a:extLst>
                </a:gridCol>
                <a:gridCol w="987552">
                  <a:extLst>
                    <a:ext uri="{9D8B030D-6E8A-4147-A177-3AD203B41FA5}">
                      <a16:colId xmlns:a16="http://schemas.microsoft.com/office/drawing/2014/main" val="575572833"/>
                    </a:ext>
                  </a:extLst>
                </a:gridCol>
                <a:gridCol w="987552">
                  <a:extLst>
                    <a:ext uri="{9D8B030D-6E8A-4147-A177-3AD203B41FA5}">
                      <a16:colId xmlns:a16="http://schemas.microsoft.com/office/drawing/2014/main" val="112118615"/>
                    </a:ext>
                  </a:extLst>
                </a:gridCol>
                <a:gridCol w="987552">
                  <a:extLst>
                    <a:ext uri="{9D8B030D-6E8A-4147-A177-3AD203B41FA5}">
                      <a16:colId xmlns:a16="http://schemas.microsoft.com/office/drawing/2014/main" val="1904452325"/>
                    </a:ext>
                  </a:extLst>
                </a:gridCol>
                <a:gridCol w="987552">
                  <a:extLst>
                    <a:ext uri="{9D8B030D-6E8A-4147-A177-3AD203B41FA5}">
                      <a16:colId xmlns:a16="http://schemas.microsoft.com/office/drawing/2014/main" val="374501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097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- 2021-05-28 23:02:12</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104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- 2021-05-18 18:10:06</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0046104"/>
                  </a:ext>
                </a:extLst>
              </a:tr>
            </a:tbl>
          </a:graphicData>
        </a:graphic>
      </p:graphicFrame>
      <p:sp>
        <p:nvSpPr>
          <p:cNvPr id="4" name="Text Placeholder 3">
            <a:extLst>
              <a:ext uri="{FF2B5EF4-FFF2-40B4-BE49-F238E27FC236}">
                <a16:creationId xmlns:a16="http://schemas.microsoft.com/office/drawing/2014/main" id="{9D0E7B24-85B5-43BF-B204-EA935921D12A}"/>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229371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1B73B-5719-4625-AB31-9FEC75144E4F}"/>
              </a:ext>
            </a:extLst>
          </p:cNvPr>
          <p:cNvSpPr>
            <a:spLocks noGrp="1"/>
          </p:cNvSpPr>
          <p:nvPr>
            <p:ph type="title"/>
          </p:nvPr>
        </p:nvSpPr>
        <p:spPr/>
        <p:txBody>
          <a:bodyPr/>
          <a:lstStyle/>
          <a:p>
            <a:r>
              <a:rPr lang="en-US"/>
              <a:t>Instagram Posts Table | La Emilia - 6 of 10</a:t>
            </a:r>
          </a:p>
        </p:txBody>
      </p:sp>
      <p:graphicFrame>
        <p:nvGraphicFramePr>
          <p:cNvPr id="5" name="Table Placeholder 4">
            <a:extLst>
              <a:ext uri="{FF2B5EF4-FFF2-40B4-BE49-F238E27FC236}">
                <a16:creationId xmlns:a16="http://schemas.microsoft.com/office/drawing/2014/main" id="{CA22B039-0EBD-4F20-969D-79E241AC8D8E}"/>
              </a:ext>
            </a:extLst>
          </p:cNvPr>
          <p:cNvGraphicFramePr>
            <a:graphicFrameLocks noGrp="1"/>
          </p:cNvGraphicFramePr>
          <p:nvPr>
            <p:ph type="tbl" sz="quarter" idx="13"/>
            <p:extLst>
              <p:ext uri="{D42A27DB-BD31-4B8C-83A1-F6EECF244321}">
                <p14:modId xmlns:p14="http://schemas.microsoft.com/office/powerpoint/2010/main" val="39186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3931098"/>
                    </a:ext>
                  </a:extLst>
                </a:gridCol>
                <a:gridCol w="987552">
                  <a:extLst>
                    <a:ext uri="{9D8B030D-6E8A-4147-A177-3AD203B41FA5}">
                      <a16:colId xmlns:a16="http://schemas.microsoft.com/office/drawing/2014/main" val="4113660798"/>
                    </a:ext>
                  </a:extLst>
                </a:gridCol>
                <a:gridCol w="987552">
                  <a:extLst>
                    <a:ext uri="{9D8B030D-6E8A-4147-A177-3AD203B41FA5}">
                      <a16:colId xmlns:a16="http://schemas.microsoft.com/office/drawing/2014/main" val="766216211"/>
                    </a:ext>
                  </a:extLst>
                </a:gridCol>
                <a:gridCol w="987552">
                  <a:extLst>
                    <a:ext uri="{9D8B030D-6E8A-4147-A177-3AD203B41FA5}">
                      <a16:colId xmlns:a16="http://schemas.microsoft.com/office/drawing/2014/main" val="251778458"/>
                    </a:ext>
                  </a:extLst>
                </a:gridCol>
                <a:gridCol w="987552">
                  <a:extLst>
                    <a:ext uri="{9D8B030D-6E8A-4147-A177-3AD203B41FA5}">
                      <a16:colId xmlns:a16="http://schemas.microsoft.com/office/drawing/2014/main" val="3587768603"/>
                    </a:ext>
                  </a:extLst>
                </a:gridCol>
                <a:gridCol w="987552">
                  <a:extLst>
                    <a:ext uri="{9D8B030D-6E8A-4147-A177-3AD203B41FA5}">
                      <a16:colId xmlns:a16="http://schemas.microsoft.com/office/drawing/2014/main" val="295632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920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- 2021-05-18 17:05:15</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#QuieroMiHonda?
Una plataforma para que sientas cada vez más cerca tu próxima Honda.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242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- 2021-06-03 17:26:17</a:t>
                      </a:r>
                      <a:r>
                        <a:rPr kumimoji="0" lang="es-ES" sz="1000" b="0" i="0" u="none" strike="noStrike" kern="1200" cap="none" spc="0" normalizeH="0" baseline="0" noProof="0">
                          <a:ln>
                            <a:noFill/>
                          </a:ln>
                          <a:solidFill>
                            <a:prstClr val="black"/>
                          </a:solidFill>
                          <a:effectLst/>
                          <a:uLnTx/>
                          <a:uFillTx/>
                          <a:latin typeface="+mn-lt"/>
                          <a:ea typeface="+mn-ea"/>
                          <a:cs typeface="+mn-cs"/>
                        </a:rPr>
                        <a:t>
 Con una óptica completamente rediseñada y actualizada que utiliza tecnología LED y función DRL de encendido automático y un tablero digital, mas fácil de leer, gracias al sensor crepuscular que cambia el diseño para mejorar la visibilidad.
﻿
﻿Con #Benelli un nuevo camino comienza. ¿Estás listo?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6921927"/>
                  </a:ext>
                </a:extLst>
              </a:tr>
            </a:tbl>
          </a:graphicData>
        </a:graphic>
      </p:graphicFrame>
      <p:sp>
        <p:nvSpPr>
          <p:cNvPr id="4" name="Text Placeholder 3">
            <a:extLst>
              <a:ext uri="{FF2B5EF4-FFF2-40B4-BE49-F238E27FC236}">
                <a16:creationId xmlns:a16="http://schemas.microsoft.com/office/drawing/2014/main" id="{84CCEA90-D8E6-45CF-BBC3-65EF6866A4B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5919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3CEFB-1889-43E7-87B0-BBA3457C43A5}"/>
              </a:ext>
            </a:extLst>
          </p:cNvPr>
          <p:cNvSpPr>
            <a:spLocks noGrp="1"/>
          </p:cNvSpPr>
          <p:nvPr>
            <p:ph type="title"/>
          </p:nvPr>
        </p:nvSpPr>
        <p:spPr/>
        <p:txBody>
          <a:bodyPr/>
          <a:lstStyle/>
          <a:p>
            <a:r>
              <a:rPr lang="en-US"/>
              <a:t>Instagram Posts Table | La Emilia - 7 of 10</a:t>
            </a:r>
          </a:p>
        </p:txBody>
      </p:sp>
      <p:graphicFrame>
        <p:nvGraphicFramePr>
          <p:cNvPr id="5" name="Table Placeholder 4">
            <a:extLst>
              <a:ext uri="{FF2B5EF4-FFF2-40B4-BE49-F238E27FC236}">
                <a16:creationId xmlns:a16="http://schemas.microsoft.com/office/drawing/2014/main" id="{D4908AED-81DA-417A-930F-01E4F555B7EC}"/>
              </a:ext>
            </a:extLst>
          </p:cNvPr>
          <p:cNvGraphicFramePr>
            <a:graphicFrameLocks noGrp="1"/>
          </p:cNvGraphicFramePr>
          <p:nvPr>
            <p:ph type="tbl" sz="quarter" idx="13"/>
            <p:extLst>
              <p:ext uri="{D42A27DB-BD31-4B8C-83A1-F6EECF244321}">
                <p14:modId xmlns:p14="http://schemas.microsoft.com/office/powerpoint/2010/main" val="2511921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08099899"/>
                    </a:ext>
                  </a:extLst>
                </a:gridCol>
                <a:gridCol w="987552">
                  <a:extLst>
                    <a:ext uri="{9D8B030D-6E8A-4147-A177-3AD203B41FA5}">
                      <a16:colId xmlns:a16="http://schemas.microsoft.com/office/drawing/2014/main" val="2216662289"/>
                    </a:ext>
                  </a:extLst>
                </a:gridCol>
                <a:gridCol w="987552">
                  <a:extLst>
                    <a:ext uri="{9D8B030D-6E8A-4147-A177-3AD203B41FA5}">
                      <a16:colId xmlns:a16="http://schemas.microsoft.com/office/drawing/2014/main" val="4215995545"/>
                    </a:ext>
                  </a:extLst>
                </a:gridCol>
                <a:gridCol w="987552">
                  <a:extLst>
                    <a:ext uri="{9D8B030D-6E8A-4147-A177-3AD203B41FA5}">
                      <a16:colId xmlns:a16="http://schemas.microsoft.com/office/drawing/2014/main" val="3013606867"/>
                    </a:ext>
                  </a:extLst>
                </a:gridCol>
                <a:gridCol w="987552">
                  <a:extLst>
                    <a:ext uri="{9D8B030D-6E8A-4147-A177-3AD203B41FA5}">
                      <a16:colId xmlns:a16="http://schemas.microsoft.com/office/drawing/2014/main" val="1007378736"/>
                    </a:ext>
                  </a:extLst>
                </a:gridCol>
                <a:gridCol w="987552">
                  <a:extLst>
                    <a:ext uri="{9D8B030D-6E8A-4147-A177-3AD203B41FA5}">
                      <a16:colId xmlns:a16="http://schemas.microsoft.com/office/drawing/2014/main" val="409797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336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- 2021-05-23 16:15:08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review de lucasrouser sobre la nueva Dominar 250. Descubrirás características y beneficios de este nuevo lanzamiento de bajajarg. 
Mirá el video completo en el Canal de YouTube de Lucas Rouser. 
Comprala en 12 cuotas sin interés.
Bajaj, sabia decisión.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1642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- 2021-06-04 11:30:43</a:t>
                      </a:r>
                      <a:r>
                        <a:rPr kumimoji="0" lang="es-ES" sz="1000" b="0" i="0" u="none" strike="noStrike" kern="1200" cap="none" spc="0" normalizeH="0" baseline="0" noProof="0">
                          <a:ln>
                            <a:noFill/>
                          </a:ln>
                          <a:solidFill>
                            <a:prstClr val="black"/>
                          </a:solidFill>
                          <a:effectLst/>
                          <a:uLnTx/>
                          <a:uFillTx/>
                          <a:latin typeface="+mn-lt"/>
                          <a:ea typeface="+mn-ea"/>
                          <a:cs typeface="+mn-cs"/>
                        </a:rPr>
                        <a:t>
 Después de una increíble victoria en Mugello, los pilotos de Yamaha se dirigen a Barcelona para el Gran Premio Monster Energy de Catalunya de este fin de semana. El team yamahamotogp está más motivado para esta ronda, ya que comparten el patrocinador principal.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83979475"/>
                  </a:ext>
                </a:extLst>
              </a:tr>
            </a:tbl>
          </a:graphicData>
        </a:graphic>
      </p:graphicFrame>
      <p:sp>
        <p:nvSpPr>
          <p:cNvPr id="4" name="Text Placeholder 3">
            <a:extLst>
              <a:ext uri="{FF2B5EF4-FFF2-40B4-BE49-F238E27FC236}">
                <a16:creationId xmlns:a16="http://schemas.microsoft.com/office/drawing/2014/main" id="{5F192BA6-74D6-4CE6-991C-31BAE9B2B8A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302647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FC89B-7146-4228-8171-1CDDB3422CDE}"/>
              </a:ext>
            </a:extLst>
          </p:cNvPr>
          <p:cNvSpPr>
            <a:spLocks noGrp="1"/>
          </p:cNvSpPr>
          <p:nvPr>
            <p:ph type="title"/>
          </p:nvPr>
        </p:nvSpPr>
        <p:spPr/>
        <p:txBody>
          <a:bodyPr/>
          <a:lstStyle/>
          <a:p>
            <a:r>
              <a:rPr lang="en-US"/>
              <a:t>Instagram Posts Table | La Emilia - 8 of 10</a:t>
            </a:r>
          </a:p>
        </p:txBody>
      </p:sp>
      <p:graphicFrame>
        <p:nvGraphicFramePr>
          <p:cNvPr id="5" name="Table Placeholder 4">
            <a:extLst>
              <a:ext uri="{FF2B5EF4-FFF2-40B4-BE49-F238E27FC236}">
                <a16:creationId xmlns:a16="http://schemas.microsoft.com/office/drawing/2014/main" id="{C2D1852C-20A6-4277-9DD7-4ECA81A31F62}"/>
              </a:ext>
            </a:extLst>
          </p:cNvPr>
          <p:cNvGraphicFramePr>
            <a:graphicFrameLocks noGrp="1"/>
          </p:cNvGraphicFramePr>
          <p:nvPr>
            <p:ph type="tbl" sz="quarter" idx="13"/>
            <p:extLst>
              <p:ext uri="{D42A27DB-BD31-4B8C-83A1-F6EECF244321}">
                <p14:modId xmlns:p14="http://schemas.microsoft.com/office/powerpoint/2010/main" val="956050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24451687"/>
                    </a:ext>
                  </a:extLst>
                </a:gridCol>
                <a:gridCol w="987552">
                  <a:extLst>
                    <a:ext uri="{9D8B030D-6E8A-4147-A177-3AD203B41FA5}">
                      <a16:colId xmlns:a16="http://schemas.microsoft.com/office/drawing/2014/main" val="712574334"/>
                    </a:ext>
                  </a:extLst>
                </a:gridCol>
                <a:gridCol w="987552">
                  <a:extLst>
                    <a:ext uri="{9D8B030D-6E8A-4147-A177-3AD203B41FA5}">
                      <a16:colId xmlns:a16="http://schemas.microsoft.com/office/drawing/2014/main" val="2539407402"/>
                    </a:ext>
                  </a:extLst>
                </a:gridCol>
                <a:gridCol w="987552">
                  <a:extLst>
                    <a:ext uri="{9D8B030D-6E8A-4147-A177-3AD203B41FA5}">
                      <a16:colId xmlns:a16="http://schemas.microsoft.com/office/drawing/2014/main" val="1331184508"/>
                    </a:ext>
                  </a:extLst>
                </a:gridCol>
                <a:gridCol w="987552">
                  <a:extLst>
                    <a:ext uri="{9D8B030D-6E8A-4147-A177-3AD203B41FA5}">
                      <a16:colId xmlns:a16="http://schemas.microsoft.com/office/drawing/2014/main" val="226217939"/>
                    </a:ext>
                  </a:extLst>
                </a:gridCol>
                <a:gridCol w="987552">
                  <a:extLst>
                    <a:ext uri="{9D8B030D-6E8A-4147-A177-3AD203B41FA5}">
                      <a16:colId xmlns:a16="http://schemas.microsoft.com/office/drawing/2014/main" val="205548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5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- 2021-06-09 18:00:45</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#Yamaha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464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- 2021-05-21 16:40:17</a:t>
                      </a:r>
                      <a:r>
                        <a:rPr kumimoji="0" lang="en-US" sz="1000" b="0" i="0" u="none" strike="noStrike" kern="1200" cap="none" spc="0" normalizeH="0" baseline="0" noProof="0">
                          <a:ln>
                            <a:noFill/>
                          </a:ln>
                          <a:solidFill>
                            <a:prstClr val="black"/>
                          </a:solidFill>
                          <a:effectLst/>
                          <a:uLnTx/>
                          <a:uFillTx/>
                          <a:latin typeface="+mn-lt"/>
                          <a:ea typeface="+mn-ea"/>
                          <a:cs typeface="+mn-cs"/>
                        </a:rPr>
                        <a:t>
 ﻿﻿No te pierdas los test de motoblogcomar de la increíble #502C.⁣⁣
⁣
Única. Un nuevo camino comienza. Subite a #Benelli.⁣⁣
⁣
#Motomel #Review #Motos⁣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707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- 2021-05-28 16:00:59</a:t>
                      </a:r>
                      <a:r>
                        <a:rPr kumimoji="0" lang="es-ES" sz="1000" b="0" i="0" u="none" strike="noStrike" kern="1200" cap="none" spc="0" normalizeH="0" baseline="0" noProof="0">
                          <a:ln>
                            <a:noFill/>
                          </a:ln>
                          <a:solidFill>
                            <a:prstClr val="black"/>
                          </a:solidFill>
                          <a:effectLst/>
                          <a:uLnTx/>
                          <a:uFillTx/>
                          <a:latin typeface="+mn-lt"/>
                          <a:ea typeface="+mn-ea"/>
                          <a:cs typeface="+mn-cs"/>
                        </a:rPr>
                        <a:t>
 El yamahamotogp y sepangracingteam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6778107"/>
                  </a:ext>
                </a:extLst>
              </a:tr>
            </a:tbl>
          </a:graphicData>
        </a:graphic>
      </p:graphicFrame>
      <p:sp>
        <p:nvSpPr>
          <p:cNvPr id="4" name="Text Placeholder 3">
            <a:extLst>
              <a:ext uri="{FF2B5EF4-FFF2-40B4-BE49-F238E27FC236}">
                <a16:creationId xmlns:a16="http://schemas.microsoft.com/office/drawing/2014/main" id="{1B91832A-FF6C-4E6B-B783-F53BD572481D}"/>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143847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6F8D6-9ABC-427B-BD41-6B379167BA59}"/>
              </a:ext>
            </a:extLst>
          </p:cNvPr>
          <p:cNvSpPr>
            <a:spLocks noGrp="1"/>
          </p:cNvSpPr>
          <p:nvPr>
            <p:ph type="title"/>
          </p:nvPr>
        </p:nvSpPr>
        <p:spPr/>
        <p:txBody>
          <a:bodyPr/>
          <a:lstStyle/>
          <a:p>
            <a:r>
              <a:rPr lang="en-US"/>
              <a:t>Instagram Posts Table | La Emilia - 9 of 10</a:t>
            </a:r>
          </a:p>
        </p:txBody>
      </p:sp>
      <p:graphicFrame>
        <p:nvGraphicFramePr>
          <p:cNvPr id="5" name="Table Placeholder 4">
            <a:extLst>
              <a:ext uri="{FF2B5EF4-FFF2-40B4-BE49-F238E27FC236}">
                <a16:creationId xmlns:a16="http://schemas.microsoft.com/office/drawing/2014/main" id="{287EB082-D311-4885-B8A8-2365CEF1AC43}"/>
              </a:ext>
            </a:extLst>
          </p:cNvPr>
          <p:cNvGraphicFramePr>
            <a:graphicFrameLocks noGrp="1"/>
          </p:cNvGraphicFramePr>
          <p:nvPr>
            <p:ph type="tbl" sz="quarter" idx="13"/>
            <p:extLst>
              <p:ext uri="{D42A27DB-BD31-4B8C-83A1-F6EECF244321}">
                <p14:modId xmlns:p14="http://schemas.microsoft.com/office/powerpoint/2010/main" val="2277561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15512586"/>
                    </a:ext>
                  </a:extLst>
                </a:gridCol>
                <a:gridCol w="987552">
                  <a:extLst>
                    <a:ext uri="{9D8B030D-6E8A-4147-A177-3AD203B41FA5}">
                      <a16:colId xmlns:a16="http://schemas.microsoft.com/office/drawing/2014/main" val="3672630776"/>
                    </a:ext>
                  </a:extLst>
                </a:gridCol>
                <a:gridCol w="987552">
                  <a:extLst>
                    <a:ext uri="{9D8B030D-6E8A-4147-A177-3AD203B41FA5}">
                      <a16:colId xmlns:a16="http://schemas.microsoft.com/office/drawing/2014/main" val="2786920716"/>
                    </a:ext>
                  </a:extLst>
                </a:gridCol>
                <a:gridCol w="987552">
                  <a:extLst>
                    <a:ext uri="{9D8B030D-6E8A-4147-A177-3AD203B41FA5}">
                      <a16:colId xmlns:a16="http://schemas.microsoft.com/office/drawing/2014/main" val="3290219054"/>
                    </a:ext>
                  </a:extLst>
                </a:gridCol>
                <a:gridCol w="987552">
                  <a:extLst>
                    <a:ext uri="{9D8B030D-6E8A-4147-A177-3AD203B41FA5}">
                      <a16:colId xmlns:a16="http://schemas.microsoft.com/office/drawing/2014/main" val="2685368916"/>
                    </a:ext>
                  </a:extLst>
                </a:gridCol>
                <a:gridCol w="987552">
                  <a:extLst>
                    <a:ext uri="{9D8B030D-6E8A-4147-A177-3AD203B41FA5}">
                      <a16:colId xmlns:a16="http://schemas.microsoft.com/office/drawing/2014/main" val="2750070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415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- 2021-05-20 17:33:48</a:t>
                      </a:r>
                      <a:r>
                        <a:rPr kumimoji="0" lang="es-ES" sz="1000" b="0" i="0" u="none" strike="noStrike" kern="1200" cap="none" spc="0" normalizeH="0" baseline="0" noProof="0">
                          <a:ln>
                            <a:noFill/>
                          </a:ln>
                          <a:solidFill>
                            <a:prstClr val="black"/>
                          </a:solidFill>
                          <a:effectLst/>
                          <a:uLnTx/>
                          <a:uFillTx/>
                          <a:latin typeface="+mn-lt"/>
                          <a:ea typeface="+mn-ea"/>
                          <a:cs typeface="+mn-cs"/>
                        </a:rPr>
                        <a:t>
 TWIN PARALELOS⁣
La 302S obtiene su vigor gracias al motor bicilíndrico de 8 válvulas, 4 tiempos, con inyección electrónica (EFI) y doble árbol de levas a la cabeza (DOHC). Con 38 Hp a 11.500 Rpm y 26.5 Nm a 10.000 Rpm. Acoplado a una caja de 6 marchas con embrague multidisco húmedo.
⁣
Un nuevo camino comienza. Subite a la #302S.⁣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602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- 2021-05-24 10:00:58</a:t>
                      </a:r>
                      <a:r>
                        <a:rPr kumimoji="0" lang="es-ES" sz="1000" b="0" i="0" u="none" strike="noStrike" kern="1200" cap="none" spc="0" normalizeH="0" baseline="0" noProof="0">
                          <a:ln>
                            <a:noFill/>
                          </a:ln>
                          <a:solidFill>
                            <a:prstClr val="black"/>
                          </a:solidFill>
                          <a:effectLst/>
                          <a:uLnTx/>
                          <a:uFillTx/>
                          <a:latin typeface="+mn-lt"/>
                          <a:ea typeface="+mn-ea"/>
                          <a:cs typeface="+mn-cs"/>
                        </a:rPr>
                        <a:t>
 👕 Llegó la nueva colección Rough Style de Honda Official Store. Renová tu outfit de otoño/invierno en tu concesionario más cercano. Podés encontrarlo en www.hondaofficialstore.com.ar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474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- 2021-06-10 17:01:05</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4330426"/>
                  </a:ext>
                </a:extLst>
              </a:tr>
            </a:tbl>
          </a:graphicData>
        </a:graphic>
      </p:graphicFrame>
      <p:sp>
        <p:nvSpPr>
          <p:cNvPr id="4" name="Text Placeholder 3">
            <a:extLst>
              <a:ext uri="{FF2B5EF4-FFF2-40B4-BE49-F238E27FC236}">
                <a16:creationId xmlns:a16="http://schemas.microsoft.com/office/drawing/2014/main" id="{94A43454-32BE-4FC0-88A7-6064E835605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396294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D02F6-AEAF-4437-B314-51F176C692B0}"/>
              </a:ext>
            </a:extLst>
          </p:cNvPr>
          <p:cNvSpPr>
            <a:spLocks noGrp="1"/>
          </p:cNvSpPr>
          <p:nvPr>
            <p:ph type="title"/>
          </p:nvPr>
        </p:nvSpPr>
        <p:spPr/>
        <p:txBody>
          <a:bodyPr/>
          <a:lstStyle/>
          <a:p>
            <a:r>
              <a:rPr lang="en-US"/>
              <a:t>Instagram Posts Table | La Emilia - 10 of 10</a:t>
            </a:r>
          </a:p>
        </p:txBody>
      </p:sp>
      <p:graphicFrame>
        <p:nvGraphicFramePr>
          <p:cNvPr id="5" name="Table Placeholder 4">
            <a:extLst>
              <a:ext uri="{FF2B5EF4-FFF2-40B4-BE49-F238E27FC236}">
                <a16:creationId xmlns:a16="http://schemas.microsoft.com/office/drawing/2014/main" id="{C0EA07FC-B0FC-454A-805C-6360BD2D7F72}"/>
              </a:ext>
            </a:extLst>
          </p:cNvPr>
          <p:cNvGraphicFramePr>
            <a:graphicFrameLocks noGrp="1"/>
          </p:cNvGraphicFramePr>
          <p:nvPr>
            <p:ph type="tbl" sz="quarter" idx="13"/>
            <p:extLst>
              <p:ext uri="{D42A27DB-BD31-4B8C-83A1-F6EECF244321}">
                <p14:modId xmlns:p14="http://schemas.microsoft.com/office/powerpoint/2010/main" val="380697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37508921"/>
                    </a:ext>
                  </a:extLst>
                </a:gridCol>
                <a:gridCol w="987552">
                  <a:extLst>
                    <a:ext uri="{9D8B030D-6E8A-4147-A177-3AD203B41FA5}">
                      <a16:colId xmlns:a16="http://schemas.microsoft.com/office/drawing/2014/main" val="1961324627"/>
                    </a:ext>
                  </a:extLst>
                </a:gridCol>
                <a:gridCol w="987552">
                  <a:extLst>
                    <a:ext uri="{9D8B030D-6E8A-4147-A177-3AD203B41FA5}">
                      <a16:colId xmlns:a16="http://schemas.microsoft.com/office/drawing/2014/main" val="2698906880"/>
                    </a:ext>
                  </a:extLst>
                </a:gridCol>
                <a:gridCol w="987552">
                  <a:extLst>
                    <a:ext uri="{9D8B030D-6E8A-4147-A177-3AD203B41FA5}">
                      <a16:colId xmlns:a16="http://schemas.microsoft.com/office/drawing/2014/main" val="1004009807"/>
                    </a:ext>
                  </a:extLst>
                </a:gridCol>
                <a:gridCol w="987552">
                  <a:extLst>
                    <a:ext uri="{9D8B030D-6E8A-4147-A177-3AD203B41FA5}">
                      <a16:colId xmlns:a16="http://schemas.microsoft.com/office/drawing/2014/main" val="303889917"/>
                    </a:ext>
                  </a:extLst>
                </a:gridCol>
                <a:gridCol w="987552">
                  <a:extLst>
                    <a:ext uri="{9D8B030D-6E8A-4147-A177-3AD203B41FA5}">
                      <a16:colId xmlns:a16="http://schemas.microsoft.com/office/drawing/2014/main" val="386091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288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- 2021-05-30 14:49:52</a:t>
                      </a:r>
                      <a:r>
                        <a:rPr kumimoji="0" lang="es-ES" sz="1000" b="0" i="0" u="none" strike="noStrike" kern="1200" cap="none" spc="0" normalizeH="0" baseline="0" noProof="0">
                          <a:ln>
                            <a:noFill/>
                          </a:ln>
                          <a:solidFill>
                            <a:prstClr val="black"/>
                          </a:solidFill>
                          <a:effectLst/>
                          <a:uLnTx/>
                          <a:uFillTx/>
                          <a:latin typeface="+mn-lt"/>
                          <a:ea typeface="+mn-ea"/>
                          <a:cs typeface="+mn-cs"/>
                        </a:rPr>
                        <a:t>
 fabioquartararo20 win en Italia!!!
El francés dio catedra en el día de hoy en el Autódromo Internazionale del Mugello, quedándose con el Gran Premio de Italia Oakley.
maverick12official aseguró un reñido octavo lugar, mientras que valeyellow46 y frankymorbido finalizaron 10° y 16°, respectivamente.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184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- 2021-06-07 18:17:42</a:t>
                      </a:r>
                      <a:r>
                        <a:rPr kumimoji="0" lang="es-ES" sz="1000" b="0" i="0" u="none" strike="noStrike" kern="1200" cap="none" spc="0" normalizeH="0" baseline="0" noProof="0">
                          <a:ln>
                            <a:noFill/>
                          </a:ln>
                          <a:solidFill>
                            <a:prstClr val="black"/>
                          </a:solidFill>
                          <a:effectLst/>
                          <a:uLnTx/>
                          <a:uFillTx/>
                          <a:latin typeface="+mn-lt"/>
                          <a:ea typeface="+mn-ea"/>
                          <a:cs typeface="+mn-cs"/>
                        </a:rPr>
                        <a:t>
 La #180S perfecta para moverte de forma segura y ágil por la ciudad﻿, ligera y sorprendentemente poderosa.⁣
﻿Un nuevo camino comienza ¡y ella te acompaña!⁣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5669238"/>
                  </a:ext>
                </a:extLst>
              </a:tr>
            </a:tbl>
          </a:graphicData>
        </a:graphic>
      </p:graphicFrame>
      <p:sp>
        <p:nvSpPr>
          <p:cNvPr id="4" name="Text Placeholder 3">
            <a:extLst>
              <a:ext uri="{FF2B5EF4-FFF2-40B4-BE49-F238E27FC236}">
                <a16:creationId xmlns:a16="http://schemas.microsoft.com/office/drawing/2014/main" id="{DEA7BB34-3D30-452D-A0A0-A30CD920C7A9}"/>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3376048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980</Words>
  <Application>Microsoft Office PowerPoint</Application>
  <PresentationFormat>On-screen Show (4:3)</PresentationFormat>
  <Paragraphs>437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10</vt:lpstr>
      <vt:lpstr>Instagram Posts Table | La Emilia - 2 of 10</vt:lpstr>
      <vt:lpstr>Instagram Posts Table | La Emilia - 3 of 10</vt:lpstr>
      <vt:lpstr>Instagram Posts Table | La Emilia - 4 of 10</vt:lpstr>
      <vt:lpstr>Instagram Posts Table | La Emilia - 5 of 10</vt:lpstr>
      <vt:lpstr>Instagram Posts Table | La Emilia - 6 of 10</vt:lpstr>
      <vt:lpstr>Instagram Posts Table | La Emilia - 7 of 10</vt:lpstr>
      <vt:lpstr>Instagram Posts Table | La Emilia - 8 of 10</vt:lpstr>
      <vt:lpstr>Instagram Posts Table | La Emilia - 9 of 10</vt:lpstr>
      <vt:lpstr>Instagram Posts Table | La Emilia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2021-06-15T14:17:50Z</dcterms:created>
  <dcterms:modified xsi:type="dcterms:W3CDTF">2021-06-15T14:18:45Z</dcterms:modified>
</cp:coreProperties>
</file>