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2" r:id="rId17"/>
    <p:sldId id="273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4"/>
      <p:bold r:id="rId35"/>
      <p:italic r:id="rId36"/>
      <p:boldItalic r:id="rId3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4.fntdata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2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Sheet1!$A$1:$D$1</c:f>
              <c:strCache>
                <c:ptCount val="4"/>
                <c:pt idx="0">
                  <c:v>motomeloficial</c:v>
                </c:pt>
                <c:pt idx="1">
                  <c:v>corvenmotos</c:v>
                </c:pt>
                <c:pt idx="2">
                  <c:v>zanellahnos</c:v>
                </c:pt>
                <c:pt idx="3">
                  <c:v>gileramotorsarg</c:v>
                </c:pt>
              </c:strCache>
            </c:strRef>
          </c:cat>
          <c:val>
            <c:numRef>
              <c:f>Sheet1!$A$2:$D$2</c:f>
              <c:numCache>
                <c:formatCode>General</c:formatCode>
                <c:ptCount val="4"/>
                <c:pt idx="0">
                  <c:v>31768</c:v>
                </c:pt>
                <c:pt idx="1">
                  <c:v>21663</c:v>
                </c:pt>
                <c:pt idx="2">
                  <c:v>18899</c:v>
                </c:pt>
                <c:pt idx="3">
                  <c:v>13412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728-4F39-A3DC-4DBDA4D828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100</c:v>
                </c:pt>
                <c:pt idx="1">
                  <c:v>85.714299999999994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98.591499999999996</c:v>
                </c:pt>
                <c:pt idx="6">
                  <c:v>24.014500000000002</c:v>
                </c:pt>
                <c:pt idx="7">
                  <c:v>84.273099999999999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415-4401-940D-09FE671FC69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zanellahnos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59.490699999999997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12.3141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415-4401-940D-09FE671FC69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corvenmotos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Sheet1!$D$2:$D$9</c:f>
              <c:numCache>
                <c:formatCode>General</c:formatCode>
                <c:ptCount val="8"/>
                <c:pt idx="0">
                  <c:v>68.191299999999998</c:v>
                </c:pt>
                <c:pt idx="1">
                  <c:v>71.428600000000003</c:v>
                </c:pt>
                <c:pt idx="2">
                  <c:v>71.428600000000003</c:v>
                </c:pt>
                <c:pt idx="3">
                  <c:v>0</c:v>
                </c:pt>
                <c:pt idx="4">
                  <c:v>66.666700000000006</c:v>
                </c:pt>
                <c:pt idx="5">
                  <c:v>46.478900000000003</c:v>
                </c:pt>
                <c:pt idx="6">
                  <c:v>13.3383</c:v>
                </c:pt>
                <c:pt idx="7">
                  <c:v>48.751800000000003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415-4401-940D-09FE671FC69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gileramotorsarg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Sheet1!$E$2:$E$9</c:f>
              <c:numCache>
                <c:formatCode>General</c:formatCode>
                <c:ptCount val="8"/>
                <c:pt idx="0">
                  <c:v>42.218600000000002</c:v>
                </c:pt>
                <c:pt idx="1">
                  <c:v>100</c:v>
                </c:pt>
                <c:pt idx="2">
                  <c:v>14.2857</c:v>
                </c:pt>
                <c:pt idx="3">
                  <c:v>0</c:v>
                </c:pt>
                <c:pt idx="4">
                  <c:v>53.333300000000001</c:v>
                </c:pt>
                <c:pt idx="5">
                  <c:v>100</c:v>
                </c:pt>
                <c:pt idx="6">
                  <c:v>100</c:v>
                </c:pt>
                <c:pt idx="7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415-4401-940D-09FE671FC69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11848192"/>
        <c:axId val="311847864"/>
      </c:radarChart>
      <c:catAx>
        <c:axId val="3118481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1847864"/>
        <c:crosses val="autoZero"/>
        <c:auto val="1"/>
        <c:lblAlgn val="ctr"/>
        <c:lblOffset val="100"/>
        <c:noMultiLvlLbl val="0"/>
      </c:catAx>
      <c:valAx>
        <c:axId val="311847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1848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44333</c:v>
                </c:pt>
                <c:pt idx="1">
                  <c:v>44334</c:v>
                </c:pt>
                <c:pt idx="2">
                  <c:v>44335</c:v>
                </c:pt>
                <c:pt idx="3">
                  <c:v>44336</c:v>
                </c:pt>
                <c:pt idx="4">
                  <c:v>44337</c:v>
                </c:pt>
                <c:pt idx="5">
                  <c:v>44338</c:v>
                </c:pt>
                <c:pt idx="6">
                  <c:v>44339</c:v>
                </c:pt>
                <c:pt idx="7">
                  <c:v>44340</c:v>
                </c:pt>
                <c:pt idx="8">
                  <c:v>44341</c:v>
                </c:pt>
                <c:pt idx="9">
                  <c:v>44342</c:v>
                </c:pt>
                <c:pt idx="10">
                  <c:v>44343</c:v>
                </c:pt>
                <c:pt idx="11">
                  <c:v>44344</c:v>
                </c:pt>
                <c:pt idx="12">
                  <c:v>44345</c:v>
                </c:pt>
                <c:pt idx="13">
                  <c:v>44346</c:v>
                </c:pt>
                <c:pt idx="14">
                  <c:v>44347</c:v>
                </c:pt>
                <c:pt idx="15">
                  <c:v>44348</c:v>
                </c:pt>
                <c:pt idx="16">
                  <c:v>44349</c:v>
                </c:pt>
                <c:pt idx="17">
                  <c:v>44350</c:v>
                </c:pt>
                <c:pt idx="18">
                  <c:v>44351</c:v>
                </c:pt>
                <c:pt idx="19">
                  <c:v>44352</c:v>
                </c:pt>
                <c:pt idx="20">
                  <c:v>44353</c:v>
                </c:pt>
                <c:pt idx="21">
                  <c:v>44354</c:v>
                </c:pt>
                <c:pt idx="22">
                  <c:v>44355</c:v>
                </c:pt>
                <c:pt idx="23">
                  <c:v>44356</c:v>
                </c:pt>
                <c:pt idx="24">
                  <c:v>44357</c:v>
                </c:pt>
                <c:pt idx="25">
                  <c:v>44358</c:v>
                </c:pt>
                <c:pt idx="26">
                  <c:v>44359</c:v>
                </c:pt>
                <c:pt idx="27">
                  <c:v>44360</c:v>
                </c:pt>
                <c:pt idx="28">
                  <c:v>44361</c:v>
                </c:pt>
                <c:pt idx="29">
                  <c:v>44362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31179</c:v>
                </c:pt>
                <c:pt idx="1">
                  <c:v>31188</c:v>
                </c:pt>
                <c:pt idx="2">
                  <c:v>31208</c:v>
                </c:pt>
                <c:pt idx="3">
                  <c:v>31230</c:v>
                </c:pt>
                <c:pt idx="4">
                  <c:v>31262</c:v>
                </c:pt>
                <c:pt idx="5">
                  <c:v>31280</c:v>
                </c:pt>
                <c:pt idx="6">
                  <c:v>31302</c:v>
                </c:pt>
                <c:pt idx="7">
                  <c:v>31323</c:v>
                </c:pt>
                <c:pt idx="8">
                  <c:v>31349</c:v>
                </c:pt>
                <c:pt idx="9">
                  <c:v>31369</c:v>
                </c:pt>
                <c:pt idx="10">
                  <c:v>31375</c:v>
                </c:pt>
                <c:pt idx="11">
                  <c:v>31405</c:v>
                </c:pt>
                <c:pt idx="12">
                  <c:v>31424</c:v>
                </c:pt>
                <c:pt idx="13">
                  <c:v>31451</c:v>
                </c:pt>
                <c:pt idx="14">
                  <c:v>31481</c:v>
                </c:pt>
                <c:pt idx="15">
                  <c:v>31489</c:v>
                </c:pt>
                <c:pt idx="16">
                  <c:v>31495</c:v>
                </c:pt>
                <c:pt idx="17">
                  <c:v>31490</c:v>
                </c:pt>
                <c:pt idx="18">
                  <c:v>31510</c:v>
                </c:pt>
                <c:pt idx="19">
                  <c:v>31517</c:v>
                </c:pt>
                <c:pt idx="20">
                  <c:v>31539</c:v>
                </c:pt>
                <c:pt idx="21">
                  <c:v>31557</c:v>
                </c:pt>
                <c:pt idx="22">
                  <c:v>31592</c:v>
                </c:pt>
                <c:pt idx="23">
                  <c:v>31621</c:v>
                </c:pt>
                <c:pt idx="24">
                  <c:v>31657</c:v>
                </c:pt>
                <c:pt idx="25">
                  <c:v>31684</c:v>
                </c:pt>
                <c:pt idx="26">
                  <c:v>31719</c:v>
                </c:pt>
                <c:pt idx="27">
                  <c:v>31748</c:v>
                </c:pt>
                <c:pt idx="28">
                  <c:v>31758</c:v>
                </c:pt>
                <c:pt idx="29">
                  <c:v>31768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2EE-4836-8133-12C5BB7844C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zanellahnos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44333</c:v>
                </c:pt>
                <c:pt idx="1">
                  <c:v>44334</c:v>
                </c:pt>
                <c:pt idx="2">
                  <c:v>44335</c:v>
                </c:pt>
                <c:pt idx="3">
                  <c:v>44336</c:v>
                </c:pt>
                <c:pt idx="4">
                  <c:v>44337</c:v>
                </c:pt>
                <c:pt idx="5">
                  <c:v>44338</c:v>
                </c:pt>
                <c:pt idx="6">
                  <c:v>44339</c:v>
                </c:pt>
                <c:pt idx="7">
                  <c:v>44340</c:v>
                </c:pt>
                <c:pt idx="8">
                  <c:v>44341</c:v>
                </c:pt>
                <c:pt idx="9">
                  <c:v>44342</c:v>
                </c:pt>
                <c:pt idx="10">
                  <c:v>44343</c:v>
                </c:pt>
                <c:pt idx="11">
                  <c:v>44344</c:v>
                </c:pt>
                <c:pt idx="12">
                  <c:v>44345</c:v>
                </c:pt>
                <c:pt idx="13">
                  <c:v>44346</c:v>
                </c:pt>
                <c:pt idx="14">
                  <c:v>44347</c:v>
                </c:pt>
                <c:pt idx="15">
                  <c:v>44348</c:v>
                </c:pt>
                <c:pt idx="16">
                  <c:v>44349</c:v>
                </c:pt>
                <c:pt idx="17">
                  <c:v>44350</c:v>
                </c:pt>
                <c:pt idx="18">
                  <c:v>44351</c:v>
                </c:pt>
                <c:pt idx="19">
                  <c:v>44352</c:v>
                </c:pt>
                <c:pt idx="20">
                  <c:v>44353</c:v>
                </c:pt>
                <c:pt idx="21">
                  <c:v>44354</c:v>
                </c:pt>
                <c:pt idx="22">
                  <c:v>44355</c:v>
                </c:pt>
                <c:pt idx="23">
                  <c:v>44356</c:v>
                </c:pt>
                <c:pt idx="24">
                  <c:v>44357</c:v>
                </c:pt>
                <c:pt idx="25">
                  <c:v>44358</c:v>
                </c:pt>
                <c:pt idx="26">
                  <c:v>44359</c:v>
                </c:pt>
                <c:pt idx="27">
                  <c:v>44360</c:v>
                </c:pt>
                <c:pt idx="28">
                  <c:v>44361</c:v>
                </c:pt>
                <c:pt idx="29">
                  <c:v>44362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18840</c:v>
                </c:pt>
                <c:pt idx="1">
                  <c:v>18844</c:v>
                </c:pt>
                <c:pt idx="2">
                  <c:v>18846</c:v>
                </c:pt>
                <c:pt idx="3">
                  <c:v>18848</c:v>
                </c:pt>
                <c:pt idx="4">
                  <c:v>18848</c:v>
                </c:pt>
                <c:pt idx="5">
                  <c:v>18847</c:v>
                </c:pt>
                <c:pt idx="6">
                  <c:v>18851</c:v>
                </c:pt>
                <c:pt idx="7">
                  <c:v>18856</c:v>
                </c:pt>
                <c:pt idx="8">
                  <c:v>18859</c:v>
                </c:pt>
                <c:pt idx="9">
                  <c:v>18860</c:v>
                </c:pt>
                <c:pt idx="10">
                  <c:v>18864</c:v>
                </c:pt>
                <c:pt idx="11">
                  <c:v>18864</c:v>
                </c:pt>
                <c:pt idx="12">
                  <c:v>18861</c:v>
                </c:pt>
                <c:pt idx="13">
                  <c:v>18865</c:v>
                </c:pt>
                <c:pt idx="14">
                  <c:v>18866</c:v>
                </c:pt>
                <c:pt idx="15">
                  <c:v>18873</c:v>
                </c:pt>
                <c:pt idx="16">
                  <c:v>18871</c:v>
                </c:pt>
                <c:pt idx="17">
                  <c:v>18869</c:v>
                </c:pt>
                <c:pt idx="18">
                  <c:v>18873</c:v>
                </c:pt>
                <c:pt idx="19">
                  <c:v>18875</c:v>
                </c:pt>
                <c:pt idx="20">
                  <c:v>18872</c:v>
                </c:pt>
                <c:pt idx="21">
                  <c:v>18876</c:v>
                </c:pt>
                <c:pt idx="22">
                  <c:v>18881</c:v>
                </c:pt>
                <c:pt idx="23">
                  <c:v>18880</c:v>
                </c:pt>
                <c:pt idx="24">
                  <c:v>18886</c:v>
                </c:pt>
                <c:pt idx="25">
                  <c:v>18894</c:v>
                </c:pt>
                <c:pt idx="26">
                  <c:v>18903</c:v>
                </c:pt>
                <c:pt idx="27">
                  <c:v>18915</c:v>
                </c:pt>
                <c:pt idx="28">
                  <c:v>18901</c:v>
                </c:pt>
                <c:pt idx="29">
                  <c:v>18899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2EE-4836-8133-12C5BB7844C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corvenmotos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44333</c:v>
                </c:pt>
                <c:pt idx="1">
                  <c:v>44334</c:v>
                </c:pt>
                <c:pt idx="2">
                  <c:v>44335</c:v>
                </c:pt>
                <c:pt idx="3">
                  <c:v>44336</c:v>
                </c:pt>
                <c:pt idx="4">
                  <c:v>44337</c:v>
                </c:pt>
                <c:pt idx="5">
                  <c:v>44338</c:v>
                </c:pt>
                <c:pt idx="6">
                  <c:v>44339</c:v>
                </c:pt>
                <c:pt idx="7">
                  <c:v>44340</c:v>
                </c:pt>
                <c:pt idx="8">
                  <c:v>44341</c:v>
                </c:pt>
                <c:pt idx="9">
                  <c:v>44342</c:v>
                </c:pt>
                <c:pt idx="10">
                  <c:v>44343</c:v>
                </c:pt>
                <c:pt idx="11">
                  <c:v>44344</c:v>
                </c:pt>
                <c:pt idx="12">
                  <c:v>44345</c:v>
                </c:pt>
                <c:pt idx="13">
                  <c:v>44346</c:v>
                </c:pt>
                <c:pt idx="14">
                  <c:v>44347</c:v>
                </c:pt>
                <c:pt idx="15">
                  <c:v>44348</c:v>
                </c:pt>
                <c:pt idx="16">
                  <c:v>44349</c:v>
                </c:pt>
                <c:pt idx="17">
                  <c:v>44350</c:v>
                </c:pt>
                <c:pt idx="18">
                  <c:v>44351</c:v>
                </c:pt>
                <c:pt idx="19">
                  <c:v>44352</c:v>
                </c:pt>
                <c:pt idx="20">
                  <c:v>44353</c:v>
                </c:pt>
                <c:pt idx="21">
                  <c:v>44354</c:v>
                </c:pt>
                <c:pt idx="22">
                  <c:v>44355</c:v>
                </c:pt>
                <c:pt idx="23">
                  <c:v>44356</c:v>
                </c:pt>
                <c:pt idx="24">
                  <c:v>44357</c:v>
                </c:pt>
                <c:pt idx="25">
                  <c:v>44358</c:v>
                </c:pt>
                <c:pt idx="26">
                  <c:v>44359</c:v>
                </c:pt>
                <c:pt idx="27">
                  <c:v>44360</c:v>
                </c:pt>
                <c:pt idx="28">
                  <c:v>44361</c:v>
                </c:pt>
                <c:pt idx="29">
                  <c:v>44362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21432</c:v>
                </c:pt>
                <c:pt idx="1">
                  <c:v>21440</c:v>
                </c:pt>
                <c:pt idx="2">
                  <c:v>21450</c:v>
                </c:pt>
                <c:pt idx="3">
                  <c:v>21452</c:v>
                </c:pt>
                <c:pt idx="4">
                  <c:v>21457</c:v>
                </c:pt>
                <c:pt idx="5">
                  <c:v>21466</c:v>
                </c:pt>
                <c:pt idx="6">
                  <c:v>21479</c:v>
                </c:pt>
                <c:pt idx="7">
                  <c:v>21485</c:v>
                </c:pt>
                <c:pt idx="8">
                  <c:v>21491</c:v>
                </c:pt>
                <c:pt idx="9">
                  <c:v>21478</c:v>
                </c:pt>
                <c:pt idx="10">
                  <c:v>21476</c:v>
                </c:pt>
                <c:pt idx="11">
                  <c:v>21479</c:v>
                </c:pt>
                <c:pt idx="12">
                  <c:v>21486</c:v>
                </c:pt>
                <c:pt idx="13">
                  <c:v>21476</c:v>
                </c:pt>
                <c:pt idx="14">
                  <c:v>21485</c:v>
                </c:pt>
                <c:pt idx="15">
                  <c:v>21494</c:v>
                </c:pt>
                <c:pt idx="16">
                  <c:v>21500</c:v>
                </c:pt>
                <c:pt idx="17">
                  <c:v>21501</c:v>
                </c:pt>
                <c:pt idx="18">
                  <c:v>21527</c:v>
                </c:pt>
                <c:pt idx="19">
                  <c:v>21569</c:v>
                </c:pt>
                <c:pt idx="20">
                  <c:v>21584</c:v>
                </c:pt>
                <c:pt idx="21">
                  <c:v>21584</c:v>
                </c:pt>
                <c:pt idx="22">
                  <c:v>21586</c:v>
                </c:pt>
                <c:pt idx="23">
                  <c:v>21600</c:v>
                </c:pt>
                <c:pt idx="24">
                  <c:v>21614</c:v>
                </c:pt>
                <c:pt idx="25">
                  <c:v>21622</c:v>
                </c:pt>
                <c:pt idx="26">
                  <c:v>21631</c:v>
                </c:pt>
                <c:pt idx="27">
                  <c:v>21636</c:v>
                </c:pt>
                <c:pt idx="28">
                  <c:v>21658</c:v>
                </c:pt>
                <c:pt idx="29">
                  <c:v>21663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2EE-4836-8133-12C5BB7844C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gileramotorsarg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44333</c:v>
                </c:pt>
                <c:pt idx="1">
                  <c:v>44334</c:v>
                </c:pt>
                <c:pt idx="2">
                  <c:v>44335</c:v>
                </c:pt>
                <c:pt idx="3">
                  <c:v>44336</c:v>
                </c:pt>
                <c:pt idx="4">
                  <c:v>44337</c:v>
                </c:pt>
                <c:pt idx="5">
                  <c:v>44338</c:v>
                </c:pt>
                <c:pt idx="6">
                  <c:v>44339</c:v>
                </c:pt>
                <c:pt idx="7">
                  <c:v>44340</c:v>
                </c:pt>
                <c:pt idx="8">
                  <c:v>44341</c:v>
                </c:pt>
                <c:pt idx="9">
                  <c:v>44342</c:v>
                </c:pt>
                <c:pt idx="10">
                  <c:v>44343</c:v>
                </c:pt>
                <c:pt idx="11">
                  <c:v>44344</c:v>
                </c:pt>
                <c:pt idx="12">
                  <c:v>44345</c:v>
                </c:pt>
                <c:pt idx="13">
                  <c:v>44346</c:v>
                </c:pt>
                <c:pt idx="14">
                  <c:v>44347</c:v>
                </c:pt>
                <c:pt idx="15">
                  <c:v>44348</c:v>
                </c:pt>
                <c:pt idx="16">
                  <c:v>44349</c:v>
                </c:pt>
                <c:pt idx="17">
                  <c:v>44350</c:v>
                </c:pt>
                <c:pt idx="18">
                  <c:v>44351</c:v>
                </c:pt>
                <c:pt idx="19">
                  <c:v>44352</c:v>
                </c:pt>
                <c:pt idx="20">
                  <c:v>44353</c:v>
                </c:pt>
                <c:pt idx="21">
                  <c:v>44354</c:v>
                </c:pt>
                <c:pt idx="22">
                  <c:v>44355</c:v>
                </c:pt>
                <c:pt idx="23">
                  <c:v>44356</c:v>
                </c:pt>
                <c:pt idx="24">
                  <c:v>44357</c:v>
                </c:pt>
                <c:pt idx="25">
                  <c:v>44358</c:v>
                </c:pt>
                <c:pt idx="26">
                  <c:v>44359</c:v>
                </c:pt>
                <c:pt idx="27">
                  <c:v>44360</c:v>
                </c:pt>
                <c:pt idx="28">
                  <c:v>44361</c:v>
                </c:pt>
                <c:pt idx="29">
                  <c:v>44362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13121</c:v>
                </c:pt>
                <c:pt idx="1">
                  <c:v>13123</c:v>
                </c:pt>
                <c:pt idx="2">
                  <c:v>13129</c:v>
                </c:pt>
                <c:pt idx="3">
                  <c:v>13130</c:v>
                </c:pt>
                <c:pt idx="4">
                  <c:v>13141</c:v>
                </c:pt>
                <c:pt idx="5">
                  <c:v>13160</c:v>
                </c:pt>
                <c:pt idx="6">
                  <c:v>13175</c:v>
                </c:pt>
                <c:pt idx="7">
                  <c:v>13190</c:v>
                </c:pt>
                <c:pt idx="8">
                  <c:v>13203</c:v>
                </c:pt>
                <c:pt idx="9">
                  <c:v>13211</c:v>
                </c:pt>
                <c:pt idx="10">
                  <c:v>13215</c:v>
                </c:pt>
                <c:pt idx="11">
                  <c:v>13229</c:v>
                </c:pt>
                <c:pt idx="12">
                  <c:v>13237</c:v>
                </c:pt>
                <c:pt idx="13">
                  <c:v>13248</c:v>
                </c:pt>
                <c:pt idx="14">
                  <c:v>13261</c:v>
                </c:pt>
                <c:pt idx="15">
                  <c:v>13278</c:v>
                </c:pt>
                <c:pt idx="16">
                  <c:v>13291</c:v>
                </c:pt>
                <c:pt idx="17">
                  <c:v>13294</c:v>
                </c:pt>
                <c:pt idx="18">
                  <c:v>13310</c:v>
                </c:pt>
                <c:pt idx="19">
                  <c:v>13320</c:v>
                </c:pt>
                <c:pt idx="20">
                  <c:v>13332</c:v>
                </c:pt>
                <c:pt idx="21">
                  <c:v>13336</c:v>
                </c:pt>
                <c:pt idx="22">
                  <c:v>13345</c:v>
                </c:pt>
                <c:pt idx="23">
                  <c:v>13348</c:v>
                </c:pt>
                <c:pt idx="24">
                  <c:v>13359</c:v>
                </c:pt>
                <c:pt idx="25">
                  <c:v>13376</c:v>
                </c:pt>
                <c:pt idx="26">
                  <c:v>13390</c:v>
                </c:pt>
                <c:pt idx="27">
                  <c:v>13397</c:v>
                </c:pt>
                <c:pt idx="28">
                  <c:v>13405</c:v>
                </c:pt>
                <c:pt idx="29">
                  <c:v>13412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2EE-4836-8133-12C5BB7844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1845568"/>
        <c:axId val="309373608"/>
      </c:lineChart>
      <c:dateAx>
        <c:axId val="3118455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373608"/>
        <c:crosses val="autoZero"/>
        <c:auto val="1"/>
        <c:lblOffset val="100"/>
        <c:baseTimeUnit val="days"/>
      </c:dateAx>
      <c:valAx>
        <c:axId val="309373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1845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44333</c:v>
                </c:pt>
                <c:pt idx="1">
                  <c:v>44334</c:v>
                </c:pt>
                <c:pt idx="2">
                  <c:v>44335</c:v>
                </c:pt>
                <c:pt idx="3">
                  <c:v>44336</c:v>
                </c:pt>
                <c:pt idx="4">
                  <c:v>44337</c:v>
                </c:pt>
                <c:pt idx="5">
                  <c:v>44338</c:v>
                </c:pt>
                <c:pt idx="6">
                  <c:v>44339</c:v>
                </c:pt>
                <c:pt idx="7">
                  <c:v>44340</c:v>
                </c:pt>
                <c:pt idx="8">
                  <c:v>44341</c:v>
                </c:pt>
                <c:pt idx="9">
                  <c:v>44342</c:v>
                </c:pt>
                <c:pt idx="10">
                  <c:v>44343</c:v>
                </c:pt>
                <c:pt idx="11">
                  <c:v>44344</c:v>
                </c:pt>
                <c:pt idx="12">
                  <c:v>44345</c:v>
                </c:pt>
                <c:pt idx="13">
                  <c:v>44346</c:v>
                </c:pt>
                <c:pt idx="14">
                  <c:v>44347</c:v>
                </c:pt>
                <c:pt idx="15">
                  <c:v>44348</c:v>
                </c:pt>
                <c:pt idx="16">
                  <c:v>44349</c:v>
                </c:pt>
                <c:pt idx="17">
                  <c:v>44350</c:v>
                </c:pt>
                <c:pt idx="18">
                  <c:v>44351</c:v>
                </c:pt>
                <c:pt idx="19">
                  <c:v>44352</c:v>
                </c:pt>
                <c:pt idx="20">
                  <c:v>44353</c:v>
                </c:pt>
                <c:pt idx="21">
                  <c:v>44354</c:v>
                </c:pt>
                <c:pt idx="22">
                  <c:v>44355</c:v>
                </c:pt>
                <c:pt idx="23">
                  <c:v>44356</c:v>
                </c:pt>
                <c:pt idx="24">
                  <c:v>44357</c:v>
                </c:pt>
                <c:pt idx="25">
                  <c:v>44358</c:v>
                </c:pt>
                <c:pt idx="26">
                  <c:v>44359</c:v>
                </c:pt>
                <c:pt idx="27">
                  <c:v>44360</c:v>
                </c:pt>
                <c:pt idx="28">
                  <c:v>44361</c:v>
                </c:pt>
                <c:pt idx="29">
                  <c:v>44362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22</c:v>
                </c:pt>
                <c:pt idx="1">
                  <c:v>9</c:v>
                </c:pt>
                <c:pt idx="2">
                  <c:v>20</c:v>
                </c:pt>
                <c:pt idx="3">
                  <c:v>22</c:v>
                </c:pt>
                <c:pt idx="4">
                  <c:v>32</c:v>
                </c:pt>
                <c:pt idx="5">
                  <c:v>18</c:v>
                </c:pt>
                <c:pt idx="6">
                  <c:v>22</c:v>
                </c:pt>
                <c:pt idx="7">
                  <c:v>21</c:v>
                </c:pt>
                <c:pt idx="8">
                  <c:v>26</c:v>
                </c:pt>
                <c:pt idx="9">
                  <c:v>20</c:v>
                </c:pt>
                <c:pt idx="10">
                  <c:v>6</c:v>
                </c:pt>
                <c:pt idx="11">
                  <c:v>30</c:v>
                </c:pt>
                <c:pt idx="12">
                  <c:v>19</c:v>
                </c:pt>
                <c:pt idx="13">
                  <c:v>27</c:v>
                </c:pt>
                <c:pt idx="14">
                  <c:v>30</c:v>
                </c:pt>
                <c:pt idx="15">
                  <c:v>8</c:v>
                </c:pt>
                <c:pt idx="16">
                  <c:v>6</c:v>
                </c:pt>
                <c:pt idx="17">
                  <c:v>-5</c:v>
                </c:pt>
                <c:pt idx="18">
                  <c:v>20</c:v>
                </c:pt>
                <c:pt idx="19">
                  <c:v>7</c:v>
                </c:pt>
                <c:pt idx="20">
                  <c:v>22</c:v>
                </c:pt>
                <c:pt idx="21">
                  <c:v>18</c:v>
                </c:pt>
                <c:pt idx="22">
                  <c:v>35</c:v>
                </c:pt>
                <c:pt idx="23">
                  <c:v>29</c:v>
                </c:pt>
                <c:pt idx="24">
                  <c:v>36</c:v>
                </c:pt>
                <c:pt idx="25">
                  <c:v>27</c:v>
                </c:pt>
                <c:pt idx="26">
                  <c:v>35</c:v>
                </c:pt>
                <c:pt idx="27">
                  <c:v>29</c:v>
                </c:pt>
                <c:pt idx="28">
                  <c:v>10</c:v>
                </c:pt>
                <c:pt idx="29">
                  <c:v>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027-4881-8BB5-1FEC6B6708B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zanellahnos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44333</c:v>
                </c:pt>
                <c:pt idx="1">
                  <c:v>44334</c:v>
                </c:pt>
                <c:pt idx="2">
                  <c:v>44335</c:v>
                </c:pt>
                <c:pt idx="3">
                  <c:v>44336</c:v>
                </c:pt>
                <c:pt idx="4">
                  <c:v>44337</c:v>
                </c:pt>
                <c:pt idx="5">
                  <c:v>44338</c:v>
                </c:pt>
                <c:pt idx="6">
                  <c:v>44339</c:v>
                </c:pt>
                <c:pt idx="7">
                  <c:v>44340</c:v>
                </c:pt>
                <c:pt idx="8">
                  <c:v>44341</c:v>
                </c:pt>
                <c:pt idx="9">
                  <c:v>44342</c:v>
                </c:pt>
                <c:pt idx="10">
                  <c:v>44343</c:v>
                </c:pt>
                <c:pt idx="11">
                  <c:v>44344</c:v>
                </c:pt>
                <c:pt idx="12">
                  <c:v>44345</c:v>
                </c:pt>
                <c:pt idx="13">
                  <c:v>44346</c:v>
                </c:pt>
                <c:pt idx="14">
                  <c:v>44347</c:v>
                </c:pt>
                <c:pt idx="15">
                  <c:v>44348</c:v>
                </c:pt>
                <c:pt idx="16">
                  <c:v>44349</c:v>
                </c:pt>
                <c:pt idx="17">
                  <c:v>44350</c:v>
                </c:pt>
                <c:pt idx="18">
                  <c:v>44351</c:v>
                </c:pt>
                <c:pt idx="19">
                  <c:v>44352</c:v>
                </c:pt>
                <c:pt idx="20">
                  <c:v>44353</c:v>
                </c:pt>
                <c:pt idx="21">
                  <c:v>44354</c:v>
                </c:pt>
                <c:pt idx="22">
                  <c:v>44355</c:v>
                </c:pt>
                <c:pt idx="23">
                  <c:v>44356</c:v>
                </c:pt>
                <c:pt idx="24">
                  <c:v>44357</c:v>
                </c:pt>
                <c:pt idx="25">
                  <c:v>44358</c:v>
                </c:pt>
                <c:pt idx="26">
                  <c:v>44359</c:v>
                </c:pt>
                <c:pt idx="27">
                  <c:v>44360</c:v>
                </c:pt>
                <c:pt idx="28">
                  <c:v>44361</c:v>
                </c:pt>
                <c:pt idx="29">
                  <c:v>44362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-5</c:v>
                </c:pt>
                <c:pt idx="1">
                  <c:v>4</c:v>
                </c:pt>
                <c:pt idx="2">
                  <c:v>2</c:v>
                </c:pt>
                <c:pt idx="3">
                  <c:v>2</c:v>
                </c:pt>
                <c:pt idx="4">
                  <c:v>0</c:v>
                </c:pt>
                <c:pt idx="5">
                  <c:v>-1</c:v>
                </c:pt>
                <c:pt idx="6">
                  <c:v>4</c:v>
                </c:pt>
                <c:pt idx="7">
                  <c:v>5</c:v>
                </c:pt>
                <c:pt idx="8">
                  <c:v>3</c:v>
                </c:pt>
                <c:pt idx="9">
                  <c:v>1</c:v>
                </c:pt>
                <c:pt idx="10">
                  <c:v>4</c:v>
                </c:pt>
                <c:pt idx="11">
                  <c:v>0</c:v>
                </c:pt>
                <c:pt idx="12">
                  <c:v>-3</c:v>
                </c:pt>
                <c:pt idx="13">
                  <c:v>4</c:v>
                </c:pt>
                <c:pt idx="14">
                  <c:v>1</c:v>
                </c:pt>
                <c:pt idx="15">
                  <c:v>7</c:v>
                </c:pt>
                <c:pt idx="16">
                  <c:v>-2</c:v>
                </c:pt>
                <c:pt idx="17">
                  <c:v>-2</c:v>
                </c:pt>
                <c:pt idx="18">
                  <c:v>4</c:v>
                </c:pt>
                <c:pt idx="19">
                  <c:v>2</c:v>
                </c:pt>
                <c:pt idx="20">
                  <c:v>-3</c:v>
                </c:pt>
                <c:pt idx="21">
                  <c:v>4</c:v>
                </c:pt>
                <c:pt idx="22">
                  <c:v>5</c:v>
                </c:pt>
                <c:pt idx="23">
                  <c:v>-1</c:v>
                </c:pt>
                <c:pt idx="24">
                  <c:v>6</c:v>
                </c:pt>
                <c:pt idx="25">
                  <c:v>8</c:v>
                </c:pt>
                <c:pt idx="26">
                  <c:v>9</c:v>
                </c:pt>
                <c:pt idx="27">
                  <c:v>12</c:v>
                </c:pt>
                <c:pt idx="28">
                  <c:v>-14</c:v>
                </c:pt>
                <c:pt idx="29">
                  <c:v>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027-4881-8BB5-1FEC6B6708B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corvenmotos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44333</c:v>
                </c:pt>
                <c:pt idx="1">
                  <c:v>44334</c:v>
                </c:pt>
                <c:pt idx="2">
                  <c:v>44335</c:v>
                </c:pt>
                <c:pt idx="3">
                  <c:v>44336</c:v>
                </c:pt>
                <c:pt idx="4">
                  <c:v>44337</c:v>
                </c:pt>
                <c:pt idx="5">
                  <c:v>44338</c:v>
                </c:pt>
                <c:pt idx="6">
                  <c:v>44339</c:v>
                </c:pt>
                <c:pt idx="7">
                  <c:v>44340</c:v>
                </c:pt>
                <c:pt idx="8">
                  <c:v>44341</c:v>
                </c:pt>
                <c:pt idx="9">
                  <c:v>44342</c:v>
                </c:pt>
                <c:pt idx="10">
                  <c:v>44343</c:v>
                </c:pt>
                <c:pt idx="11">
                  <c:v>44344</c:v>
                </c:pt>
                <c:pt idx="12">
                  <c:v>44345</c:v>
                </c:pt>
                <c:pt idx="13">
                  <c:v>44346</c:v>
                </c:pt>
                <c:pt idx="14">
                  <c:v>44347</c:v>
                </c:pt>
                <c:pt idx="15">
                  <c:v>44348</c:v>
                </c:pt>
                <c:pt idx="16">
                  <c:v>44349</c:v>
                </c:pt>
                <c:pt idx="17">
                  <c:v>44350</c:v>
                </c:pt>
                <c:pt idx="18">
                  <c:v>44351</c:v>
                </c:pt>
                <c:pt idx="19">
                  <c:v>44352</c:v>
                </c:pt>
                <c:pt idx="20">
                  <c:v>44353</c:v>
                </c:pt>
                <c:pt idx="21">
                  <c:v>44354</c:v>
                </c:pt>
                <c:pt idx="22">
                  <c:v>44355</c:v>
                </c:pt>
                <c:pt idx="23">
                  <c:v>44356</c:v>
                </c:pt>
                <c:pt idx="24">
                  <c:v>44357</c:v>
                </c:pt>
                <c:pt idx="25">
                  <c:v>44358</c:v>
                </c:pt>
                <c:pt idx="26">
                  <c:v>44359</c:v>
                </c:pt>
                <c:pt idx="27">
                  <c:v>44360</c:v>
                </c:pt>
                <c:pt idx="28">
                  <c:v>44361</c:v>
                </c:pt>
                <c:pt idx="29">
                  <c:v>44362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12</c:v>
                </c:pt>
                <c:pt idx="1">
                  <c:v>8</c:v>
                </c:pt>
                <c:pt idx="2">
                  <c:v>10</c:v>
                </c:pt>
                <c:pt idx="3">
                  <c:v>2</c:v>
                </c:pt>
                <c:pt idx="4">
                  <c:v>5</c:v>
                </c:pt>
                <c:pt idx="5">
                  <c:v>9</c:v>
                </c:pt>
                <c:pt idx="6">
                  <c:v>13</c:v>
                </c:pt>
                <c:pt idx="7">
                  <c:v>6</c:v>
                </c:pt>
                <c:pt idx="8">
                  <c:v>6</c:v>
                </c:pt>
                <c:pt idx="9">
                  <c:v>-13</c:v>
                </c:pt>
                <c:pt idx="10">
                  <c:v>-2</c:v>
                </c:pt>
                <c:pt idx="11">
                  <c:v>3</c:v>
                </c:pt>
                <c:pt idx="12">
                  <c:v>7</c:v>
                </c:pt>
                <c:pt idx="13">
                  <c:v>-10</c:v>
                </c:pt>
                <c:pt idx="14">
                  <c:v>9</c:v>
                </c:pt>
                <c:pt idx="15">
                  <c:v>9</c:v>
                </c:pt>
                <c:pt idx="16">
                  <c:v>6</c:v>
                </c:pt>
                <c:pt idx="17">
                  <c:v>1</c:v>
                </c:pt>
                <c:pt idx="18">
                  <c:v>26</c:v>
                </c:pt>
                <c:pt idx="19">
                  <c:v>42</c:v>
                </c:pt>
                <c:pt idx="20">
                  <c:v>15</c:v>
                </c:pt>
                <c:pt idx="21">
                  <c:v>0</c:v>
                </c:pt>
                <c:pt idx="22">
                  <c:v>2</c:v>
                </c:pt>
                <c:pt idx="23">
                  <c:v>14</c:v>
                </c:pt>
                <c:pt idx="24">
                  <c:v>14</c:v>
                </c:pt>
                <c:pt idx="25">
                  <c:v>8</c:v>
                </c:pt>
                <c:pt idx="26">
                  <c:v>9</c:v>
                </c:pt>
                <c:pt idx="27">
                  <c:v>5</c:v>
                </c:pt>
                <c:pt idx="28">
                  <c:v>22</c:v>
                </c:pt>
                <c:pt idx="29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027-4881-8BB5-1FEC6B6708B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gileramotorsarg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44333</c:v>
                </c:pt>
                <c:pt idx="1">
                  <c:v>44334</c:v>
                </c:pt>
                <c:pt idx="2">
                  <c:v>44335</c:v>
                </c:pt>
                <c:pt idx="3">
                  <c:v>44336</c:v>
                </c:pt>
                <c:pt idx="4">
                  <c:v>44337</c:v>
                </c:pt>
                <c:pt idx="5">
                  <c:v>44338</c:v>
                </c:pt>
                <c:pt idx="6">
                  <c:v>44339</c:v>
                </c:pt>
                <c:pt idx="7">
                  <c:v>44340</c:v>
                </c:pt>
                <c:pt idx="8">
                  <c:v>44341</c:v>
                </c:pt>
                <c:pt idx="9">
                  <c:v>44342</c:v>
                </c:pt>
                <c:pt idx="10">
                  <c:v>44343</c:v>
                </c:pt>
                <c:pt idx="11">
                  <c:v>44344</c:v>
                </c:pt>
                <c:pt idx="12">
                  <c:v>44345</c:v>
                </c:pt>
                <c:pt idx="13">
                  <c:v>44346</c:v>
                </c:pt>
                <c:pt idx="14">
                  <c:v>44347</c:v>
                </c:pt>
                <c:pt idx="15">
                  <c:v>44348</c:v>
                </c:pt>
                <c:pt idx="16">
                  <c:v>44349</c:v>
                </c:pt>
                <c:pt idx="17">
                  <c:v>44350</c:v>
                </c:pt>
                <c:pt idx="18">
                  <c:v>44351</c:v>
                </c:pt>
                <c:pt idx="19">
                  <c:v>44352</c:v>
                </c:pt>
                <c:pt idx="20">
                  <c:v>44353</c:v>
                </c:pt>
                <c:pt idx="21">
                  <c:v>44354</c:v>
                </c:pt>
                <c:pt idx="22">
                  <c:v>44355</c:v>
                </c:pt>
                <c:pt idx="23">
                  <c:v>44356</c:v>
                </c:pt>
                <c:pt idx="24">
                  <c:v>44357</c:v>
                </c:pt>
                <c:pt idx="25">
                  <c:v>44358</c:v>
                </c:pt>
                <c:pt idx="26">
                  <c:v>44359</c:v>
                </c:pt>
                <c:pt idx="27">
                  <c:v>44360</c:v>
                </c:pt>
                <c:pt idx="28">
                  <c:v>44361</c:v>
                </c:pt>
                <c:pt idx="29">
                  <c:v>44362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14</c:v>
                </c:pt>
                <c:pt idx="1">
                  <c:v>2</c:v>
                </c:pt>
                <c:pt idx="2">
                  <c:v>6</c:v>
                </c:pt>
                <c:pt idx="3">
                  <c:v>1</c:v>
                </c:pt>
                <c:pt idx="4">
                  <c:v>11</c:v>
                </c:pt>
                <c:pt idx="5">
                  <c:v>19</c:v>
                </c:pt>
                <c:pt idx="6">
                  <c:v>15</c:v>
                </c:pt>
                <c:pt idx="7">
                  <c:v>15</c:v>
                </c:pt>
                <c:pt idx="8">
                  <c:v>13</c:v>
                </c:pt>
                <c:pt idx="9">
                  <c:v>8</c:v>
                </c:pt>
                <c:pt idx="10">
                  <c:v>4</c:v>
                </c:pt>
                <c:pt idx="11">
                  <c:v>14</c:v>
                </c:pt>
                <c:pt idx="12">
                  <c:v>8</c:v>
                </c:pt>
                <c:pt idx="13">
                  <c:v>11</c:v>
                </c:pt>
                <c:pt idx="14">
                  <c:v>13</c:v>
                </c:pt>
                <c:pt idx="15">
                  <c:v>17</c:v>
                </c:pt>
                <c:pt idx="16">
                  <c:v>13</c:v>
                </c:pt>
                <c:pt idx="17">
                  <c:v>3</c:v>
                </c:pt>
                <c:pt idx="18">
                  <c:v>16</c:v>
                </c:pt>
                <c:pt idx="19">
                  <c:v>10</c:v>
                </c:pt>
                <c:pt idx="20">
                  <c:v>12</c:v>
                </c:pt>
                <c:pt idx="21">
                  <c:v>4</c:v>
                </c:pt>
                <c:pt idx="22">
                  <c:v>9</c:v>
                </c:pt>
                <c:pt idx="23">
                  <c:v>3</c:v>
                </c:pt>
                <c:pt idx="24">
                  <c:v>11</c:v>
                </c:pt>
                <c:pt idx="25">
                  <c:v>17</c:v>
                </c:pt>
                <c:pt idx="26">
                  <c:v>14</c:v>
                </c:pt>
                <c:pt idx="27">
                  <c:v>7</c:v>
                </c:pt>
                <c:pt idx="28">
                  <c:v>8</c:v>
                </c:pt>
                <c:pt idx="29">
                  <c:v>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027-4881-8BB5-1FEC6B6708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2113456"/>
        <c:axId val="312114768"/>
      </c:lineChart>
      <c:dateAx>
        <c:axId val="3121134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114768"/>
        <c:crosses val="autoZero"/>
        <c:auto val="1"/>
        <c:lblOffset val="100"/>
        <c:baseTimeUnit val="days"/>
      </c:dateAx>
      <c:valAx>
        <c:axId val="3121147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113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motomeloficial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3</c:v>
                </c:pt>
                <c:pt idx="2">
                  <c:v>2</c:v>
                </c:pt>
                <c:pt idx="3">
                  <c:v>7</c:v>
                </c:pt>
                <c:pt idx="4">
                  <c:v>1</c:v>
                </c:pt>
                <c:pt idx="5">
                  <c:v>2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47F-4CCD-9FAE-A0E161E81A5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zanellahnos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47F-4CCD-9FAE-A0E161E81A5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corvenmotos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3</c:v>
                </c:pt>
                <c:pt idx="1">
                  <c:v>2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2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47F-4CCD-9FAE-A0E161E81A5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gileramotorsarg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3</c:v>
                </c:pt>
                <c:pt idx="1">
                  <c:v>0</c:v>
                </c:pt>
                <c:pt idx="2">
                  <c:v>2</c:v>
                </c:pt>
                <c:pt idx="3">
                  <c:v>0</c:v>
                </c:pt>
                <c:pt idx="4">
                  <c:v>3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47F-4CCD-9FAE-A0E161E81A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2114440"/>
        <c:axId val="312112800"/>
      </c:barChart>
      <c:catAx>
        <c:axId val="3121144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112800"/>
        <c:crosses val="autoZero"/>
        <c:auto val="1"/>
        <c:lblAlgn val="ctr"/>
        <c:lblOffset val="100"/>
        <c:noMultiLvlLbl val="0"/>
      </c:catAx>
      <c:valAx>
        <c:axId val="312112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114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motomeloficial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20</c:v>
                </c:pt>
                <c:pt idx="1">
                  <c:v>18</c:v>
                </c:pt>
                <c:pt idx="2">
                  <c:v>19</c:v>
                </c:pt>
                <c:pt idx="3">
                  <c:v>15</c:v>
                </c:pt>
                <c:pt idx="4">
                  <c:v>27</c:v>
                </c:pt>
                <c:pt idx="5">
                  <c:v>20</c:v>
                </c:pt>
                <c:pt idx="6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4F2-44FB-9E58-AFEEC901970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zanellahnos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-2</c:v>
                </c:pt>
                <c:pt idx="1">
                  <c:v>3</c:v>
                </c:pt>
                <c:pt idx="2">
                  <c:v>0</c:v>
                </c:pt>
                <c:pt idx="3">
                  <c:v>3</c:v>
                </c:pt>
                <c:pt idx="4">
                  <c:v>3</c:v>
                </c:pt>
                <c:pt idx="5">
                  <c:v>2</c:v>
                </c:pt>
                <c:pt idx="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4F2-44FB-9E58-AFEEC901970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corvenmotos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10</c:v>
                </c:pt>
                <c:pt idx="1">
                  <c:v>6</c:v>
                </c:pt>
                <c:pt idx="2">
                  <c:v>4</c:v>
                </c:pt>
                <c:pt idx="3">
                  <c:v>4</c:v>
                </c:pt>
                <c:pt idx="4">
                  <c:v>11</c:v>
                </c:pt>
                <c:pt idx="5">
                  <c:v>17</c:v>
                </c:pt>
                <c:pt idx="6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4F2-44FB-9E58-AFEEC901970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gileramotorsarg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11</c:v>
                </c:pt>
                <c:pt idx="1">
                  <c:v>10</c:v>
                </c:pt>
                <c:pt idx="2">
                  <c:v>8</c:v>
                </c:pt>
                <c:pt idx="3">
                  <c:v>5</c:v>
                </c:pt>
                <c:pt idx="4">
                  <c:v>15</c:v>
                </c:pt>
                <c:pt idx="5">
                  <c:v>13</c:v>
                </c:pt>
                <c:pt idx="6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4F2-44FB-9E58-AFEEC90197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2119032"/>
        <c:axId val="312112144"/>
      </c:barChart>
      <c:catAx>
        <c:axId val="3121190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112144"/>
        <c:crosses val="autoZero"/>
        <c:auto val="1"/>
        <c:lblAlgn val="ctr"/>
        <c:lblOffset val="100"/>
        <c:noMultiLvlLbl val="0"/>
      </c:catAx>
      <c:valAx>
        <c:axId val="312112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119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1</c:v>
                </c:pt>
                <c:pt idx="12">
                  <c:v>0</c:v>
                </c:pt>
                <c:pt idx="13">
                  <c:v>1</c:v>
                </c:pt>
                <c:pt idx="14">
                  <c:v>2</c:v>
                </c:pt>
                <c:pt idx="15">
                  <c:v>0</c:v>
                </c:pt>
                <c:pt idx="16">
                  <c:v>2</c:v>
                </c:pt>
                <c:pt idx="17">
                  <c:v>1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FEF-4377-88D7-DF82E13369D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zanellahnos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FEF-4377-88D7-DF82E13369D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corvenmotos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2</c:v>
                </c:pt>
                <c:pt idx="22">
                  <c:v>0</c:v>
                </c:pt>
                <c:pt idx="23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FEF-4377-88D7-DF82E13369D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gileramotorsarg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7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FEF-4377-88D7-DF82E13369D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2123296"/>
        <c:axId val="312124936"/>
      </c:lineChart>
      <c:catAx>
        <c:axId val="3121232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124936"/>
        <c:crosses val="autoZero"/>
        <c:auto val="1"/>
        <c:lblAlgn val="ctr"/>
        <c:lblOffset val="100"/>
        <c:noMultiLvlLbl val="0"/>
      </c:catAx>
      <c:valAx>
        <c:axId val="312124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123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motomeloficial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0.19063959584405701</c:v>
                </c:pt>
                <c:pt idx="1">
                  <c:v>0.23406305934186999</c:v>
                </c:pt>
                <c:pt idx="2">
                  <c:v>0.19540558574015801</c:v>
                </c:pt>
                <c:pt idx="3">
                  <c:v>0.171575636259651</c:v>
                </c:pt>
                <c:pt idx="4">
                  <c:v>0.14615702348044399</c:v>
                </c:pt>
                <c:pt idx="5">
                  <c:v>0.61322403329838304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65B-4198-9BB9-DB4AC226CD0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zanellahnos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1-765B-4198-9BB9-DB4AC226CD0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corvenmotos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0.16707662319580499</c:v>
                </c:pt>
                <c:pt idx="1">
                  <c:v>0.15779458857381501</c:v>
                </c:pt>
                <c:pt idx="2">
                  <c:v>0.153153571262821</c:v>
                </c:pt>
                <c:pt idx="3">
                  <c:v>0.63581937160625601</c:v>
                </c:pt>
                <c:pt idx="4">
                  <c:v>0.28774307328166299</c:v>
                </c:pt>
                <c:pt idx="5">
                  <c:v>0.35503782429108499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65B-4198-9BB9-DB4AC226CD0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gileramotorsarg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1.12568470777426</c:v>
                </c:pt>
                <c:pt idx="2">
                  <c:v>1.32669983416252</c:v>
                </c:pt>
                <c:pt idx="4">
                  <c:v>1.02266445550028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65B-4198-9BB9-DB4AC226CD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65936184"/>
        <c:axId val="265936840"/>
      </c:barChart>
      <c:catAx>
        <c:axId val="2659361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5936840"/>
        <c:crosses val="autoZero"/>
        <c:auto val="1"/>
        <c:lblAlgn val="ctr"/>
        <c:lblOffset val="100"/>
        <c:noMultiLvlLbl val="0"/>
      </c:catAx>
      <c:valAx>
        <c:axId val="265936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5936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0.370264429188914</c:v>
                </c:pt>
                <c:pt idx="11">
                  <c:v>7.6277650648359993E-2</c:v>
                </c:pt>
                <c:pt idx="12">
                  <c:v>0</c:v>
                </c:pt>
                <c:pt idx="13">
                  <c:v>0.95029239766081897</c:v>
                </c:pt>
                <c:pt idx="14">
                  <c:v>0.174008390541571</c:v>
                </c:pt>
                <c:pt idx="15">
                  <c:v>0</c:v>
                </c:pt>
                <c:pt idx="16">
                  <c:v>0.139842359521993</c:v>
                </c:pt>
                <c:pt idx="17">
                  <c:v>0.17003559623696901</c:v>
                </c:pt>
                <c:pt idx="18">
                  <c:v>0.295575896262395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559-48F1-B7CB-A0D6273D9D5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zanellahnos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559-48F1-B7CB-A0D6273D9D5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corvenmotos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0.176391403240032</c:v>
                </c:pt>
                <c:pt idx="14">
                  <c:v>0</c:v>
                </c:pt>
                <c:pt idx="15">
                  <c:v>0.63593742747063997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0.220489254050039</c:v>
                </c:pt>
                <c:pt idx="20">
                  <c:v>0.53381608875272701</c:v>
                </c:pt>
                <c:pt idx="21">
                  <c:v>0.12223614785931999</c:v>
                </c:pt>
                <c:pt idx="22">
                  <c:v>0</c:v>
                </c:pt>
                <c:pt idx="23">
                  <c:v>0.22513113308267199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559-48F1-B7CB-A0D6273D9D5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gileramotorsarg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1.0631078941415999</c:v>
                </c:pt>
                <c:pt idx="16">
                  <c:v>1.1481996100860601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559-48F1-B7CB-A0D6273D9D5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9899384"/>
        <c:axId val="269896760"/>
      </c:lineChart>
      <c:catAx>
        <c:axId val="2698993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9896760"/>
        <c:crosses val="autoZero"/>
        <c:auto val="1"/>
        <c:lblAlgn val="ctr"/>
        <c:lblOffset val="100"/>
        <c:noMultiLvlLbl val="0"/>
      </c:catAx>
      <c:valAx>
        <c:axId val="269896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9899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motomeloficial</c:v>
                </c:pt>
                <c:pt idx="1">
                  <c:v>zanellahnos</c:v>
                </c:pt>
                <c:pt idx="2">
                  <c:v>corvenmotos</c:v>
                </c:pt>
                <c:pt idx="3">
                  <c:v>gileramotorsarg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</c:v>
                </c:pt>
                <c:pt idx="1">
                  <c:v>0</c:v>
                </c:pt>
                <c:pt idx="2">
                  <c:v>5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781-4516-B1CC-4710F277E1F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motomeloficial</c:v>
                </c:pt>
                <c:pt idx="1">
                  <c:v>zanellahnos</c:v>
                </c:pt>
                <c:pt idx="2">
                  <c:v>corvenmotos</c:v>
                </c:pt>
                <c:pt idx="3">
                  <c:v>gileramotorsarg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6</c:v>
                </c:pt>
                <c:pt idx="1">
                  <c:v>0</c:v>
                </c:pt>
                <c:pt idx="2">
                  <c:v>5</c:v>
                </c:pt>
                <c:pt idx="3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781-4516-B1CC-4710F277E1F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motomeloficial</c:v>
                </c:pt>
                <c:pt idx="1">
                  <c:v>zanellahnos</c:v>
                </c:pt>
                <c:pt idx="2">
                  <c:v>corvenmotos</c:v>
                </c:pt>
                <c:pt idx="3">
                  <c:v>gileramotorsarg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781-4516-B1CC-4710F277E1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69894792"/>
        <c:axId val="269891512"/>
      </c:barChart>
      <c:catAx>
        <c:axId val="2698947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9891512"/>
        <c:crosses val="autoZero"/>
        <c:auto val="1"/>
        <c:lblAlgn val="ctr"/>
        <c:lblOffset val="100"/>
        <c:noMultiLvlLbl val="0"/>
      </c:catAx>
      <c:valAx>
        <c:axId val="269891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9894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motomeloficial</c:v>
                </c:pt>
                <c:pt idx="1">
                  <c:v>zanellahnos</c:v>
                </c:pt>
                <c:pt idx="2">
                  <c:v>corvenmotos</c:v>
                </c:pt>
                <c:pt idx="3">
                  <c:v>gileramotorsarg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404</c:v>
                </c:pt>
                <c:pt idx="1">
                  <c:v>0</c:v>
                </c:pt>
                <c:pt idx="2">
                  <c:v>165</c:v>
                </c:pt>
                <c:pt idx="3">
                  <c:v>1066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622-46FD-970B-00815A9CCDC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motomeloficial</c:v>
                </c:pt>
                <c:pt idx="1">
                  <c:v>zanellahnos</c:v>
                </c:pt>
                <c:pt idx="2">
                  <c:v>corvenmotos</c:v>
                </c:pt>
                <c:pt idx="3">
                  <c:v>gileramotorsarg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377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622-46FD-970B-00815A9CCDC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motomeloficial</c:v>
                </c:pt>
                <c:pt idx="1">
                  <c:v>zanellahnos</c:v>
                </c:pt>
                <c:pt idx="2">
                  <c:v>corvenmotos</c:v>
                </c:pt>
                <c:pt idx="3">
                  <c:v>gileramotorsarg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433</c:v>
                </c:pt>
                <c:pt idx="1">
                  <c:v>0</c:v>
                </c:pt>
                <c:pt idx="2">
                  <c:v>396</c:v>
                </c:pt>
                <c:pt idx="3">
                  <c:v>141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622-46FD-970B-00815A9CCDC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69894136"/>
        <c:axId val="269896104"/>
      </c:barChart>
      <c:catAx>
        <c:axId val="2698941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9896104"/>
        <c:crosses val="autoZero"/>
        <c:auto val="1"/>
        <c:lblAlgn val="ctr"/>
        <c:lblOffset val="100"/>
        <c:noMultiLvlLbl val="0"/>
      </c:catAx>
      <c:valAx>
        <c:axId val="269896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9894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motomeloficial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0.196696015782061</c:v>
                </c:pt>
                <c:pt idx="1">
                  <c:v>0.21450956626862</c:v>
                </c:pt>
                <c:pt idx="2">
                  <c:v>0.56439650788269502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54B-4256-9D04-35B75E2C29A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zanellahnos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54B-4256-9D04-35B75E2C29A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corvenmotos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0.36793459826031399</c:v>
                </c:pt>
                <c:pt idx="1">
                  <c:v>0.15334414076182301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54B-4256-9D04-35B75E2C29A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gileramotorsarg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1.0632682301486001</c:v>
                </c:pt>
                <c:pt idx="1">
                  <c:v>1.15025445796036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54B-4256-9D04-35B75E2C29A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69889872"/>
        <c:axId val="269890856"/>
      </c:barChart>
      <c:catAx>
        <c:axId val="2698898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9890856"/>
        <c:crosses val="autoZero"/>
        <c:auto val="1"/>
        <c:lblAlgn val="ctr"/>
        <c:lblOffset val="100"/>
        <c:noMultiLvlLbl val="0"/>
      </c:catAx>
      <c:valAx>
        <c:axId val="269890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98898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motomeloficial</c:v>
                </c:pt>
                <c:pt idx="1">
                  <c:v>zanellahnos</c:v>
                </c:pt>
                <c:pt idx="2">
                  <c:v>corvenmotos</c:v>
                </c:pt>
                <c:pt idx="3">
                  <c:v>gileramotorsarg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1104</c:v>
                </c:pt>
                <c:pt idx="1">
                  <c:v>0</c:v>
                </c:pt>
                <c:pt idx="2">
                  <c:v>496</c:v>
                </c:pt>
                <c:pt idx="3">
                  <c:v>1135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B07-4028-ACEF-8A2CD0D99FE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motomeloficial</c:v>
                </c:pt>
                <c:pt idx="1">
                  <c:v>zanellahnos</c:v>
                </c:pt>
                <c:pt idx="2">
                  <c:v>corvenmotos</c:v>
                </c:pt>
                <c:pt idx="3">
                  <c:v>gileramotorsarg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110</c:v>
                </c:pt>
                <c:pt idx="1">
                  <c:v>0</c:v>
                </c:pt>
                <c:pt idx="2">
                  <c:v>65</c:v>
                </c:pt>
                <c:pt idx="3">
                  <c:v>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B07-4028-ACEF-8A2CD0D99FE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08181320"/>
        <c:axId val="308184600"/>
      </c:barChart>
      <c:catAx>
        <c:axId val="3081813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8184600"/>
        <c:crosses val="autoZero"/>
        <c:auto val="1"/>
        <c:lblAlgn val="ctr"/>
        <c:lblOffset val="100"/>
        <c:noMultiLvlLbl val="0"/>
      </c:catAx>
      <c:valAx>
        <c:axId val="308184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81813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6/15/2021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6/15/2021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6/15/2021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3FC59F-1BA9-43B9-A27E-51DE01C5C2E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Instagram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2D622B4-52F4-4136-953B-1BD1F22095E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26751969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918B26-2386-4706-940B-252B25272B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Motomel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CBFA05A-082C-4BE8-B772-60520C015C2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582916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7548487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278856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226953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702753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995027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104023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983489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457946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257756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287685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20207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motomeloficial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31768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0.2412 %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81509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corvenmotos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21663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0.2604 %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49042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zanellahnos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18899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64716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gileramotorsarg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13412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1.1379 %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02681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DBC761-C1F9-4E74-881B-A09182DD18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</p:spTree>
    <p:extLst>
      <p:ext uri="{BB962C8B-B14F-4D97-AF65-F5344CB8AC3E}">
        <p14:creationId xmlns:p14="http://schemas.microsoft.com/office/powerpoint/2010/main" val="32711001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45405F-8177-42EA-BDBB-5BC4B97F36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 Distribution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9A3AF8E-8380-4AC5-8060-A790408089D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8330905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255EE1-2122-4A97-9C19-8F94D09CA9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922AB6-BB2C-4EAB-A5D8-31DF3E705D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75370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D5100D-E19A-4C04-ABBB-85B61600B7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Radar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1A305A3-2624-4B3C-9E49-E9EE347D836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4988891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40822E-3995-49D2-9B7A-FA5049C8F2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5AC6A7-BB63-43A4-AE4D-24C90964E5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82818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CD4D8C-A669-4517-9D07-2309170E9A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99FEEDC-4A10-4DFF-927C-5E35BCCE8D3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23827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D1A575-5D73-437E-8EFE-A7BC5E46C6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BAE954-47CF-437F-AC55-B5DDB350B7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20119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CA8AC9-6B22-4025-97EC-ED0FF65FB6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DF40E71-D1D1-484C-A3E6-1D1C68B15F1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1241039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959497-60D8-4062-8EBE-0202A0D47B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CC31C2-D638-42A1-8AAE-436B24AB9A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49495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C23374-D940-4D09-BB8D-58A8663B31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Weekday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E534996-3303-48CB-9A9C-BB88C8A15F3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840447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75F6B3-A60E-48E5-9596-2EA264AE87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C0B88A-056C-4C55-AFBC-A4B57BEC71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185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00E0BC-1D5E-45E8-B698-F0FAC5CFC1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Per Weekday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D532FB4-F069-45F2-9889-973E719936C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7777850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1BBE9F-56E3-435B-B5E5-215A474FC1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F24B98-102B-4CB4-B6D7-BCEB6DD9A3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73048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B77BBF-0853-4237-91B0-1956F629AD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Hour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D099B10-71BC-4843-A589-E5AD998241C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2652879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BDC687-B945-45D5-A5DF-8A689E2211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30090C-044B-4069-880C-CBCBC461E3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82979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9D2B70-D270-4DB7-BB8F-2CF7BA82F6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Weekday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3471EBC-C298-4E60-B090-B859BFF9001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538025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BFE57A-245E-4EA4-BAEF-E4E2719880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4EDD6E-F3AA-40E4-8A48-9CBE3FD8D5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79461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E9345-1425-445A-BE62-2BCAB1E9FA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F1DBDD6-793E-4B87-B1D8-FAD9CF09E7D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0142842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12CF55-81FC-402B-BC6E-A61A21289C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A7FE64-580A-499B-8BE3-9CB6880E42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36234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F46AED-61A0-4A88-B328-F669B210F6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Type Distribution Per Profile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80D14AC-1D8B-4CFC-9DB1-D3E87E051C1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235156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3E1C75-6343-4664-A8EA-4D491FF1FB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3859A8-621B-47C5-A199-B497D192A5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66003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8E4221-5374-44E0-891C-E29B2888FE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by Post Type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DF713C6-3223-4A95-8B82-71A3062536E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6701535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413807-600C-4FBF-855C-4ACCEA327F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F6343E-BBD8-4C33-B6A3-4354462249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96099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CF79AB-3D9C-404E-A413-913664D175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A01A37D-73D7-4E2C-8095-306A6B3B529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174373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1C5862-B6B3-41EE-983F-68EA05C786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58BDCC-1E7D-4A16-92C0-9D846A5ED6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39015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069D62-C475-42F4-9004-39ED64E01A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29A1430-2F34-4A5C-B1D6-1CB960C69C1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821753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FD939B-5983-45B5-98D1-79E772D9C9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606137-1408-41E5-99DB-E6009999BF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3515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655A73-C7C6-4D5C-8FC5-74AD3128DD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Motomel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B50582E-388E-4DFA-8827-6E7EAA1A323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221113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53098307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63718991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117332858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894536546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6604294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44573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#MotomelTeBanca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7.4166666666667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74.75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1569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#Gilera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21911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#YaSabésADóndeIr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56.1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12261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#Corven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56.1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63386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56.1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35491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#GileraMotors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141.875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150.875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50891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#GileraArgentina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141.875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150.875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1976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#InfinitosCaminosTeEsperan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141.875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150.875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63732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141.875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150.875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9685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#0km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141.875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150.875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29792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389DDE-05D5-4E91-A11D-C0FA747275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</p:spTree>
    <p:extLst>
      <p:ext uri="{BB962C8B-B14F-4D97-AF65-F5344CB8AC3E}">
        <p14:creationId xmlns:p14="http://schemas.microsoft.com/office/powerpoint/2010/main" val="41226306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93BC51-4383-446B-8F16-D8D40A1665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Motomel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2EDF683-5A13-4360-AB34-C440A7876FA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435766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485414992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872147287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007881014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4213878431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41146758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19377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141.875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150.875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86275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#Triax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76.4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53140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#JugadorMotomel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1434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#Motomel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01131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#𝐌𝐨𝐭𝐨𝐦𝐞𝐥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01322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#EnergyTuning110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36481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#StratoAlpino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38252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#Blitz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88825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#Skua150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41946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#scooter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86081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11DE7E-B364-4C5C-9691-634C6996435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</p:spTree>
    <p:extLst>
      <p:ext uri="{BB962C8B-B14F-4D97-AF65-F5344CB8AC3E}">
        <p14:creationId xmlns:p14="http://schemas.microsoft.com/office/powerpoint/2010/main" val="23916917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830C70-8AC9-4BDB-AEB7-9C9F03B5AC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 of 15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D1EE545-6281-4768-98D3-70F9FAD2B64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225713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28362860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3792285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7653058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4816402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3815102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986677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27823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- 2021-05-22 13:31:12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Una de nuestras favoritas: #Skua150. La más eficaz del mercado, con un diseño deportivo con estilo único, mantiene su confiabilidad y calidad en su motor y componentes.⁣
⁣
#MotomelTeBanca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0.9559 %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63190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gileramotorsarg - 2021-05-26 16:01:12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¿Te gustaría conocer más sobre nuestra SMASH 110 FULL?
Te invitamos a ingresar a 📲💻www.gilera.com.ar o consultanos por mensaje directo 💥
#Gilera #GileraMotors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1.7637 %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94337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924C35-897D-4DA1-8DC3-BFE02B3038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</p:spTree>
    <p:extLst>
      <p:ext uri="{BB962C8B-B14F-4D97-AF65-F5344CB8AC3E}">
        <p14:creationId xmlns:p14="http://schemas.microsoft.com/office/powerpoint/2010/main" val="189433789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66D9A9-BF66-4D03-B6BA-59176DD1E2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- 2 of 15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70377FF-DD50-479D-89DF-33445236790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512428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41432718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1219977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7849033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1972996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0343041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741248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85933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gileramotorsarg - 2021-06-11 16:00:45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SMASH AUTOMÁTICA 😎🏁
La más fácil de manejar!
✅Motor 4 tiempos, refrigerado por aire
✅Potencia 6.6hp/8500rpm
✅Transmisión Automática
✅ Neumáticos Delantero 60/100-17 / Trasero 80/100-14
✅ Encendido Electrónico y patada
💻Conocé más en nuestra web: https://www.gilera.com.ar/modelo/smash-automatica
#Gilera #GileraMotors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1.4504 %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36964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2474B5-D9AE-4147-856E-97740F5D14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</p:spTree>
    <p:extLst>
      <p:ext uri="{BB962C8B-B14F-4D97-AF65-F5344CB8AC3E}">
        <p14:creationId xmlns:p14="http://schemas.microsoft.com/office/powerpoint/2010/main" val="26727257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8D805E-8AFC-42E4-AF6F-6BAF137D40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- 3 of 15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62F5320-D6C5-4DB3-8115-7A1262080CC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167570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56501917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7944435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7925171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8286134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4600403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696319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70120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gileramotorsarg - 2021-05-17 16:00:58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SMASH 110 FULL 🏍💥 #Gilera
☑️ Motor 4 tiempos
☑️ Transmisión 4 marchas
☑️ Freno delantero a disco, trasero a tambor
☑️ Encendido electrónico y a pedal
¿Te gustaría saber más? Consultanos por mensaje directo o descubrí más detalles en 💻 www.gilera.com.ar
#Gilera #GileraMotors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1.1889 %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08888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210C44-2A8D-42AA-878F-244AEDDAEF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</p:spTree>
    <p:extLst>
      <p:ext uri="{BB962C8B-B14F-4D97-AF65-F5344CB8AC3E}">
        <p14:creationId xmlns:p14="http://schemas.microsoft.com/office/powerpoint/2010/main" val="26446781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AFE928-A9D9-4F48-BAD9-D7F7BA06D4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- 4 of 15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995727B-2C86-4B2A-A6E5-D6AC56CD0E1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324452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96929839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4192933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8688241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258161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4170015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697621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46927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gileramotorsarg - 2021-06-14 16:00:56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SMASH FULL 😎🏁
✅Motor 4 tiempos, refrigerado por aire
✅Potencia 7.2hp/7000rpm
✅Transmisión 4 marchas
✅Frenos delanteros de disco
✅ Neumáticos Delantero 60/100-17 / Trasero 80/100-14
✅ Encendido Electrónico y patada
💻Conocé más en nuestra web: https://www.gilera.com.ar/modelo/smash-full
#Gilera #GileraMotors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1.1264 %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93857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- 2021-05-25 10:20:15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﻿﻿Unidos celebramos este 25 de Mayo, el día de la Patria, orgullosamente argentinos. ⁣
⁣
¡Feliz día!⁣
⁣
#Motomel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0.4657 %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39938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5BE0C8-A2B3-40BC-A733-963B59096E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</p:spTree>
    <p:extLst>
      <p:ext uri="{BB962C8B-B14F-4D97-AF65-F5344CB8AC3E}">
        <p14:creationId xmlns:p14="http://schemas.microsoft.com/office/powerpoint/2010/main" val="265601693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591FF-088C-45FE-BFE0-9F88EEC7FA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- 5 of 15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A9FF24E-15DC-4860-8B4E-57F66A24871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146881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4361550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4274307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1116953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0065062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0016403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939088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24457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gileramotorsarg - 2021-05-31 15:04:23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CONOCÉ LA SMASH X125💥💣 Arrancás, acelerás y salís! 💥💣
Encontrá más detalles en nuetra web: 💻 www.gilera.com.ar
#Gilera #GileraMotors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1.0633 %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62262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corvenmotos - 2021-06-10 15:42:01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TRIAX 250 L incorpora un completo equipamiento off road que se destaca por su calidad y prestaciones. Descubrí una excelente opción para transitar todo tipo de caminos, de forma segura y con estilo. 
Superate con la TRIAX 250 L.
#YaSabésADóndeIr
Consultá precios y planes de financiación en el link de la bio.
#Corven #Motos #Triax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0.6338 %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93554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7B8BBC-C9C8-4503-8D68-606F1F8408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</p:spTree>
    <p:extLst>
      <p:ext uri="{BB962C8B-B14F-4D97-AF65-F5344CB8AC3E}">
        <p14:creationId xmlns:p14="http://schemas.microsoft.com/office/powerpoint/2010/main" val="289049190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FB75D5-EE9E-4403-9EEA-84D76662C6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- 6 of 15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2B32C39-FB0A-4445-A1DF-55A49402516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465654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402547675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2560799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7777717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2600805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2427981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513360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41030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gileramotorsarg - 2021-05-21 16:01:14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🇮🇹PICCOLA 🇦🇷 ¿Estás listo para recorrer la ciudad con estilo? 😎
✔ Motor Monocilíndrico
✔ 4 tiempos, refrigerado por aire
✔ Frenos delanteros a disco
✔ Encendido electrónico por CDI
Más detalles en nuestra nueva web 💻www.gilera.com.ar
#Gilera #GileraMotors #GileraArgentina #InfinitosCaminosTeEsperan #motos #0km #LaMarcadeSiempre #piccolaargentina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0.8827 %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53934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gileramotorsarg - 2021-05-19 16:01:10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SMASH X125 🔥 Los detalles, el diseño y la calidad #Gilera en cada modelo 😎
Descubrila en 💻 www.gilera.com.ar/modelo/smash-x-125
#Gilera #GileraMotors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0.9064 %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20156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4704C1-620A-4120-B78E-E4C4866803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</p:spTree>
    <p:extLst>
      <p:ext uri="{BB962C8B-B14F-4D97-AF65-F5344CB8AC3E}">
        <p14:creationId xmlns:p14="http://schemas.microsoft.com/office/powerpoint/2010/main" val="162295187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A9A8E2-2726-4907-91F8-2EDF6020DE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- 7 of 15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EB818C3-991E-4F47-B7A2-4B7EC4E92E2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576884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92033377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9817290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445358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505923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8742671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178664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77443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corvenmotos - 2021-05-22 20:40:36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Descubrí la TRIAX 250 R3. Nueva gráficas, faros delanteros y traseros de nuevo diseño, guiños de LED, sistema de luces siempre encendidas, tablero con medidor de combustible, nuevo cubre escape y portaequipaje trasero en aluminio. 
Descubrí una excelente opción para transitar todo tipo de caminos, de forma segura y con estilo. 
Superate con la TRIAX 250 R3.
#YaSabésADóndeIr
Consultá precios y planes de financiación en el link de la bio.
#Corven #Motos #Triax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0.5357 %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93620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02FA90-D341-4F9B-B911-A5FD16389F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</p:spTree>
    <p:extLst>
      <p:ext uri="{BB962C8B-B14F-4D97-AF65-F5344CB8AC3E}">
        <p14:creationId xmlns:p14="http://schemas.microsoft.com/office/powerpoint/2010/main" val="198301016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0E94EB-36A9-4C93-BA68-E472E80634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- 8 of 15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97DFC2C-7C57-4F30-A9F5-4E234FE305A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734749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94487191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1382574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8801728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8557310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3981669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688301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44991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gileramotorsarg - 2021-05-28 16:01:11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PICCOLA SG 150 🇮🇹 Enamorate de cada uno de sus detalles! 😍🔥
✔ Motor Monocilíndrico
✔ 4 tiempos, refrigerado por aire
✔ Frenos delanteros a disco
✔ Encendido electrónico por CDI
Descubrí más detalles en 💻 www.gilera.com.ar
#Gilera #GileraMotors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0.7332 %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92661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- 2021-06-09 18:03:29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﻿﻿Te acompaña en tus rutinas y aventuras, siempre lista para vos. Contanos en que te banca tu #𝐌𝐨𝐭𝐨𝐦𝐞𝐥 #𝐒𝟐.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0.2941 %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20125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0E0702-3B3E-43BB-A1E9-C83F5770AE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</p:spTree>
    <p:extLst>
      <p:ext uri="{BB962C8B-B14F-4D97-AF65-F5344CB8AC3E}">
        <p14:creationId xmlns:p14="http://schemas.microsoft.com/office/powerpoint/2010/main" val="8363401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B78C07-9360-49A0-8C1D-BA21712FA2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- 9 of 15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4069122-BB67-4823-83EB-E565F4BE7CA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223223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89245079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1400652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337374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8809870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5529668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588341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8656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- 2021-06-05 10:01:48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﻿﻿La 𝐒𝐭𝐫𝐚𝐭𝐨 𝐄𝐮𝐫𝐨 tiene todos los beneficios para recorrer la ciudad de forma cómoda, segura y con un diseño inspirado en las clásicas motocicletas estilo italiano.⁣
⁣
Elegí #StratoEuro, un scooter con diseño retro adaptado a la nueva generación.⁣
⁣
#MotomelTeBanca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0.2760 %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41136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- 2021-05-27 17:00:06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𝐒𝐭𝐫𝐚𝐭𝐨 𝐀𝐥𝐩𝐢𝐧𝐨 es el #scooter que necesitás.⁣
⁣
Te banca en tu día a día, dándote independencia para viajar seguro por la ciudad.⁣
⁣⁣
⁣Conocé algunas de sus principales características. Viví la experiencia Motomel.⁣⁣⁣
⁣
#MotomelTeBanca⁣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0.2964 %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62541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F4FB62-A1D0-40F5-8261-57E1C7E978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</p:spTree>
    <p:extLst>
      <p:ext uri="{BB962C8B-B14F-4D97-AF65-F5344CB8AC3E}">
        <p14:creationId xmlns:p14="http://schemas.microsoft.com/office/powerpoint/2010/main" val="115135683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05513F-9313-47CF-BA6A-9291369CF6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- 10 of 15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3A4F788-492F-4247-A6A0-4FFBFCE4D8D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313034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57258312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9134998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7922226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7063244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265762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677394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44466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corvenmotos - 2021-06-04 19:59:42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DX 70 es nuestro clásico moderno.
Práctica, divertida y siempre vigente para hacer tuya la ciudad.
#YaSabésADóndeIr
Consultá precios y planes de financiación en el link de la bio.
#Corven #Motos #dx70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0.2880 %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71063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- 2021-05-20 14:30:29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#Blitz 110 te acompaña en tu día a día. ⁣
⁣
Movete de forma económica y segura, es el medio de transporte que necesitás.⁣
⁣
⁣
#Motomel te banca.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0.1729 %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94769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AB1ABA-4EA5-4484-A322-3A1FE1C52F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</p:spTree>
    <p:extLst>
      <p:ext uri="{BB962C8B-B14F-4D97-AF65-F5344CB8AC3E}">
        <p14:creationId xmlns:p14="http://schemas.microsoft.com/office/powerpoint/2010/main" val="317418848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328159-CBD4-42C9-897D-66C9398321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- 11 of 15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211B8BC-B7FD-4964-8D53-D0BCF1D7C12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471036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139078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4222919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4011346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4730233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3512359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683679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22601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- 2021-05-27 14:00:33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¿Sabias qué el mantenimiento de la cadena es fundamental?
✅ Con CASTROL CHAIN SPRAY podés protegerla para alargar su vida útil.
Motomel recomienda y utiliza lubricantes Castrol.
Queremos lo mejor para vos y para tu moto. #MotomelTeBanca😎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0.1721 %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48339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- 2021-05-18 16:05:49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﻿﻿El #JugadorMotomel de la fecha es Carlos Tevez, quien abrió el marcador con el primer gol del super clásico.⁣
¡Felicitaciones Carlitos!⁣⁣
⁣⁣
Seguimos bancando el fútbol argentino.⁣⁣
⁣⁣
#MotomelTeBanca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0.1667 %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29300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0C54E9-E984-49B8-B790-A2BFC52104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</p:spTree>
    <p:extLst>
      <p:ext uri="{BB962C8B-B14F-4D97-AF65-F5344CB8AC3E}">
        <p14:creationId xmlns:p14="http://schemas.microsoft.com/office/powerpoint/2010/main" val="399924093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233A01-85EE-46A5-B614-D78C42748C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- 12 of 15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1915B81-14C4-494F-9B7D-B952605F7CC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550300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05388054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7085764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2565572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0792665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3751376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507712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25663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- 2021-05-20 16:03:35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¿Sabias qué el el mantenimiento de la cadena es fundamental?
✅ Con CASTROL CHAIN SPRAY podés protegerla para alargar su vida útil.
Motomel recomienda y utiliza lubricantes Castrol.
Queremos lo mejor para vos y para tu moto. #MotomelTeBanca😎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0.1601 %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15555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- 2021-06-10 17:41:05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¿Sabias qué el aceite Castrol Power1 protege las tres zonas críticas de tu moto?
✅ Con tecnología Trizone proporciona protección al motor, embrague y caja de cambios.
Motomel recomienda y utiliza lubricantes Castrol.
Queremos lo mejor para vos y para tu moto. #MotomelTeBanca😎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0.1643 %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7093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B8FE3B-68A5-47F3-8B0B-0D35F5567B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</p:spTree>
    <p:extLst>
      <p:ext uri="{BB962C8B-B14F-4D97-AF65-F5344CB8AC3E}">
        <p14:creationId xmlns:p14="http://schemas.microsoft.com/office/powerpoint/2010/main" val="31764622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216307-3900-43CA-952F-396DEFF1E7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- 13 of 15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EC138AB-0240-4CCD-A3BF-CF704456D8D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242513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3241823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3353934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8327135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7086471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7986580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046608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56486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- 2021-06-03 14:00:52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¿Sabias qué la mayor parte del desgaste del motor se lleva a cabo durante el calentamiento?
✅ Por eso CASTROL ACTEVO se adhiere a las partes críticas del motor incluso cuando el motor está apagado, y proporciona una capa protectora desde el momento en que el motor arranca.
Motomel recomienda y utiliza lubricantes Castrol.
Queremos lo mejor para vos y para tu moto. #MotomelTeBanca😎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0.1620 %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96862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- 2021-05-17 14:46:28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#StratoAlpino es un scooter de diseño retro y mucha personalidad, que hará más sencillo tu día a día en la ciudad.⁣
⁣
Disfrutá de una movilidad segura, económica y con estilo. Viví la experiencia Motomel.⁣
⁣
#MotomelTeBanca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0.1924 %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87388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5FF726-A0C3-4D8B-B035-88C5338A43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</p:spTree>
    <p:extLst>
      <p:ext uri="{BB962C8B-B14F-4D97-AF65-F5344CB8AC3E}">
        <p14:creationId xmlns:p14="http://schemas.microsoft.com/office/powerpoint/2010/main" val="311842709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C0146D-54E5-46A6-8FBC-7E92F3EC82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- 14 of 15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31C4148-9DDD-4E0C-8B4B-B5FD02065AC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35245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4897762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2396351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4524790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7541043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5809627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371364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56055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- 2021-06-04 17:53:00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﻿﻿¡𝐒𝐮𝐛𝐢𝐭𝐞 𝐚 𝐭𝐮 #𝐌𝐨𝐭𝐨𝐦𝐞𝐥 𝐜𝐨𝐧 𝐥𝐚 𝐦𝐞𝐣𝐨𝐫⁣ 𝐟𝐢𝐧𝐚𝐧𝐜𝐢𝐚𝐜𝐢𝐨́𝐧!⁣⁣
⁣
Pagala en hasta 48 cuotas fijas con el⁣⁣
crédito del Banco Nación. 💳⁣⁣⁣⁣
⁣⁣⁣⁣
¿Cómo? 👉¡Seguí estos pasos!⁣⁣⁣⁣
⁣⁣⁣⁣⁣
⁣⁣1. 𝐒𝐨𝐥𝐢𝐜𝐢𝐭𝐚́ 𝐭𝐮 𝐜𝐫𝐞́𝐝𝐢𝐭𝐨 desde la página web del Banco Nación: http://www.bna.com.ar/
⁣⁣⁣⁣⁣
⁣⁣⁣⁣⁣⁣
2.Una vez que el banco apruebe tu crédito recibirás un link del⁣⁣
marketplace. 𝐑𝐞𝐬𝐞𝐫𝐯𝐚́ 𝐥𝐚 𝐌𝐨𝐭𝐨𝐦𝐞𝐥 que mejor se adapte a⁣⁣
vos:⁣⁣⁣
⁣⁣⁣
﻿ - Bltiz base⁣
﻿ - ﻿Bltiz aleación⁣
﻿ - Strato Euro 150⁣
- S2 base⁣
- Skua 150⁣
⁣
﻿⁣
⁣⁣⁣⁣
3. Se 𝐟𝐨𝐫𝐦𝐚𝐥𝐢𝐳𝐚𝐫𝐚́ 𝐞𝐥 𝐩𝐫𝐞́𝐬𝐭𝐚𝐦𝐨. La sucursal del banco coordinará con vos para firmar la documentación. ⁣⁣⁣
⁣⁣⁣⁣
4.Por último el concesionario emite la factura y junto con el pago⁣⁣
𝐞𝐧𝐭𝐫𝐞𝐠𝐚 𝐥𝐚 𝐦𝐨𝐭𝐨. ¡Y listo! Llevate tu Motomel😎⁣⁣⁣⁣
⁣⁣⁣⁣⁣⁣
⁣⁣⁣⁣⁣⁣
#MotomelTeBanca #48cuotas #financiacion⁣⁣⁣
⁣⁣⁣
⁣⁣⁣
⁣⁣⁣
⁣⁣⁣
Info adicional: El precio de la unidad no incluye los gastos administrativos⁣⁣
ni de patentamiento. El crédito es ortorgado por el Banco Nación en⁣⁣
hasta 48 cuotas fijas a una TNA 46,02% para 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16025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74B918-3E4C-4F61-A277-3224A1F619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</p:spTree>
    <p:extLst>
      <p:ext uri="{BB962C8B-B14F-4D97-AF65-F5344CB8AC3E}">
        <p14:creationId xmlns:p14="http://schemas.microsoft.com/office/powerpoint/2010/main" val="171193448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E19BA5-1181-46FA-883C-D8543A682E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- 15 of 15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B7D385D-71B6-42F5-982C-31D82C98D32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489641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68484970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7345100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4579988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4677087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3528476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061857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26893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corvenmotos - 2021-05-18 21:27:09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Combiná agilidad y rendimiento con una ideal economía de uso en la ciudad. 
Sentí la diferencia con tu HUNTER 150.
#YaSabésADóndeIr
Tenela en 48 cuotas con tasa preferencial.
Consultá precios y planes de financiación en el link de la bio.
#Corven #Motos #Hunter150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0.2052 %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7934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CF18BD-97AB-4C53-BD57-364DC5986E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</p:spTree>
    <p:extLst>
      <p:ext uri="{BB962C8B-B14F-4D97-AF65-F5344CB8AC3E}">
        <p14:creationId xmlns:p14="http://schemas.microsoft.com/office/powerpoint/2010/main" val="189091056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1105</Words>
  <Application>Microsoft Office PowerPoint</Application>
  <PresentationFormat>On-screen Show (4:3)</PresentationFormat>
  <Paragraphs>477</Paragraphs>
  <Slides>32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5" baseType="lpstr">
      <vt:lpstr>Calibri</vt:lpstr>
      <vt:lpstr>Arial</vt:lpstr>
      <vt:lpstr>quintly_template</vt:lpstr>
      <vt:lpstr>Reporte Instagram</vt:lpstr>
      <vt:lpstr>Instagram Key Metrics Table | Motomel</vt:lpstr>
      <vt:lpstr>Instagram Follower Distribution | Motomel</vt:lpstr>
      <vt:lpstr>Instagram Key Metrics Radar | Motomel</vt:lpstr>
      <vt:lpstr>Instagram Followers Total | Motomel</vt:lpstr>
      <vt:lpstr>Instagram Followers Change | Motomel</vt:lpstr>
      <vt:lpstr>Instagram Posts By Weekday | Motomel</vt:lpstr>
      <vt:lpstr>Instagram Followers Change Per Weekday | Motomel</vt:lpstr>
      <vt:lpstr>Instagram Posts By Hour | Motomel</vt:lpstr>
      <vt:lpstr>Instagram Interaction Rate By Weekday | Motomel</vt:lpstr>
      <vt:lpstr>Instagram Interaction Rate By Hour | Motomel</vt:lpstr>
      <vt:lpstr>Instagram Post Type Distribution Per Profile | Motomel</vt:lpstr>
      <vt:lpstr>Instagram Interactions by Post Type | Motomel</vt:lpstr>
      <vt:lpstr>Instagram Interaction Rate By Post Type | Motomel</vt:lpstr>
      <vt:lpstr>Instagram Interactions Distribution | Motomel</vt:lpstr>
      <vt:lpstr>Instagram Hashtag Detection | Motomel - 1 of 2</vt:lpstr>
      <vt:lpstr>Instagram Hashtag Detection | Motomel - 2 of 2</vt:lpstr>
      <vt:lpstr>Instagram Posts Table | Motomel - 1 of 15</vt:lpstr>
      <vt:lpstr>Instagram Posts Table | Motomel - 2 of 15</vt:lpstr>
      <vt:lpstr>Instagram Posts Table | Motomel - 3 of 15</vt:lpstr>
      <vt:lpstr>Instagram Posts Table | Motomel - 4 of 15</vt:lpstr>
      <vt:lpstr>Instagram Posts Table | Motomel - 5 of 15</vt:lpstr>
      <vt:lpstr>Instagram Posts Table | Motomel - 6 of 15</vt:lpstr>
      <vt:lpstr>Instagram Posts Table | Motomel - 7 of 15</vt:lpstr>
      <vt:lpstr>Instagram Posts Table | Motomel - 8 of 15</vt:lpstr>
      <vt:lpstr>Instagram Posts Table | Motomel - 9 of 15</vt:lpstr>
      <vt:lpstr>Instagram Posts Table | Motomel - 10 of 15</vt:lpstr>
      <vt:lpstr>Instagram Posts Table | Motomel - 11 of 15</vt:lpstr>
      <vt:lpstr>Instagram Posts Table | Motomel - 12 of 15</vt:lpstr>
      <vt:lpstr>Instagram Posts Table | Motomel - 13 of 15</vt:lpstr>
      <vt:lpstr>Instagram Posts Table | Motomel - 14 of 15</vt:lpstr>
      <vt:lpstr>Instagram Posts Table | Motomel - 15 of 15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Instagram</dc:title>
  <dc:creator>Frederik Peiniger</dc:creator>
  <cp:lastModifiedBy>Frederik Peiniger</cp:lastModifiedBy>
  <cp:revision>1</cp:revision>
  <dcterms:created xsi:type="dcterms:W3CDTF">2021-06-15T14:13:05Z</dcterms:created>
  <dcterms:modified xsi:type="dcterms:W3CDTF">2021-06-15T14:14:05Z</dcterms:modified>
</cp:coreProperties>
</file>