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3.6684000000000001</c:v>
                </c:pt>
                <c:pt idx="1">
                  <c:v>60</c:v>
                </c:pt>
                <c:pt idx="2">
                  <c:v>58.5366</c:v>
                </c:pt>
                <c:pt idx="3">
                  <c:v>0</c:v>
                </c:pt>
                <c:pt idx="4">
                  <c:v>16.217099999999999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BB-4347-97A4-796DAC04C0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0.60860000000000003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34.171500000000002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BB-4347-97A4-796DAC04C0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12.923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BB-4347-97A4-796DAC04C0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9117024"/>
        <c:axId val="309120632"/>
      </c:radarChart>
      <c:catAx>
        <c:axId val="309117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20632"/>
        <c:crosses val="autoZero"/>
        <c:auto val="1"/>
        <c:lblAlgn val="ctr"/>
        <c:lblOffset val="100"/>
        <c:noMultiLvlLbl val="0"/>
      </c:catAx>
      <c:valAx>
        <c:axId val="309120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1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1154906</c:v>
                </c:pt>
                <c:pt idx="1">
                  <c:v>42367</c:v>
                </c:pt>
                <c:pt idx="2">
                  <c:v>7029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B9-494D-8E2E-7466B330E1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871</c:v>
                </c:pt>
                <c:pt idx="1">
                  <c:v>246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02-4BBD-9821-E5F944FB8A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58-40CF-8EB4-DFF1BDEE85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24</c:v>
                </c:pt>
                <c:pt idx="2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FF-46AA-9E44-7217B462A9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42120</c:v>
                </c:pt>
                <c:pt idx="1">
                  <c:v>42123</c:v>
                </c:pt>
                <c:pt idx="2">
                  <c:v>42132</c:v>
                </c:pt>
                <c:pt idx="3">
                  <c:v>42139</c:v>
                </c:pt>
                <c:pt idx="4">
                  <c:v>42149</c:v>
                </c:pt>
                <c:pt idx="5">
                  <c:v>42155</c:v>
                </c:pt>
                <c:pt idx="6">
                  <c:v>42163</c:v>
                </c:pt>
                <c:pt idx="7">
                  <c:v>42162</c:v>
                </c:pt>
                <c:pt idx="8">
                  <c:v>42177</c:v>
                </c:pt>
                <c:pt idx="9">
                  <c:v>42185</c:v>
                </c:pt>
                <c:pt idx="10">
                  <c:v>42190</c:v>
                </c:pt>
                <c:pt idx="11">
                  <c:v>42197</c:v>
                </c:pt>
                <c:pt idx="12">
                  <c:v>42200</c:v>
                </c:pt>
                <c:pt idx="13">
                  <c:v>42204</c:v>
                </c:pt>
                <c:pt idx="14">
                  <c:v>42210</c:v>
                </c:pt>
                <c:pt idx="15">
                  <c:v>42208</c:v>
                </c:pt>
                <c:pt idx="16">
                  <c:v>42207</c:v>
                </c:pt>
                <c:pt idx="17">
                  <c:v>42205</c:v>
                </c:pt>
                <c:pt idx="18">
                  <c:v>42207</c:v>
                </c:pt>
                <c:pt idx="19">
                  <c:v>42216</c:v>
                </c:pt>
                <c:pt idx="20">
                  <c:v>42230</c:v>
                </c:pt>
                <c:pt idx="21">
                  <c:v>42241</c:v>
                </c:pt>
                <c:pt idx="22">
                  <c:v>42248</c:v>
                </c:pt>
                <c:pt idx="23">
                  <c:v>42256</c:v>
                </c:pt>
                <c:pt idx="24">
                  <c:v>42274</c:v>
                </c:pt>
                <c:pt idx="25">
                  <c:v>42292</c:v>
                </c:pt>
                <c:pt idx="26">
                  <c:v>42312</c:v>
                </c:pt>
                <c:pt idx="27">
                  <c:v>42333</c:v>
                </c:pt>
                <c:pt idx="28">
                  <c:v>42353</c:v>
                </c:pt>
                <c:pt idx="29">
                  <c:v>42367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8B-4F9D-B40D-8A422B2A37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7017</c:v>
                </c:pt>
                <c:pt idx="1">
                  <c:v>7017</c:v>
                </c:pt>
                <c:pt idx="2">
                  <c:v>7020</c:v>
                </c:pt>
                <c:pt idx="3">
                  <c:v>7021</c:v>
                </c:pt>
                <c:pt idx="4">
                  <c:v>7022</c:v>
                </c:pt>
                <c:pt idx="5">
                  <c:v>7024</c:v>
                </c:pt>
                <c:pt idx="6">
                  <c:v>7025</c:v>
                </c:pt>
                <c:pt idx="7">
                  <c:v>7025</c:v>
                </c:pt>
                <c:pt idx="8">
                  <c:v>7025</c:v>
                </c:pt>
                <c:pt idx="9">
                  <c:v>7025</c:v>
                </c:pt>
                <c:pt idx="10">
                  <c:v>7026</c:v>
                </c:pt>
                <c:pt idx="11">
                  <c:v>7025</c:v>
                </c:pt>
                <c:pt idx="12">
                  <c:v>7026</c:v>
                </c:pt>
                <c:pt idx="13">
                  <c:v>7025</c:v>
                </c:pt>
                <c:pt idx="14">
                  <c:v>7025</c:v>
                </c:pt>
                <c:pt idx="15">
                  <c:v>7025</c:v>
                </c:pt>
                <c:pt idx="16">
                  <c:v>7024</c:v>
                </c:pt>
                <c:pt idx="17">
                  <c:v>7026</c:v>
                </c:pt>
                <c:pt idx="18">
                  <c:v>7027</c:v>
                </c:pt>
                <c:pt idx="19">
                  <c:v>7027</c:v>
                </c:pt>
                <c:pt idx="20">
                  <c:v>7028</c:v>
                </c:pt>
                <c:pt idx="21">
                  <c:v>7029</c:v>
                </c:pt>
                <c:pt idx="22">
                  <c:v>7030</c:v>
                </c:pt>
                <c:pt idx="23">
                  <c:v>7030</c:v>
                </c:pt>
                <c:pt idx="24">
                  <c:v>7030</c:v>
                </c:pt>
                <c:pt idx="25">
                  <c:v>7030</c:v>
                </c:pt>
                <c:pt idx="26">
                  <c:v>7029</c:v>
                </c:pt>
                <c:pt idx="27">
                  <c:v>7028</c:v>
                </c:pt>
                <c:pt idx="28">
                  <c:v>7029</c:v>
                </c:pt>
                <c:pt idx="29">
                  <c:v>7029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8B-4F9D-B40D-8A422B2A37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1154182</c:v>
                </c:pt>
                <c:pt idx="1">
                  <c:v>1154085</c:v>
                </c:pt>
                <c:pt idx="2">
                  <c:v>1154255</c:v>
                </c:pt>
                <c:pt idx="3">
                  <c:v>1154338</c:v>
                </c:pt>
                <c:pt idx="4">
                  <c:v>1154459</c:v>
                </c:pt>
                <c:pt idx="5">
                  <c:v>1154602</c:v>
                </c:pt>
                <c:pt idx="6">
                  <c:v>1154751</c:v>
                </c:pt>
                <c:pt idx="7">
                  <c:v>1151537</c:v>
                </c:pt>
                <c:pt idx="8">
                  <c:v>1151545</c:v>
                </c:pt>
                <c:pt idx="9">
                  <c:v>1151731</c:v>
                </c:pt>
                <c:pt idx="10">
                  <c:v>1151789</c:v>
                </c:pt>
                <c:pt idx="11">
                  <c:v>1152135</c:v>
                </c:pt>
                <c:pt idx="12">
                  <c:v>1152314</c:v>
                </c:pt>
                <c:pt idx="13">
                  <c:v>1152518</c:v>
                </c:pt>
                <c:pt idx="14">
                  <c:v>1152585</c:v>
                </c:pt>
                <c:pt idx="15">
                  <c:v>1152607</c:v>
                </c:pt>
                <c:pt idx="16">
                  <c:v>1153381</c:v>
                </c:pt>
                <c:pt idx="17">
                  <c:v>1153419</c:v>
                </c:pt>
                <c:pt idx="18">
                  <c:v>1153542</c:v>
                </c:pt>
                <c:pt idx="19">
                  <c:v>1153920</c:v>
                </c:pt>
                <c:pt idx="20">
                  <c:v>1154051</c:v>
                </c:pt>
                <c:pt idx="21">
                  <c:v>1154149</c:v>
                </c:pt>
                <c:pt idx="22">
                  <c:v>1154385</c:v>
                </c:pt>
                <c:pt idx="23">
                  <c:v>1154740</c:v>
                </c:pt>
                <c:pt idx="24">
                  <c:v>1154989</c:v>
                </c:pt>
                <c:pt idx="25">
                  <c:v>1155178</c:v>
                </c:pt>
                <c:pt idx="26">
                  <c:v>1155244</c:v>
                </c:pt>
                <c:pt idx="27">
                  <c:v>1154403</c:v>
                </c:pt>
                <c:pt idx="28">
                  <c:v>1154832</c:v>
                </c:pt>
                <c:pt idx="29">
                  <c:v>1154906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8B-4F9D-B40D-8A422B2A37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530448"/>
        <c:axId val="47535368"/>
      </c:lineChart>
      <c:dateAx>
        <c:axId val="47530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35368"/>
        <c:crosses val="autoZero"/>
        <c:auto val="1"/>
        <c:lblOffset val="100"/>
        <c:baseTimeUnit val="days"/>
      </c:dateAx>
      <c:valAx>
        <c:axId val="4753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3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-1</c:v>
                </c:pt>
                <c:pt idx="1">
                  <c:v>3</c:v>
                </c:pt>
                <c:pt idx="2">
                  <c:v>9</c:v>
                </c:pt>
                <c:pt idx="3">
                  <c:v>7</c:v>
                </c:pt>
                <c:pt idx="4">
                  <c:v>10</c:v>
                </c:pt>
                <c:pt idx="5">
                  <c:v>6</c:v>
                </c:pt>
                <c:pt idx="6">
                  <c:v>8</c:v>
                </c:pt>
                <c:pt idx="7">
                  <c:v>-1</c:v>
                </c:pt>
                <c:pt idx="8">
                  <c:v>15</c:v>
                </c:pt>
                <c:pt idx="9">
                  <c:v>8</c:v>
                </c:pt>
                <c:pt idx="10">
                  <c:v>5</c:v>
                </c:pt>
                <c:pt idx="11">
                  <c:v>7</c:v>
                </c:pt>
                <c:pt idx="12">
                  <c:v>3</c:v>
                </c:pt>
                <c:pt idx="13">
                  <c:v>4</c:v>
                </c:pt>
                <c:pt idx="14">
                  <c:v>6</c:v>
                </c:pt>
                <c:pt idx="15">
                  <c:v>-2</c:v>
                </c:pt>
                <c:pt idx="16">
                  <c:v>-1</c:v>
                </c:pt>
                <c:pt idx="17">
                  <c:v>-2</c:v>
                </c:pt>
                <c:pt idx="18">
                  <c:v>2</c:v>
                </c:pt>
                <c:pt idx="19">
                  <c:v>9</c:v>
                </c:pt>
                <c:pt idx="20">
                  <c:v>14</c:v>
                </c:pt>
                <c:pt idx="21">
                  <c:v>11</c:v>
                </c:pt>
                <c:pt idx="22">
                  <c:v>7</c:v>
                </c:pt>
                <c:pt idx="23">
                  <c:v>8</c:v>
                </c:pt>
                <c:pt idx="24">
                  <c:v>18</c:v>
                </c:pt>
                <c:pt idx="25">
                  <c:v>18</c:v>
                </c:pt>
                <c:pt idx="26">
                  <c:v>20</c:v>
                </c:pt>
                <c:pt idx="27">
                  <c:v>21</c:v>
                </c:pt>
                <c:pt idx="28">
                  <c:v>20</c:v>
                </c:pt>
                <c:pt idx="2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4B-4643-95D4-F06A398113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-1</c:v>
                </c:pt>
                <c:pt idx="12">
                  <c:v>1</c:v>
                </c:pt>
                <c:pt idx="13">
                  <c:v>-1</c:v>
                </c:pt>
                <c:pt idx="14">
                  <c:v>0</c:v>
                </c:pt>
                <c:pt idx="15">
                  <c:v>0</c:v>
                </c:pt>
                <c:pt idx="16">
                  <c:v>-1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-1</c:v>
                </c:pt>
                <c:pt idx="27">
                  <c:v>-1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B4B-4643-95D4-F06A398113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147</c:v>
                </c:pt>
                <c:pt idx="1">
                  <c:v>-97</c:v>
                </c:pt>
                <c:pt idx="2">
                  <c:v>170</c:v>
                </c:pt>
                <c:pt idx="3">
                  <c:v>83</c:v>
                </c:pt>
                <c:pt idx="4">
                  <c:v>121</c:v>
                </c:pt>
                <c:pt idx="5">
                  <c:v>143</c:v>
                </c:pt>
                <c:pt idx="6">
                  <c:v>149</c:v>
                </c:pt>
                <c:pt idx="7">
                  <c:v>-3214</c:v>
                </c:pt>
                <c:pt idx="8">
                  <c:v>8</c:v>
                </c:pt>
                <c:pt idx="9">
                  <c:v>186</c:v>
                </c:pt>
                <c:pt idx="10">
                  <c:v>58</c:v>
                </c:pt>
                <c:pt idx="11">
                  <c:v>346</c:v>
                </c:pt>
                <c:pt idx="12">
                  <c:v>179</c:v>
                </c:pt>
                <c:pt idx="13">
                  <c:v>204</c:v>
                </c:pt>
                <c:pt idx="14">
                  <c:v>67</c:v>
                </c:pt>
                <c:pt idx="15">
                  <c:v>22</c:v>
                </c:pt>
                <c:pt idx="16">
                  <c:v>774</c:v>
                </c:pt>
                <c:pt idx="17">
                  <c:v>38</c:v>
                </c:pt>
                <c:pt idx="18">
                  <c:v>123</c:v>
                </c:pt>
                <c:pt idx="19">
                  <c:v>378</c:v>
                </c:pt>
                <c:pt idx="20">
                  <c:v>131</c:v>
                </c:pt>
                <c:pt idx="21">
                  <c:v>98</c:v>
                </c:pt>
                <c:pt idx="22">
                  <c:v>236</c:v>
                </c:pt>
                <c:pt idx="23">
                  <c:v>355</c:v>
                </c:pt>
                <c:pt idx="24">
                  <c:v>249</c:v>
                </c:pt>
                <c:pt idx="25">
                  <c:v>189</c:v>
                </c:pt>
                <c:pt idx="26">
                  <c:v>66</c:v>
                </c:pt>
                <c:pt idx="27">
                  <c:v>-841</c:v>
                </c:pt>
                <c:pt idx="28">
                  <c:v>429</c:v>
                </c:pt>
                <c:pt idx="29">
                  <c:v>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B4B-4643-95D4-F06A398113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644472"/>
        <c:axId val="316645784"/>
      </c:lineChart>
      <c:dateAx>
        <c:axId val="316644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45784"/>
        <c:crosses val="autoZero"/>
        <c:auto val="1"/>
        <c:lblOffset val="100"/>
        <c:baseTimeUnit val="days"/>
      </c:dateAx>
      <c:valAx>
        <c:axId val="31664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44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7</c:v>
                </c:pt>
                <c:pt idx="2">
                  <c:v>6</c:v>
                </c:pt>
                <c:pt idx="3">
                  <c:v>7</c:v>
                </c:pt>
                <c:pt idx="4">
                  <c:v>9</c:v>
                </c:pt>
                <c:pt idx="5">
                  <c:v>10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F3-47EB-AEB6-092FBC6699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F3-47EB-AEB6-092FBC6699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-495</c:v>
                </c:pt>
                <c:pt idx="1">
                  <c:v>49</c:v>
                </c:pt>
                <c:pt idx="2">
                  <c:v>371</c:v>
                </c:pt>
                <c:pt idx="3">
                  <c:v>107</c:v>
                </c:pt>
                <c:pt idx="4">
                  <c:v>195</c:v>
                </c:pt>
                <c:pt idx="5">
                  <c:v>192</c:v>
                </c:pt>
                <c:pt idx="6">
                  <c:v>-89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F3-47EB-AEB6-092FBC6699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651360"/>
        <c:axId val="316649392"/>
      </c:barChart>
      <c:catAx>
        <c:axId val="31665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49392"/>
        <c:crosses val="autoZero"/>
        <c:auto val="1"/>
        <c:lblAlgn val="ctr"/>
        <c:lblOffset val="100"/>
        <c:noMultiLvlLbl val="0"/>
      </c:catAx>
      <c:valAx>
        <c:axId val="31664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5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-2.3741126753875699E-3</c:v>
                </c:pt>
                <c:pt idx="1">
                  <c:v>7.12250712250712E-3</c:v>
                </c:pt>
                <c:pt idx="2">
                  <c:v>2.1365999572680001E-2</c:v>
                </c:pt>
                <c:pt idx="3">
                  <c:v>1.6614449824361499E-2</c:v>
                </c:pt>
                <c:pt idx="4">
                  <c:v>2.3730985547829798E-2</c:v>
                </c:pt>
                <c:pt idx="5">
                  <c:v>1.4235213172317299E-2</c:v>
                </c:pt>
                <c:pt idx="6">
                  <c:v>1.8977582730399699E-2</c:v>
                </c:pt>
                <c:pt idx="7">
                  <c:v>-2.3717477409102802E-3</c:v>
                </c:pt>
                <c:pt idx="8">
                  <c:v>3.5577059911768898E-2</c:v>
                </c:pt>
                <c:pt idx="9">
                  <c:v>1.8967683808710899E-2</c:v>
                </c:pt>
                <c:pt idx="10">
                  <c:v>1.18525542254356E-2</c:v>
                </c:pt>
                <c:pt idx="11">
                  <c:v>1.6591609386110501E-2</c:v>
                </c:pt>
                <c:pt idx="12">
                  <c:v>7.1095101547503396E-3</c:v>
                </c:pt>
                <c:pt idx="13">
                  <c:v>9.4786729857819895E-3</c:v>
                </c:pt>
                <c:pt idx="14">
                  <c:v>1.42166619277794E-2</c:v>
                </c:pt>
                <c:pt idx="15">
                  <c:v>-4.7382136934375702E-3</c:v>
                </c:pt>
                <c:pt idx="16">
                  <c:v>-2.3692191053828701E-3</c:v>
                </c:pt>
                <c:pt idx="17">
                  <c:v>-4.7385504774089598E-3</c:v>
                </c:pt>
                <c:pt idx="18">
                  <c:v>4.7387750266556098E-3</c:v>
                </c:pt>
                <c:pt idx="19">
                  <c:v>2.1323477148340299E-2</c:v>
                </c:pt>
                <c:pt idx="20">
                  <c:v>3.3162781883645999E-2</c:v>
                </c:pt>
                <c:pt idx="21">
                  <c:v>2.6047833293866899E-2</c:v>
                </c:pt>
                <c:pt idx="22">
                  <c:v>1.6571577377429501E-2</c:v>
                </c:pt>
                <c:pt idx="23">
                  <c:v>1.89358076121947E-2</c:v>
                </c:pt>
                <c:pt idx="24">
                  <c:v>4.2597500946611098E-2</c:v>
                </c:pt>
                <c:pt idx="25">
                  <c:v>4.2579363201968097E-2</c:v>
                </c:pt>
                <c:pt idx="26">
                  <c:v>4.7290267662914998E-2</c:v>
                </c:pt>
                <c:pt idx="27">
                  <c:v>4.9631310266590997E-2</c:v>
                </c:pt>
                <c:pt idx="28">
                  <c:v>4.7244466491862099E-2</c:v>
                </c:pt>
                <c:pt idx="29">
                  <c:v>3.3055509645125498E-2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5D-4047-BC8A-9E9154BA74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2.8510334996436199E-2</c:v>
                </c:pt>
                <c:pt idx="1">
                  <c:v>0</c:v>
                </c:pt>
                <c:pt idx="2">
                  <c:v>4.2753313381787103E-2</c:v>
                </c:pt>
                <c:pt idx="3">
                  <c:v>1.42450142450142E-2</c:v>
                </c:pt>
                <c:pt idx="4">
                  <c:v>1.4242985329725099E-2</c:v>
                </c:pt>
                <c:pt idx="5">
                  <c:v>2.84819139846198E-2</c:v>
                </c:pt>
                <c:pt idx="6">
                  <c:v>1.42369020501139E-2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1.42348754448399E-2</c:v>
                </c:pt>
                <c:pt idx="11">
                  <c:v>-1.4232849416453201E-2</c:v>
                </c:pt>
                <c:pt idx="12">
                  <c:v>1.42348754448399E-2</c:v>
                </c:pt>
                <c:pt idx="13">
                  <c:v>-1.4232849416453201E-2</c:v>
                </c:pt>
                <c:pt idx="14">
                  <c:v>0</c:v>
                </c:pt>
                <c:pt idx="15">
                  <c:v>0</c:v>
                </c:pt>
                <c:pt idx="16">
                  <c:v>-1.42348754448399E-2</c:v>
                </c:pt>
                <c:pt idx="17">
                  <c:v>2.84738041002278E-2</c:v>
                </c:pt>
                <c:pt idx="18">
                  <c:v>1.4232849416453201E-2</c:v>
                </c:pt>
                <c:pt idx="19">
                  <c:v>0</c:v>
                </c:pt>
                <c:pt idx="20">
                  <c:v>1.42308239647076E-2</c:v>
                </c:pt>
                <c:pt idx="21">
                  <c:v>1.4228799089356901E-2</c:v>
                </c:pt>
                <c:pt idx="22">
                  <c:v>1.42267747901551E-2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-1.4224751066856301E-2</c:v>
                </c:pt>
                <c:pt idx="27">
                  <c:v>-1.42267747901551E-2</c:v>
                </c:pt>
                <c:pt idx="28">
                  <c:v>1.4228799089356901E-2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5D-4047-BC8A-9E9154BA74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1.2737915227874401E-2</c:v>
                </c:pt>
                <c:pt idx="1">
                  <c:v>-8.4042204782261397E-3</c:v>
                </c:pt>
                <c:pt idx="2">
                  <c:v>1.47302841645113E-2</c:v>
                </c:pt>
                <c:pt idx="3">
                  <c:v>7.1907853983738399E-3</c:v>
                </c:pt>
                <c:pt idx="4">
                  <c:v>1.0482198454871999E-2</c:v>
                </c:pt>
                <c:pt idx="5">
                  <c:v>1.23867543152247E-2</c:v>
                </c:pt>
                <c:pt idx="6">
                  <c:v>1.29048797767542E-2</c:v>
                </c:pt>
                <c:pt idx="7">
                  <c:v>-0.27832840153418398</c:v>
                </c:pt>
                <c:pt idx="8">
                  <c:v>6.9472366063791304E-4</c:v>
                </c:pt>
                <c:pt idx="9">
                  <c:v>1.61522128965868E-2</c:v>
                </c:pt>
                <c:pt idx="10">
                  <c:v>5.0358981394092901E-3</c:v>
                </c:pt>
                <c:pt idx="11">
                  <c:v>3.0040224381375401E-2</c:v>
                </c:pt>
                <c:pt idx="12">
                  <c:v>1.55363737756426E-2</c:v>
                </c:pt>
                <c:pt idx="13">
                  <c:v>1.7703507898020901E-2</c:v>
                </c:pt>
                <c:pt idx="14">
                  <c:v>5.8133582295460898E-3</c:v>
                </c:pt>
                <c:pt idx="15">
                  <c:v>1.9087529336231201E-3</c:v>
                </c:pt>
                <c:pt idx="16">
                  <c:v>6.7152116896739306E-2</c:v>
                </c:pt>
                <c:pt idx="17">
                  <c:v>3.2946615212145901E-3</c:v>
                </c:pt>
                <c:pt idx="18">
                  <c:v>1.06639477934731E-2</c:v>
                </c:pt>
                <c:pt idx="19">
                  <c:v>3.2768637812927499E-2</c:v>
                </c:pt>
                <c:pt idx="20">
                  <c:v>1.13526067665003E-2</c:v>
                </c:pt>
                <c:pt idx="21">
                  <c:v>8.4918257512016405E-3</c:v>
                </c:pt>
                <c:pt idx="22">
                  <c:v>2.0447966423746002E-2</c:v>
                </c:pt>
                <c:pt idx="23">
                  <c:v>3.0752305340072901E-2</c:v>
                </c:pt>
                <c:pt idx="24">
                  <c:v>2.1563295633649102E-2</c:v>
                </c:pt>
                <c:pt idx="25">
                  <c:v>1.6363792209276501E-2</c:v>
                </c:pt>
                <c:pt idx="26">
                  <c:v>5.7134052068166102E-3</c:v>
                </c:pt>
                <c:pt idx="27">
                  <c:v>-7.2798473742343606E-2</c:v>
                </c:pt>
                <c:pt idx="28">
                  <c:v>3.7162065587147602E-2</c:v>
                </c:pt>
                <c:pt idx="29">
                  <c:v>6.4078584590659101E-3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5D-4047-BC8A-9E9154BA74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659888"/>
        <c:axId val="316655296"/>
      </c:lineChart>
      <c:dateAx>
        <c:axId val="316659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55296"/>
        <c:crosses val="autoZero"/>
        <c:auto val="1"/>
        <c:lblOffset val="100"/>
        <c:baseTimeUnit val="days"/>
      </c:dateAx>
      <c:valAx>
        <c:axId val="31665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5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E9-4D88-ACAE-46D6E537CE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E9-4D88-ACAE-46D6E537CE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4E9-4D88-ACAE-46D6E537CE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657592"/>
        <c:axId val="316657920"/>
      </c:lineChart>
      <c:dateAx>
        <c:axId val="316657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57920"/>
        <c:crosses val="autoZero"/>
        <c:auto val="1"/>
        <c:lblOffset val="100"/>
        <c:baseTimeUnit val="days"/>
      </c:dateAx>
      <c:valAx>
        <c:axId val="31665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57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E6-45A6-8A36-9FE8281C35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E6-45A6-8A36-9FE8281C35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E6-45A6-8A36-9FE8281C35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532744"/>
        <c:axId val="47535696"/>
      </c:lineChart>
      <c:catAx>
        <c:axId val="47532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35696"/>
        <c:crosses val="autoZero"/>
        <c:auto val="1"/>
        <c:lblAlgn val="ctr"/>
        <c:lblOffset val="100"/>
        <c:noMultiLvlLbl val="0"/>
      </c:catAx>
      <c:valAx>
        <c:axId val="4753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3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79-4B1B-9210-20966A8B14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79-4B1B-9210-20966A8B14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79-4B1B-9210-20966A8B14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532088"/>
        <c:axId val="47534384"/>
      </c:barChart>
      <c:catAx>
        <c:axId val="47532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34384"/>
        <c:crosses val="autoZero"/>
        <c:auto val="1"/>
        <c:lblAlgn val="ctr"/>
        <c:lblOffset val="100"/>
        <c:noMultiLvlLbl val="0"/>
      </c:catAx>
      <c:valAx>
        <c:axId val="4753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32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</c:v>
                </c:pt>
                <c:pt idx="1">
                  <c:v>20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67-47B7-90B5-0DD535FBF4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67-47B7-90B5-0DD535FBF4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67-47B7-90B5-0DD535FBF4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D67-47B7-90B5-0DD535FBF4F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D67-47B7-90B5-0DD535FBF4F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D67-47B7-90B5-0DD535FBF4F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8</c:v>
                </c:pt>
                <c:pt idx="1">
                  <c:v>11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D67-47B7-90B5-0DD535FBF4F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2</c:v>
                </c:pt>
                <c:pt idx="1">
                  <c:v>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D67-47B7-90B5-0DD535FBF4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6157096"/>
        <c:axId val="316153816"/>
      </c:barChart>
      <c:catAx>
        <c:axId val="316157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153816"/>
        <c:crosses val="autoZero"/>
        <c:auto val="1"/>
        <c:lblAlgn val="ctr"/>
        <c:lblOffset val="100"/>
        <c:noMultiLvlLbl val="0"/>
      </c:catAx>
      <c:valAx>
        <c:axId val="316153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157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02-4899-948A-38893466F6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02-4899-948A-38893466F6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6155128"/>
        <c:axId val="316156768"/>
      </c:barChart>
      <c:catAx>
        <c:axId val="31615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156768"/>
        <c:crosses val="autoZero"/>
        <c:auto val="1"/>
        <c:lblAlgn val="ctr"/>
        <c:lblOffset val="100"/>
        <c:noMultiLvlLbl val="0"/>
      </c:catAx>
      <c:valAx>
        <c:axId val="316156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15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3.7876097815022602E-2</c:v>
                </c:pt>
                <c:pt idx="2">
                  <c:v>9.4690244537556506E-3</c:v>
                </c:pt>
                <c:pt idx="3">
                  <c:v>9.4690244537556506E-3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49-4E66-BB53-61ABA31D0C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0.149508756941478</c:v>
                </c:pt>
                <c:pt idx="2">
                  <c:v>1.4238929232521701E-2</c:v>
                </c:pt>
                <c:pt idx="4">
                  <c:v>8.5433575395130301E-2</c:v>
                </c:pt>
                <c:pt idx="6">
                  <c:v>0.185106080022782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49-4E66-BB53-61ABA31D0C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4A49-4E66-BB53-61ABA31D0C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144632"/>
        <c:axId val="316151192"/>
      </c:barChart>
      <c:catAx>
        <c:axId val="316144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151192"/>
        <c:crosses val="autoZero"/>
        <c:auto val="1"/>
        <c:lblAlgn val="ctr"/>
        <c:lblOffset val="100"/>
        <c:noMultiLvlLbl val="0"/>
      </c:catAx>
      <c:valAx>
        <c:axId val="316151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14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9.4771009548179196E-3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3.7875201212006403E-2</c:v>
                </c:pt>
                <c:pt idx="23">
                  <c:v>0</c:v>
                </c:pt>
                <c:pt idx="24">
                  <c:v>9.4640955873654294E-3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49-4B65-82DB-BB2D01B679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1.4251104460595699E-2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1.42348754448399E-2</c:v>
                </c:pt>
                <c:pt idx="10">
                  <c:v>0</c:v>
                </c:pt>
                <c:pt idx="11">
                  <c:v>8.5409252669039107E-2</c:v>
                </c:pt>
                <c:pt idx="12">
                  <c:v>0</c:v>
                </c:pt>
                <c:pt idx="13">
                  <c:v>0.185053380782918</c:v>
                </c:pt>
                <c:pt idx="14">
                  <c:v>0</c:v>
                </c:pt>
                <c:pt idx="15">
                  <c:v>0.28469750889679701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49-4B65-82DB-BB2D01B679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49-4B65-82DB-BB2D01B679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142664"/>
        <c:axId val="316149880"/>
      </c:lineChart>
      <c:dateAx>
        <c:axId val="316142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149880"/>
        <c:crosses val="autoZero"/>
        <c:auto val="1"/>
        <c:lblOffset val="100"/>
        <c:baseTimeUnit val="days"/>
      </c:dateAx>
      <c:valAx>
        <c:axId val="31614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14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9.4620807115484706E-3</c:v>
                </c:pt>
                <c:pt idx="1">
                  <c:v>2.3674358089603598E-2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9B-4979-BFF8-68C5E7118E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0.116729224450838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9B-4979-BFF8-68C5E7118E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9B-4979-BFF8-68C5E7118E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147584"/>
        <c:axId val="316654968"/>
      </c:barChart>
      <c:catAx>
        <c:axId val="31614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54968"/>
        <c:crosses val="autoZero"/>
        <c:auto val="1"/>
        <c:lblAlgn val="ctr"/>
        <c:lblOffset val="100"/>
        <c:noMultiLvlLbl val="0"/>
      </c:catAx>
      <c:valAx>
        <c:axId val="31665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14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9.4688003030016094E-3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3.7875201212006403E-2</c:v>
                </c:pt>
                <c:pt idx="17">
                  <c:v>9.4688003030016094E-3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D0-426E-85A0-C48BDC3010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8.5445741953859303E-2</c:v>
                </c:pt>
                <c:pt idx="10">
                  <c:v>0</c:v>
                </c:pt>
                <c:pt idx="11">
                  <c:v>1.42409569923099E-2</c:v>
                </c:pt>
                <c:pt idx="12">
                  <c:v>0</c:v>
                </c:pt>
                <c:pt idx="13">
                  <c:v>0.185132440900029</c:v>
                </c:pt>
                <c:pt idx="14">
                  <c:v>0</c:v>
                </c:pt>
                <c:pt idx="15">
                  <c:v>0</c:v>
                </c:pt>
                <c:pt idx="16">
                  <c:v>1.42409569923099E-2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0.284819139846198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D0-426E-85A0-C48BDC3010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DD0-426E-85A0-C48BDC3010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187896"/>
        <c:axId val="316190848"/>
      </c:lineChart>
      <c:catAx>
        <c:axId val="316187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190848"/>
        <c:crosses val="autoZero"/>
        <c:auto val="1"/>
        <c:lblAlgn val="ctr"/>
        <c:lblOffset val="100"/>
        <c:noMultiLvlLbl val="0"/>
      </c:catAx>
      <c:valAx>
        <c:axId val="31619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187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07-494A-A0F0-13FCF70912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07-494A-A0F0-13FCF70912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07-494A-A0F0-13FCF70912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9770552"/>
        <c:axId val="439768584"/>
      </c:lineChart>
      <c:dateAx>
        <c:axId val="439770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768584"/>
        <c:crosses val="autoZero"/>
        <c:auto val="1"/>
        <c:lblOffset val="100"/>
        <c:baseTimeUnit val="days"/>
      </c:dateAx>
      <c:valAx>
        <c:axId val="43976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77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A48AB-3E27-488E-AFFC-1C520837A0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65B559-5706-4C85-886C-5DCD720D95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2243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C14CA-5076-412F-8E23-7EF629AF1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8BFDF3-EE72-433E-83ED-C1EE2675E3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8521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351631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170728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91090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24967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80974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09307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15624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89547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1475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98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1154906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469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76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613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3458D-4480-4A18-A78A-31175A82D3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4265611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1B744-8A6E-46EC-A2ED-8CF8AB16E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3ED390-52D4-4AE6-8DE3-CBA89DFFD9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4137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78760-B5F3-4853-9DEB-D4B7E4D0CF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B7370-BF25-43EE-B27A-867F1AA40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625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B0C6C-48C7-40E8-ADC5-ECC038312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D8DA19-C0AF-43D1-85B2-CA3B1A5803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732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7AC1F-E949-4B4C-B991-A0C034642E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52291-B95D-47C6-B9A9-094C8624C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781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CF5B2-7CF4-438B-82B3-04853715C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DEDD23-B5FC-4E98-965F-38F917DFFC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5692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26001-E019-4E29-AE67-BA32427219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80D19-047D-411D-A530-C157E39E8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751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1C338-0AF9-4AE3-87E5-E6620E1D4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0C1B75-BA10-4E7E-A785-B45237F0CE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89612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4EADE-1AB6-49DD-B5A6-99C067E658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01B155-EA2B-42EB-988C-1A418DBD4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400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D8250-8035-4149-8D75-F31B9A5C3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EB3FA7-F889-4CE8-92FA-B0F3DDE944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4253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58E301-894C-47A5-BFF2-ABF9F4488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6FE87-6E45-47A9-B083-3E5CC0036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517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4533-2504-4DAF-8717-2DBD8F34B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055CA3-259B-4DA5-BD30-AB978F4A16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27429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01BD8-D4A2-4333-BFD0-44C5F4DC16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F1FE6-82D1-4A72-ADB6-59BC8321F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185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35EEB-BA85-4E19-8638-9E0816F50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7E03CB-437C-4E75-9557-61413D6EB7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9213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99D3A8-A253-40DB-AD41-231C97547D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173DE-7F7C-4560-80FD-8D813D851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086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98467-1738-44B5-9699-FACB04CAA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12E837-8FC2-40E0-830C-0325422C58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9723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7EEB1-CEEE-4724-9F66-37B93C5820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B8634-1898-4F68-A54C-BB049A13B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39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3F63A-3F81-4D2F-BE8B-24BD6E2D6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56A5A9-1E6C-47F7-8F64-A589848DEF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0119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4BA79-473E-4D24-90AB-BDFAD0C43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6C359-7F4D-4F54-8618-DE6F7862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884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D4763-A08A-4AD8-BDB4-512CE085C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E372BA-646D-4C0E-8445-9848739022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7469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DF700-B9F2-4696-B359-E37BD5A800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2CCD7F-47D5-459D-818F-6802FF346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914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25198-00FD-405A-9C0D-19F05372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4701C1-5F85-4191-9607-89E375FC69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8415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A09CE-93ED-4F6B-92D1-20EDCF2C8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D2A65-EC78-46B2-B02D-091C7E12D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164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1A474-6CC8-42A3-B11A-82C977CB4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088D08-1223-4594-941A-DEBFDB83C1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1859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17D28F-392A-4B12-B4CE-6130AFC008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B8BF0-6A2D-4C4F-8068-3C718EF51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941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4AA28-9121-4E11-94DE-062B93013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082B41-077D-449E-A24A-B7EA4C586B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4746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93049-0BBA-409C-BC3D-52E8C9717C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7C39C-6493-4EA2-A87B-696D0E201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641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40052-5CBA-4C30-A3F4-4E5FDBDAE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70AF15-F693-4F52-8904-648279F90C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9354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BB677-9BCC-4DF0-B338-3EF1AEB83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04B06-47EA-4B0F-A2F0-4251082E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21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AFE17-AA24-47D9-A5FB-63FD83DF3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7D1644-680E-4416-98B8-FD3E638D74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164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4743C-4281-422B-8A22-2659C14B4E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00712-DAB0-4C51-AE84-E7D1347C6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065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47439-04A8-4496-BE07-24A35C59A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C7C135-6521-4342-AB6C-53BCC6E64C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61485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88981-320B-4EE1-A4A1-959380A514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5CD9F-5263-4826-BE3E-4CBE9760D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6123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AECD4-9ADC-43FC-98BF-3D3429AD7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D61E27-4104-474E-B287-B442FBD997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61578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78E07-6C8B-4E49-9C38-A68FA30FE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65774-3F63-4898-9AB4-51247271C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079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38372-FA37-4F2F-B2BD-A70CC995E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6FE359-CCE7-4A92-A707-97A22C0758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9555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4D23E-3478-417A-94B6-A5CFD6AAE3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0ABE8-A7C5-4BED-AC26-0735617A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274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EDCBA-F180-41B2-BEAE-3F0AC5DBC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3CFACB-6135-464F-8B14-1DA7E5BEAE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2805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37493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200095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309217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067704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956535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45126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163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49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97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873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#estilo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672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758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609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#ahora18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616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091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851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701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FE11F-FFF4-434A-8EA2-C2FBD2422C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6901220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AE77C-D480-4F30-B2D5-BCF37CAF5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38AB9D-140E-44EB-87B5-99E65C7D3C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3993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46932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4296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1195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2071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3873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9268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0317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0169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8751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0949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5100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9990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007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- 2021-06-01 21:37:37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"Más potencia, más espacio, más Downtown.
Conoce hoy tu Kymco Downtown 350i en nuestra red de concesionarios oficiales.
#kymco #scooter #downtown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959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2A487-9D58-43D7-8126-CC901772E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5416442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ADFB8-CDA5-45E3-A900-E5C6AFA53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BD04CC-A6CA-4DAF-91F8-442233BBB8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8509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21177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9130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0170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4002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9354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2993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4700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2891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1738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91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5640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1435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624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- 2021-06-08 16:30:58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#𝐒𝐲𝐦𝐩𝐡𝐨𝐧𝐲 𝟏𝟐𝟓 cuenta con un bloqueo antirrobo el cual corta la energía de la moto haciendo imposible su encendido​. Además, posee un plus de estabilidad y seguridad por equipar llantas de aleación de 16 pulgadas, más grandes que las habituales​. Su freno a disco delantero y trasero brinda un frenado más rápido y preciso.⁣
⁣
Movete en la ciudad con tu #scooter Sym.⁣
⁣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307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41ED66-BD1A-48E6-9040-E29963F307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4699266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51E1E-94D8-4971-8224-F4F5850B0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551343-CCFA-4EB4-A840-93E914FD6E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8260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85926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7115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7666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5723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79294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204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9216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136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9179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3233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0638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6607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328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- 2021-05-30 13:12:38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mejor imagen 😎 recorriendo la ciudad con estilo, con las prestaciones que necesitas y la potencia que buscas 
Descubrí hoy tu Kymco Like 125 en nuestra red de concesionarios oficiales
#kymco #scooter #like125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376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523BB-B909-4FD8-BE8B-F7CFB5455B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9886450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009D5-3DE7-421D-930E-198673CE8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CBD909-03DB-4745-8632-ADA5CD077E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0025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3358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4528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1632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4420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0250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0688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2007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7717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0987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8909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4463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3784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128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- 2021-05-28 09:51:52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mejor imagen recorriendo la ciudad con estilo, con las prestaciones que necesitas y la potencia que buscas 
Descubrí hoy tu Kymco Like 125 en nuestra red de concesionarios oficiales
#kymco #scooter #like125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381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D8ABC-7C09-47F4-8465-39462AAFF7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2318980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28291-2FD5-4CE2-AF2B-A8001ABAD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D4DE3B-FB2D-4025-B610-0546427AA1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7660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38617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9797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3436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7312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6918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8614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2958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3028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1398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382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1007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8480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268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- 2021-06-02 17:00:41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﻿Además de sus ventajas en ahorro de tiempo y economía, la #𝐂𝐫𝐨𝐱 se distingue por su diseño 𝐯𝐚𝐧𝐠𝐮𝐚𝐫𝐝𝐢𝐬𝐭𝐚 𝐲 𝐮𝐫𝐛𝐚𝐧𝐨; tablero de instrumentos digital con 17 colores, luces de giro frontales integradas al carenado y un freno de disco lobulado delantero con caliper rojo que sin dudas genera una 𝘢𝘵𝘳𝘢𝘤𝘤𝘪ó𝘯 𝘷𝘪𝘴𝘶𝘢𝘭 𝘪𝘯𝘮𝘦𝘥𝘪𝘢𝘵𝘢 que no se pasará pasará desapercibido.⁣
⁣
⁣
#Sym es Diseño.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733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6A374-BFB0-411E-88BC-C1B9ED4F83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4172206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CD20B-07BB-4BCD-8752-46846C57E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322EF1-D50B-457B-A3CC-2015306E22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4564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4587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6804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2371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626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9930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6673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2871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891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3592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7009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5461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1436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076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- 2021-06-10 10:30:14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¿Andás en moto? ¡Cuidate!⁣
⁣
En el 𝐝𝐢́𝐚 𝐦𝐮𝐧𝐝𝐢𝐚𝐥 𝐝𝐞 𝐥𝐚 𝐬𝐞𝐠𝐮𝐫𝐢𝐝𝐚𝐝 𝐯𝐢𝐚𝐥 te contamos los principales #tips para cuidarte vos mismo como motociclista, y cuidar a los demás.⁣
⁣
#Sym es seguridad.
#SeguridadVial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195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8A5C4C-C599-400E-BF06-463A044781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5231476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9CF4-F2D0-4730-83E2-B6B0B4E4A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F90F14-58A2-4792-A5E5-E29EF4EBF4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1531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0659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863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2738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2099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0404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0355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0764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7873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3887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4516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0530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1316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14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- 2021-05-18 16:52:28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¿Necesitás el mejor scooter para viajar todos los días?
Clickeá el link en la bio, completa el formulario y tené tu Kymco en 12 y 18 cuotas SIN INTERES
KYMCO, el scooter más vendido de Europa
#kymco #ahora12 #ahora18 #financiacion #cuotassininteres #sininteres #cuotas #scooter"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807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9BA71-012E-42A5-8A46-22A10D6C7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6038211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89CA1-8D96-42BB-8F23-08300D5F5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58666A-F030-42E2-9057-3B5D8894C8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6406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28450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7719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3037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6860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3600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0460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1782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1762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5414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5746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7014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375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52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- 2021-05-26 11:20:28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Práctico, cómodo y con un estilo único: Agility 125 RS Naked te ofrece desplazate de forma segura y cómoda por donde sea y en el momento que lo desees 😎
Hacé click el link en la bio, completa el formulario y tené hoy tu Kymco en 12 y 18 cuotas SIN INTERES 🎉
#kymco #ahora12 #ahora18 #financiacion #cuotassininteres #sininteres #cuotas #scooter" #agility125rs #agilitynaked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690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C3878D-B2F9-4BFE-9F2D-9671B05E86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2804215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83EE2-D57C-4E7A-812B-BA45C10C4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0A0F9E-3696-4BDE-A86E-67911ADD6E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5723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4C692-D800-4E2B-8166-71E46C83E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B0CF7-03AB-4F35-A2D1-FDE468BA4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0571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744</Words>
  <Application>Microsoft Office PowerPoint</Application>
  <PresentationFormat>On-screen Show (4:3)</PresentationFormat>
  <Paragraphs>373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Calibri</vt:lpstr>
      <vt:lpstr>Arial</vt:lpstr>
      <vt:lpstr>quintly_template</vt:lpstr>
      <vt:lpstr>FACEBOOK NUEVO - La emilia usar</vt:lpstr>
      <vt:lpstr>Facebook Key Metrics Table | SYM</vt:lpstr>
      <vt:lpstr>Facebook Key Metrics Radar | SYM</vt:lpstr>
      <vt:lpstr>Facebook Fan Distribution | SYM</vt:lpstr>
      <vt:lpstr>Facebook +/- Fan Distribution | SYM</vt:lpstr>
      <vt:lpstr>Facebook Posts Distribution | SYM</vt:lpstr>
      <vt:lpstr>Facebook Interactions Distribution | SYM</vt:lpstr>
      <vt:lpstr>Facebook Page Likes Total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 - 1 of 8</vt:lpstr>
      <vt:lpstr>Facebook Post Table + Reactions | SYM - 2 of 8</vt:lpstr>
      <vt:lpstr>Facebook Post Table + Reactions | SYM - 3 of 8</vt:lpstr>
      <vt:lpstr>Facebook Post Table + Reactions | SYM - 4 of 8</vt:lpstr>
      <vt:lpstr>Facebook Post Table + Reactions | SYM - 5 of 8</vt:lpstr>
      <vt:lpstr>Facebook Post Table + Reactions | SYM - 6 of 8</vt:lpstr>
      <vt:lpstr>Facebook Post Table + Reactions | SYM - 7 of 8</vt:lpstr>
      <vt:lpstr>Facebook Post Table + Reactions | SYM - 8 of 8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2021-06-15T14:06:31Z</dcterms:created>
  <dcterms:modified xsi:type="dcterms:W3CDTF">2021-06-15T14:07:09Z</dcterms:modified>
</cp:coreProperties>
</file>