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63.184699999999999</c:v>
                </c:pt>
                <c:pt idx="1">
                  <c:v>8.4506999999999994</c:v>
                </c:pt>
                <c:pt idx="2">
                  <c:v>8.8127999999999993</c:v>
                </c:pt>
                <c:pt idx="3">
                  <c:v>0</c:v>
                </c:pt>
                <c:pt idx="4">
                  <c:v>29.507300000000001</c:v>
                </c:pt>
                <c:pt idx="5">
                  <c:v>-6.8356000000000003</c:v>
                </c:pt>
              </c:numCache>
            </c:numRef>
          </c:val>
          <c:extLst>
            <c:ext xmlns:c16="http://schemas.microsoft.com/office/drawing/2014/chart" uri="{C3380CC4-5D6E-409C-BE32-E72D297353CC}">
              <c16:uniqueId val="{00000000-2C37-45AD-8C44-BBF29B1B8B4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61.819299999999998</c:v>
                </c:pt>
                <c:pt idx="1">
                  <c:v>100</c:v>
                </c:pt>
                <c:pt idx="2">
                  <c:v>100</c:v>
                </c:pt>
                <c:pt idx="3">
                  <c:v>0</c:v>
                </c:pt>
                <c:pt idx="4">
                  <c:v>28.935300000000002</c:v>
                </c:pt>
                <c:pt idx="5">
                  <c:v>1.4541999999999999</c:v>
                </c:pt>
              </c:numCache>
            </c:numRef>
          </c:val>
          <c:extLst>
            <c:ext xmlns:c16="http://schemas.microsoft.com/office/drawing/2014/chart" uri="{C3380CC4-5D6E-409C-BE32-E72D297353CC}">
              <c16:uniqueId val="{00000001-2C37-45AD-8C44-BBF29B1B8B4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9.4938000000000002</c:v>
                </c:pt>
                <c:pt idx="1">
                  <c:v>18.309899999999999</c:v>
                </c:pt>
                <c:pt idx="2">
                  <c:v>9.7213999999999992</c:v>
                </c:pt>
                <c:pt idx="3">
                  <c:v>0</c:v>
                </c:pt>
                <c:pt idx="4">
                  <c:v>100</c:v>
                </c:pt>
                <c:pt idx="5">
                  <c:v>-4.0053000000000001</c:v>
                </c:pt>
              </c:numCache>
            </c:numRef>
          </c:val>
          <c:extLst>
            <c:ext xmlns:c16="http://schemas.microsoft.com/office/drawing/2014/chart" uri="{C3380CC4-5D6E-409C-BE32-E72D297353CC}">
              <c16:uniqueId val="{00000002-2C37-45AD-8C44-BBF29B1B8B40}"/>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22.5352</c:v>
                </c:pt>
                <c:pt idx="2">
                  <c:v>29.739599999999999</c:v>
                </c:pt>
                <c:pt idx="3">
                  <c:v>0</c:v>
                </c:pt>
                <c:pt idx="4">
                  <c:v>23.7562</c:v>
                </c:pt>
                <c:pt idx="5">
                  <c:v>100</c:v>
                </c:pt>
              </c:numCache>
            </c:numRef>
          </c:val>
          <c:extLst>
            <c:ext xmlns:c16="http://schemas.microsoft.com/office/drawing/2014/chart" uri="{C3380CC4-5D6E-409C-BE32-E72D297353CC}">
              <c16:uniqueId val="{00000003-2C37-45AD-8C44-BBF29B1B8B40}"/>
            </c:ext>
          </c:extLst>
        </c:ser>
        <c:dLbls>
          <c:showLegendKey val="0"/>
          <c:showVal val="0"/>
          <c:showCatName val="0"/>
          <c:showSerName val="0"/>
          <c:showPercent val="0"/>
          <c:showBubbleSize val="0"/>
        </c:dLbls>
        <c:axId val="318661216"/>
        <c:axId val="318661872"/>
      </c:radarChart>
      <c:catAx>
        <c:axId val="31866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61872"/>
        <c:crosses val="autoZero"/>
        <c:auto val="1"/>
        <c:lblAlgn val="ctr"/>
        <c:lblOffset val="100"/>
        <c:noMultiLvlLbl val="0"/>
      </c:catAx>
      <c:valAx>
        <c:axId val="31866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6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1619379</c:v>
                </c:pt>
                <c:pt idx="1">
                  <c:v>1023199</c:v>
                </c:pt>
                <c:pt idx="2">
                  <c:v>1001088</c:v>
                </c:pt>
                <c:pt idx="3">
                  <c:v>153741</c:v>
                </c:pt>
              </c:numCache>
            </c:numRef>
          </c:val>
          <c:extLst>
            <c:ext xmlns:c16="http://schemas.microsoft.com/office/drawing/2014/chart" uri="{C3380CC4-5D6E-409C-BE32-E72D297353CC}">
              <c16:uniqueId val="{00000000-B28C-41E4-9DAA-213B42249B8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20758</c:v>
                </c:pt>
                <c:pt idx="1">
                  <c:v>-909</c:v>
                </c:pt>
                <c:pt idx="2">
                  <c:v>189</c:v>
                </c:pt>
                <c:pt idx="3">
                  <c:v>-80</c:v>
                </c:pt>
              </c:numCache>
            </c:numRef>
          </c:val>
          <c:extLst>
            <c:ext xmlns:c16="http://schemas.microsoft.com/office/drawing/2014/chart" uri="{C3380CC4-5D6E-409C-BE32-E72D297353CC}">
              <c16:uniqueId val="{00000000-CFCC-43D9-A046-8CDEC9B818C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c:v>
                </c:pt>
                <c:pt idx="1">
                  <c:v>6</c:v>
                </c:pt>
                <c:pt idx="2">
                  <c:v>71</c:v>
                </c:pt>
                <c:pt idx="3">
                  <c:v>13</c:v>
                </c:pt>
              </c:numCache>
            </c:numRef>
          </c:val>
          <c:extLst>
            <c:ext xmlns:c16="http://schemas.microsoft.com/office/drawing/2014/chart" uri="{C3380CC4-5D6E-409C-BE32-E72D297353CC}">
              <c16:uniqueId val="{00000000-E635-431B-BD29-CAE38A9B03C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982</c:v>
                </c:pt>
                <c:pt idx="1">
                  <c:v>291</c:v>
                </c:pt>
                <c:pt idx="2">
                  <c:v>3302</c:v>
                </c:pt>
                <c:pt idx="3">
                  <c:v>321</c:v>
                </c:pt>
              </c:numCache>
            </c:numRef>
          </c:val>
          <c:extLst>
            <c:ext xmlns:c16="http://schemas.microsoft.com/office/drawing/2014/chart" uri="{C3380CC4-5D6E-409C-BE32-E72D297353CC}">
              <c16:uniqueId val="{00000000-2904-44BB-BECD-7794A481A80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1024089</c:v>
                </c:pt>
                <c:pt idx="1">
                  <c:v>1024066</c:v>
                </c:pt>
                <c:pt idx="2">
                  <c:v>1024019</c:v>
                </c:pt>
                <c:pt idx="3">
                  <c:v>1023980</c:v>
                </c:pt>
                <c:pt idx="4">
                  <c:v>1023947</c:v>
                </c:pt>
                <c:pt idx="5">
                  <c:v>1023904</c:v>
                </c:pt>
                <c:pt idx="6">
                  <c:v>1023860</c:v>
                </c:pt>
                <c:pt idx="7">
                  <c:v>1023818</c:v>
                </c:pt>
                <c:pt idx="8">
                  <c:v>1023786</c:v>
                </c:pt>
                <c:pt idx="9">
                  <c:v>1023769</c:v>
                </c:pt>
                <c:pt idx="10">
                  <c:v>1023739</c:v>
                </c:pt>
                <c:pt idx="11">
                  <c:v>1023692</c:v>
                </c:pt>
                <c:pt idx="12">
                  <c:v>1023655</c:v>
                </c:pt>
                <c:pt idx="13">
                  <c:v>1023628</c:v>
                </c:pt>
                <c:pt idx="14">
                  <c:v>1023590</c:v>
                </c:pt>
                <c:pt idx="15">
                  <c:v>1023552</c:v>
                </c:pt>
                <c:pt idx="16">
                  <c:v>1023521</c:v>
                </c:pt>
                <c:pt idx="17">
                  <c:v>1023481</c:v>
                </c:pt>
                <c:pt idx="18">
                  <c:v>1023443</c:v>
                </c:pt>
                <c:pt idx="19">
                  <c:v>1023400</c:v>
                </c:pt>
                <c:pt idx="20">
                  <c:v>1023356</c:v>
                </c:pt>
                <c:pt idx="21">
                  <c:v>1023351</c:v>
                </c:pt>
                <c:pt idx="22">
                  <c:v>1023327</c:v>
                </c:pt>
                <c:pt idx="23">
                  <c:v>1023312</c:v>
                </c:pt>
                <c:pt idx="24">
                  <c:v>1023282</c:v>
                </c:pt>
                <c:pt idx="25">
                  <c:v>1023250</c:v>
                </c:pt>
                <c:pt idx="26">
                  <c:v>1023240</c:v>
                </c:pt>
                <c:pt idx="27">
                  <c:v>1023217</c:v>
                </c:pt>
                <c:pt idx="28">
                  <c:v>1023199</c:v>
                </c:pt>
                <c:pt idx="29">
                  <c:v>1023199</c:v>
                </c:pt>
              </c:numCache>
            </c:numRef>
          </c:val>
          <c:smooth val="0"/>
          <c:extLst>
            <c:ext xmlns:c16="http://schemas.microsoft.com/office/drawing/2014/chart" uri="{C3380CC4-5D6E-409C-BE32-E72D297353CC}">
              <c16:uniqueId val="{00000000-3041-48B1-8AEA-BDB94074D6F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1000923</c:v>
                </c:pt>
                <c:pt idx="1">
                  <c:v>1000935</c:v>
                </c:pt>
                <c:pt idx="2">
                  <c:v>1000968</c:v>
                </c:pt>
                <c:pt idx="3">
                  <c:v>1000977</c:v>
                </c:pt>
                <c:pt idx="4">
                  <c:v>1000990</c:v>
                </c:pt>
                <c:pt idx="5">
                  <c:v>1000977</c:v>
                </c:pt>
                <c:pt idx="6">
                  <c:v>1000961</c:v>
                </c:pt>
                <c:pt idx="7">
                  <c:v>1000995</c:v>
                </c:pt>
                <c:pt idx="8">
                  <c:v>1001018</c:v>
                </c:pt>
                <c:pt idx="9">
                  <c:v>1001049</c:v>
                </c:pt>
                <c:pt idx="10">
                  <c:v>1001053</c:v>
                </c:pt>
                <c:pt idx="11">
                  <c:v>1001067</c:v>
                </c:pt>
                <c:pt idx="12">
                  <c:v>1001062</c:v>
                </c:pt>
                <c:pt idx="13">
                  <c:v>1001095</c:v>
                </c:pt>
                <c:pt idx="14">
                  <c:v>1001115</c:v>
                </c:pt>
                <c:pt idx="15">
                  <c:v>1001089</c:v>
                </c:pt>
                <c:pt idx="16">
                  <c:v>1001052</c:v>
                </c:pt>
                <c:pt idx="17">
                  <c:v>1001015</c:v>
                </c:pt>
                <c:pt idx="18">
                  <c:v>1000972</c:v>
                </c:pt>
                <c:pt idx="19">
                  <c:v>1000977</c:v>
                </c:pt>
                <c:pt idx="20">
                  <c:v>1000975</c:v>
                </c:pt>
                <c:pt idx="21">
                  <c:v>1001002</c:v>
                </c:pt>
                <c:pt idx="22">
                  <c:v>1001024</c:v>
                </c:pt>
                <c:pt idx="23">
                  <c:v>1001027</c:v>
                </c:pt>
                <c:pt idx="24">
                  <c:v>1001019</c:v>
                </c:pt>
                <c:pt idx="25">
                  <c:v>1001027</c:v>
                </c:pt>
                <c:pt idx="26">
                  <c:v>1001038</c:v>
                </c:pt>
                <c:pt idx="27">
                  <c:v>1001054</c:v>
                </c:pt>
                <c:pt idx="28">
                  <c:v>1001079</c:v>
                </c:pt>
                <c:pt idx="29">
                  <c:v>1001088</c:v>
                </c:pt>
              </c:numCache>
            </c:numRef>
          </c:val>
          <c:smooth val="0"/>
          <c:extLst>
            <c:ext xmlns:c16="http://schemas.microsoft.com/office/drawing/2014/chart" uri="{C3380CC4-5D6E-409C-BE32-E72D297353CC}">
              <c16:uniqueId val="{00000001-3041-48B1-8AEA-BDB94074D6F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153823</c:v>
                </c:pt>
                <c:pt idx="1">
                  <c:v>153829</c:v>
                </c:pt>
                <c:pt idx="2">
                  <c:v>153820</c:v>
                </c:pt>
                <c:pt idx="3">
                  <c:v>153817</c:v>
                </c:pt>
                <c:pt idx="4">
                  <c:v>153816</c:v>
                </c:pt>
                <c:pt idx="5">
                  <c:v>153801</c:v>
                </c:pt>
                <c:pt idx="6">
                  <c:v>153798</c:v>
                </c:pt>
                <c:pt idx="7">
                  <c:v>153800</c:v>
                </c:pt>
                <c:pt idx="8">
                  <c:v>153795</c:v>
                </c:pt>
                <c:pt idx="9">
                  <c:v>153794</c:v>
                </c:pt>
                <c:pt idx="10">
                  <c:v>153789</c:v>
                </c:pt>
                <c:pt idx="11">
                  <c:v>153785</c:v>
                </c:pt>
                <c:pt idx="12">
                  <c:v>153777</c:v>
                </c:pt>
                <c:pt idx="13">
                  <c:v>153778</c:v>
                </c:pt>
                <c:pt idx="14">
                  <c:v>153771</c:v>
                </c:pt>
                <c:pt idx="15">
                  <c:v>153765</c:v>
                </c:pt>
                <c:pt idx="16">
                  <c:v>153760</c:v>
                </c:pt>
                <c:pt idx="17">
                  <c:v>153758</c:v>
                </c:pt>
                <c:pt idx="18">
                  <c:v>153757</c:v>
                </c:pt>
                <c:pt idx="19">
                  <c:v>153753</c:v>
                </c:pt>
                <c:pt idx="20">
                  <c:v>153750</c:v>
                </c:pt>
                <c:pt idx="21">
                  <c:v>153748</c:v>
                </c:pt>
                <c:pt idx="22">
                  <c:v>153748</c:v>
                </c:pt>
                <c:pt idx="23">
                  <c:v>153750</c:v>
                </c:pt>
                <c:pt idx="24">
                  <c:v>153748</c:v>
                </c:pt>
                <c:pt idx="25">
                  <c:v>153752</c:v>
                </c:pt>
                <c:pt idx="26">
                  <c:v>153746</c:v>
                </c:pt>
                <c:pt idx="27">
                  <c:v>153741</c:v>
                </c:pt>
                <c:pt idx="28">
                  <c:v>153741</c:v>
                </c:pt>
                <c:pt idx="29">
                  <c:v>153741</c:v>
                </c:pt>
              </c:numCache>
            </c:numRef>
          </c:val>
          <c:smooth val="0"/>
          <c:extLst>
            <c:ext xmlns:c16="http://schemas.microsoft.com/office/drawing/2014/chart" uri="{C3380CC4-5D6E-409C-BE32-E72D297353CC}">
              <c16:uniqueId val="{00000002-3041-48B1-8AEA-BDB94074D6F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1598563</c:v>
                </c:pt>
                <c:pt idx="1">
                  <c:v>1597446</c:v>
                </c:pt>
                <c:pt idx="2">
                  <c:v>1596646</c:v>
                </c:pt>
                <c:pt idx="3">
                  <c:v>1595753</c:v>
                </c:pt>
                <c:pt idx="4">
                  <c:v>1595079</c:v>
                </c:pt>
                <c:pt idx="5">
                  <c:v>1594368</c:v>
                </c:pt>
                <c:pt idx="6">
                  <c:v>1593642</c:v>
                </c:pt>
                <c:pt idx="7">
                  <c:v>1614115</c:v>
                </c:pt>
                <c:pt idx="8">
                  <c:v>1612817</c:v>
                </c:pt>
                <c:pt idx="9">
                  <c:v>1611566</c:v>
                </c:pt>
                <c:pt idx="10">
                  <c:v>1615634</c:v>
                </c:pt>
                <c:pt idx="11">
                  <c:v>1613406</c:v>
                </c:pt>
                <c:pt idx="12">
                  <c:v>1612000</c:v>
                </c:pt>
                <c:pt idx="13">
                  <c:v>1610948</c:v>
                </c:pt>
                <c:pt idx="14">
                  <c:v>1610366</c:v>
                </c:pt>
                <c:pt idx="15">
                  <c:v>1609176</c:v>
                </c:pt>
                <c:pt idx="16">
                  <c:v>1608052</c:v>
                </c:pt>
                <c:pt idx="17">
                  <c:v>1606816</c:v>
                </c:pt>
                <c:pt idx="18">
                  <c:v>1605496</c:v>
                </c:pt>
                <c:pt idx="19">
                  <c:v>1604427</c:v>
                </c:pt>
                <c:pt idx="20">
                  <c:v>1603931</c:v>
                </c:pt>
                <c:pt idx="21">
                  <c:v>1602610</c:v>
                </c:pt>
                <c:pt idx="22">
                  <c:v>1601884</c:v>
                </c:pt>
                <c:pt idx="23">
                  <c:v>1600317</c:v>
                </c:pt>
                <c:pt idx="24">
                  <c:v>1599434</c:v>
                </c:pt>
                <c:pt idx="25">
                  <c:v>1598544</c:v>
                </c:pt>
                <c:pt idx="26">
                  <c:v>1597100</c:v>
                </c:pt>
                <c:pt idx="27">
                  <c:v>1620622</c:v>
                </c:pt>
                <c:pt idx="28">
                  <c:v>1619527</c:v>
                </c:pt>
                <c:pt idx="29">
                  <c:v>1619379</c:v>
                </c:pt>
              </c:numCache>
            </c:numRef>
          </c:val>
          <c:smooth val="0"/>
          <c:extLst>
            <c:ext xmlns:c16="http://schemas.microsoft.com/office/drawing/2014/chart" uri="{C3380CC4-5D6E-409C-BE32-E72D297353CC}">
              <c16:uniqueId val="{00000003-3041-48B1-8AEA-BDB94074D6F0}"/>
            </c:ext>
          </c:extLst>
        </c:ser>
        <c:dLbls>
          <c:showLegendKey val="0"/>
          <c:showVal val="0"/>
          <c:showCatName val="0"/>
          <c:showSerName val="0"/>
          <c:showPercent val="0"/>
          <c:showBubbleSize val="0"/>
        </c:dLbls>
        <c:smooth val="0"/>
        <c:axId val="319547408"/>
        <c:axId val="319549048"/>
      </c:lineChart>
      <c:dateAx>
        <c:axId val="31954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49048"/>
        <c:crosses val="autoZero"/>
        <c:auto val="1"/>
        <c:lblOffset val="100"/>
        <c:baseTimeUnit val="days"/>
      </c:dateAx>
      <c:valAx>
        <c:axId val="31954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4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-19</c:v>
                </c:pt>
                <c:pt idx="1">
                  <c:v>-23</c:v>
                </c:pt>
                <c:pt idx="2">
                  <c:v>-47</c:v>
                </c:pt>
                <c:pt idx="3">
                  <c:v>-39</c:v>
                </c:pt>
                <c:pt idx="4">
                  <c:v>-33</c:v>
                </c:pt>
                <c:pt idx="5">
                  <c:v>-43</c:v>
                </c:pt>
                <c:pt idx="6">
                  <c:v>-44</c:v>
                </c:pt>
                <c:pt idx="7">
                  <c:v>-42</c:v>
                </c:pt>
                <c:pt idx="8">
                  <c:v>-32</c:v>
                </c:pt>
                <c:pt idx="9">
                  <c:v>-17</c:v>
                </c:pt>
                <c:pt idx="10">
                  <c:v>-30</c:v>
                </c:pt>
                <c:pt idx="11">
                  <c:v>-47</c:v>
                </c:pt>
                <c:pt idx="12">
                  <c:v>-37</c:v>
                </c:pt>
                <c:pt idx="13">
                  <c:v>-27</c:v>
                </c:pt>
                <c:pt idx="14">
                  <c:v>-38</c:v>
                </c:pt>
                <c:pt idx="15">
                  <c:v>-38</c:v>
                </c:pt>
                <c:pt idx="16">
                  <c:v>-31</c:v>
                </c:pt>
                <c:pt idx="17">
                  <c:v>-40</c:v>
                </c:pt>
                <c:pt idx="18">
                  <c:v>-38</c:v>
                </c:pt>
                <c:pt idx="19">
                  <c:v>-43</c:v>
                </c:pt>
                <c:pt idx="20">
                  <c:v>-44</c:v>
                </c:pt>
                <c:pt idx="21">
                  <c:v>-5</c:v>
                </c:pt>
                <c:pt idx="22">
                  <c:v>-24</c:v>
                </c:pt>
                <c:pt idx="23">
                  <c:v>-15</c:v>
                </c:pt>
                <c:pt idx="24">
                  <c:v>-30</c:v>
                </c:pt>
                <c:pt idx="25">
                  <c:v>-32</c:v>
                </c:pt>
                <c:pt idx="26">
                  <c:v>-10</c:v>
                </c:pt>
                <c:pt idx="27">
                  <c:v>-23</c:v>
                </c:pt>
                <c:pt idx="28">
                  <c:v>-18</c:v>
                </c:pt>
                <c:pt idx="29">
                  <c:v>0</c:v>
                </c:pt>
              </c:numCache>
            </c:numRef>
          </c:val>
          <c:smooth val="0"/>
          <c:extLst>
            <c:ext xmlns:c16="http://schemas.microsoft.com/office/drawing/2014/chart" uri="{C3380CC4-5D6E-409C-BE32-E72D297353CC}">
              <c16:uniqueId val="{00000000-4B8B-44F7-8C76-2CA7F2DB37E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24</c:v>
                </c:pt>
                <c:pt idx="1">
                  <c:v>12</c:v>
                </c:pt>
                <c:pt idx="2">
                  <c:v>33</c:v>
                </c:pt>
                <c:pt idx="3">
                  <c:v>9</c:v>
                </c:pt>
                <c:pt idx="4">
                  <c:v>13</c:v>
                </c:pt>
                <c:pt idx="5">
                  <c:v>-13</c:v>
                </c:pt>
                <c:pt idx="6">
                  <c:v>-16</c:v>
                </c:pt>
                <c:pt idx="7">
                  <c:v>34</c:v>
                </c:pt>
                <c:pt idx="8">
                  <c:v>23</c:v>
                </c:pt>
                <c:pt idx="9">
                  <c:v>31</c:v>
                </c:pt>
                <c:pt idx="10">
                  <c:v>4</c:v>
                </c:pt>
                <c:pt idx="11">
                  <c:v>14</c:v>
                </c:pt>
                <c:pt idx="12">
                  <c:v>-5</c:v>
                </c:pt>
                <c:pt idx="13">
                  <c:v>33</c:v>
                </c:pt>
                <c:pt idx="14">
                  <c:v>20</c:v>
                </c:pt>
                <c:pt idx="15">
                  <c:v>-26</c:v>
                </c:pt>
                <c:pt idx="16">
                  <c:v>-37</c:v>
                </c:pt>
                <c:pt idx="17">
                  <c:v>-37</c:v>
                </c:pt>
                <c:pt idx="18">
                  <c:v>-43</c:v>
                </c:pt>
                <c:pt idx="19">
                  <c:v>5</c:v>
                </c:pt>
                <c:pt idx="20">
                  <c:v>-2</c:v>
                </c:pt>
                <c:pt idx="21">
                  <c:v>27</c:v>
                </c:pt>
                <c:pt idx="22">
                  <c:v>22</c:v>
                </c:pt>
                <c:pt idx="23">
                  <c:v>3</c:v>
                </c:pt>
                <c:pt idx="24">
                  <c:v>-8</c:v>
                </c:pt>
                <c:pt idx="25">
                  <c:v>8</c:v>
                </c:pt>
                <c:pt idx="26">
                  <c:v>11</c:v>
                </c:pt>
                <c:pt idx="27">
                  <c:v>16</c:v>
                </c:pt>
                <c:pt idx="28">
                  <c:v>25</c:v>
                </c:pt>
                <c:pt idx="29">
                  <c:v>9</c:v>
                </c:pt>
              </c:numCache>
            </c:numRef>
          </c:val>
          <c:smooth val="0"/>
          <c:extLst>
            <c:ext xmlns:c16="http://schemas.microsoft.com/office/drawing/2014/chart" uri="{C3380CC4-5D6E-409C-BE32-E72D297353CC}">
              <c16:uniqueId val="{00000001-4B8B-44F7-8C76-2CA7F2DB37E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2</c:v>
                </c:pt>
                <c:pt idx="1">
                  <c:v>6</c:v>
                </c:pt>
                <c:pt idx="2">
                  <c:v>-9</c:v>
                </c:pt>
                <c:pt idx="3">
                  <c:v>-3</c:v>
                </c:pt>
                <c:pt idx="4">
                  <c:v>-1</c:v>
                </c:pt>
                <c:pt idx="5">
                  <c:v>-15</c:v>
                </c:pt>
                <c:pt idx="6">
                  <c:v>-3</c:v>
                </c:pt>
                <c:pt idx="7">
                  <c:v>2</c:v>
                </c:pt>
                <c:pt idx="8">
                  <c:v>-5</c:v>
                </c:pt>
                <c:pt idx="9">
                  <c:v>-1</c:v>
                </c:pt>
                <c:pt idx="10">
                  <c:v>-5</c:v>
                </c:pt>
                <c:pt idx="11">
                  <c:v>-4</c:v>
                </c:pt>
                <c:pt idx="12">
                  <c:v>-8</c:v>
                </c:pt>
                <c:pt idx="13">
                  <c:v>1</c:v>
                </c:pt>
                <c:pt idx="14">
                  <c:v>-7</c:v>
                </c:pt>
                <c:pt idx="15">
                  <c:v>-6</c:v>
                </c:pt>
                <c:pt idx="16">
                  <c:v>-5</c:v>
                </c:pt>
                <c:pt idx="17">
                  <c:v>-2</c:v>
                </c:pt>
                <c:pt idx="18">
                  <c:v>-1</c:v>
                </c:pt>
                <c:pt idx="19">
                  <c:v>-4</c:v>
                </c:pt>
                <c:pt idx="20">
                  <c:v>-3</c:v>
                </c:pt>
                <c:pt idx="21">
                  <c:v>-2</c:v>
                </c:pt>
                <c:pt idx="22">
                  <c:v>0</c:v>
                </c:pt>
                <c:pt idx="23">
                  <c:v>2</c:v>
                </c:pt>
                <c:pt idx="24">
                  <c:v>-2</c:v>
                </c:pt>
                <c:pt idx="25">
                  <c:v>4</c:v>
                </c:pt>
                <c:pt idx="26">
                  <c:v>-6</c:v>
                </c:pt>
                <c:pt idx="27">
                  <c:v>-5</c:v>
                </c:pt>
                <c:pt idx="28">
                  <c:v>0</c:v>
                </c:pt>
                <c:pt idx="29">
                  <c:v>0</c:v>
                </c:pt>
              </c:numCache>
            </c:numRef>
          </c:val>
          <c:smooth val="0"/>
          <c:extLst>
            <c:ext xmlns:c16="http://schemas.microsoft.com/office/drawing/2014/chart" uri="{C3380CC4-5D6E-409C-BE32-E72D297353CC}">
              <c16:uniqueId val="{00000002-4B8B-44F7-8C76-2CA7F2DB37E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-58</c:v>
                </c:pt>
                <c:pt idx="1">
                  <c:v>-1117</c:v>
                </c:pt>
                <c:pt idx="2">
                  <c:v>-800</c:v>
                </c:pt>
                <c:pt idx="3">
                  <c:v>-893</c:v>
                </c:pt>
                <c:pt idx="4">
                  <c:v>-674</c:v>
                </c:pt>
                <c:pt idx="5">
                  <c:v>-711</c:v>
                </c:pt>
                <c:pt idx="6">
                  <c:v>-726</c:v>
                </c:pt>
                <c:pt idx="7">
                  <c:v>20473</c:v>
                </c:pt>
                <c:pt idx="8">
                  <c:v>-1298</c:v>
                </c:pt>
                <c:pt idx="9">
                  <c:v>-1251</c:v>
                </c:pt>
                <c:pt idx="10">
                  <c:v>4068</c:v>
                </c:pt>
                <c:pt idx="11">
                  <c:v>-2228</c:v>
                </c:pt>
                <c:pt idx="12">
                  <c:v>-1406</c:v>
                </c:pt>
                <c:pt idx="13">
                  <c:v>-1052</c:v>
                </c:pt>
                <c:pt idx="14">
                  <c:v>-582</c:v>
                </c:pt>
                <c:pt idx="15">
                  <c:v>-1190</c:v>
                </c:pt>
                <c:pt idx="16">
                  <c:v>-1124</c:v>
                </c:pt>
                <c:pt idx="17">
                  <c:v>-1236</c:v>
                </c:pt>
                <c:pt idx="18">
                  <c:v>-1320</c:v>
                </c:pt>
                <c:pt idx="19">
                  <c:v>-1069</c:v>
                </c:pt>
                <c:pt idx="20">
                  <c:v>-496</c:v>
                </c:pt>
                <c:pt idx="21">
                  <c:v>-1321</c:v>
                </c:pt>
                <c:pt idx="22">
                  <c:v>-726</c:v>
                </c:pt>
                <c:pt idx="23">
                  <c:v>-1567</c:v>
                </c:pt>
                <c:pt idx="24">
                  <c:v>-883</c:v>
                </c:pt>
                <c:pt idx="25">
                  <c:v>-890</c:v>
                </c:pt>
                <c:pt idx="26">
                  <c:v>-1444</c:v>
                </c:pt>
                <c:pt idx="27">
                  <c:v>23522</c:v>
                </c:pt>
                <c:pt idx="28">
                  <c:v>-1095</c:v>
                </c:pt>
                <c:pt idx="29">
                  <c:v>-148</c:v>
                </c:pt>
              </c:numCache>
            </c:numRef>
          </c:val>
          <c:smooth val="0"/>
          <c:extLst>
            <c:ext xmlns:c16="http://schemas.microsoft.com/office/drawing/2014/chart" uri="{C3380CC4-5D6E-409C-BE32-E72D297353CC}">
              <c16:uniqueId val="{00000003-4B8B-44F7-8C76-2CA7F2DB37E1}"/>
            </c:ext>
          </c:extLst>
        </c:ser>
        <c:dLbls>
          <c:showLegendKey val="0"/>
          <c:showVal val="0"/>
          <c:showCatName val="0"/>
          <c:showSerName val="0"/>
          <c:showPercent val="0"/>
          <c:showBubbleSize val="0"/>
        </c:dLbls>
        <c:smooth val="0"/>
        <c:axId val="319544456"/>
        <c:axId val="319544784"/>
      </c:lineChart>
      <c:dateAx>
        <c:axId val="31954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44784"/>
        <c:crosses val="autoZero"/>
        <c:auto val="1"/>
        <c:lblOffset val="100"/>
        <c:baseTimeUnit val="days"/>
      </c:dateAx>
      <c:valAx>
        <c:axId val="31954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4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c:v>
                </c:pt>
                <c:pt idx="1">
                  <c:v>-23</c:v>
                </c:pt>
                <c:pt idx="2">
                  <c:v>-28</c:v>
                </c:pt>
                <c:pt idx="3">
                  <c:v>-35</c:v>
                </c:pt>
                <c:pt idx="4">
                  <c:v>-38</c:v>
                </c:pt>
                <c:pt idx="5">
                  <c:v>-33</c:v>
                </c:pt>
                <c:pt idx="6">
                  <c:v>-35</c:v>
                </c:pt>
              </c:numCache>
            </c:numRef>
          </c:val>
          <c:extLst>
            <c:ext xmlns:c16="http://schemas.microsoft.com/office/drawing/2014/chart" uri="{C3380CC4-5D6E-409C-BE32-E72D297353CC}">
              <c16:uniqueId val="{00000000-2BAC-40C9-ABB9-A4F3AFAA97F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c:v>
                </c:pt>
                <c:pt idx="1">
                  <c:v>8</c:v>
                </c:pt>
                <c:pt idx="2">
                  <c:v>8</c:v>
                </c:pt>
                <c:pt idx="3">
                  <c:v>-8</c:v>
                </c:pt>
                <c:pt idx="4">
                  <c:v>-2</c:v>
                </c:pt>
                <c:pt idx="5">
                  <c:v>-1</c:v>
                </c:pt>
                <c:pt idx="6">
                  <c:v>8</c:v>
                </c:pt>
              </c:numCache>
            </c:numRef>
          </c:val>
          <c:extLst>
            <c:ext xmlns:c16="http://schemas.microsoft.com/office/drawing/2014/chart" uri="{C3380CC4-5D6E-409C-BE32-E72D297353CC}">
              <c16:uniqueId val="{00000001-2BAC-40C9-ABB9-A4F3AFAA97F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-3</c:v>
                </c:pt>
                <c:pt idx="4">
                  <c:v>-1</c:v>
                </c:pt>
                <c:pt idx="5">
                  <c:v>-8</c:v>
                </c:pt>
                <c:pt idx="6">
                  <c:v>-3</c:v>
                </c:pt>
              </c:numCache>
            </c:numRef>
          </c:val>
          <c:extLst>
            <c:ext xmlns:c16="http://schemas.microsoft.com/office/drawing/2014/chart" uri="{C3380CC4-5D6E-409C-BE32-E72D297353CC}">
              <c16:uniqueId val="{00000002-2BAC-40C9-ABB9-A4F3AFAA97F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3483</c:v>
                </c:pt>
                <c:pt idx="1">
                  <c:v>-896</c:v>
                </c:pt>
                <c:pt idx="2">
                  <c:v>-1186</c:v>
                </c:pt>
                <c:pt idx="3">
                  <c:v>264</c:v>
                </c:pt>
                <c:pt idx="4">
                  <c:v>-1278</c:v>
                </c:pt>
                <c:pt idx="5">
                  <c:v>-1158</c:v>
                </c:pt>
                <c:pt idx="6">
                  <c:v>5312</c:v>
                </c:pt>
              </c:numCache>
            </c:numRef>
          </c:val>
          <c:extLst>
            <c:ext xmlns:c16="http://schemas.microsoft.com/office/drawing/2014/chart" uri="{C3380CC4-5D6E-409C-BE32-E72D297353CC}">
              <c16:uniqueId val="{00000003-2BAC-40C9-ABB9-A4F3AFAA97F2}"/>
            </c:ext>
          </c:extLst>
        </c:ser>
        <c:dLbls>
          <c:showLegendKey val="0"/>
          <c:showVal val="0"/>
          <c:showCatName val="0"/>
          <c:showSerName val="0"/>
          <c:showPercent val="0"/>
          <c:showBubbleSize val="0"/>
        </c:dLbls>
        <c:gapWidth val="219"/>
        <c:overlap val="-27"/>
        <c:axId val="319553640"/>
        <c:axId val="319551344"/>
      </c:barChart>
      <c:catAx>
        <c:axId val="319553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51344"/>
        <c:crosses val="autoZero"/>
        <c:auto val="1"/>
        <c:lblAlgn val="ctr"/>
        <c:lblOffset val="100"/>
        <c:noMultiLvlLbl val="0"/>
      </c:catAx>
      <c:valAx>
        <c:axId val="31955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5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-1.8552730766676999E-3</c:v>
                </c:pt>
                <c:pt idx="1">
                  <c:v>-2.2458985498330702E-3</c:v>
                </c:pt>
                <c:pt idx="2">
                  <c:v>-4.5895479392929796E-3</c:v>
                </c:pt>
                <c:pt idx="3">
                  <c:v>-3.8085230840443399E-3</c:v>
                </c:pt>
                <c:pt idx="4">
                  <c:v>-3.2227191937342502E-3</c:v>
                </c:pt>
                <c:pt idx="5">
                  <c:v>-4.1994361036264598E-3</c:v>
                </c:pt>
                <c:pt idx="6">
                  <c:v>-4.2972778698002903E-3</c:v>
                </c:pt>
                <c:pt idx="7">
                  <c:v>-4.1021233371749998E-3</c:v>
                </c:pt>
                <c:pt idx="8">
                  <c:v>-3.1255555186566401E-3</c:v>
                </c:pt>
                <c:pt idx="9">
                  <c:v>-1.66050326923791E-3</c:v>
                </c:pt>
                <c:pt idx="10">
                  <c:v>-2.93034854542382E-3</c:v>
                </c:pt>
                <c:pt idx="11">
                  <c:v>-4.5910139205402904E-3</c:v>
                </c:pt>
                <c:pt idx="12">
                  <c:v>-3.6143683842405701E-3</c:v>
                </c:pt>
                <c:pt idx="13">
                  <c:v>-2.63760739702341E-3</c:v>
                </c:pt>
                <c:pt idx="14">
                  <c:v>-3.7122861039361999E-3</c:v>
                </c:pt>
                <c:pt idx="15">
                  <c:v>-3.7124239197334902E-3</c:v>
                </c:pt>
                <c:pt idx="16">
                  <c:v>-3.0286687925967599E-3</c:v>
                </c:pt>
                <c:pt idx="17">
                  <c:v>-3.9080780951245703E-3</c:v>
                </c:pt>
                <c:pt idx="18">
                  <c:v>-3.7128192902457398E-3</c:v>
                </c:pt>
                <c:pt idx="19">
                  <c:v>-4.2015041384815804E-3</c:v>
                </c:pt>
                <c:pt idx="20">
                  <c:v>-4.2993941762751601E-3</c:v>
                </c:pt>
                <c:pt idx="21">
                  <c:v>-4.8858852637791703E-4</c:v>
                </c:pt>
                <c:pt idx="22">
                  <c:v>-2.3452363851699E-3</c:v>
                </c:pt>
                <c:pt idx="23">
                  <c:v>-1.4658071173730401E-3</c:v>
                </c:pt>
                <c:pt idx="24">
                  <c:v>-2.9316572071860802E-3</c:v>
                </c:pt>
                <c:pt idx="25">
                  <c:v>-3.12719269956864E-3</c:v>
                </c:pt>
                <c:pt idx="26">
                  <c:v>-9.7727827999022701E-4</c:v>
                </c:pt>
                <c:pt idx="27">
                  <c:v>-2.2477620108674401E-3</c:v>
                </c:pt>
                <c:pt idx="28">
                  <c:v>-1.7591576371385499E-3</c:v>
                </c:pt>
                <c:pt idx="29">
                  <c:v>0</c:v>
                </c:pt>
              </c:numCache>
            </c:numRef>
          </c:val>
          <c:smooth val="0"/>
          <c:extLst>
            <c:ext xmlns:c16="http://schemas.microsoft.com/office/drawing/2014/chart" uri="{C3380CC4-5D6E-409C-BE32-E72D297353CC}">
              <c16:uniqueId val="{00000000-2EC2-4631-BA1C-CE1E98E4EB6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2.3978443379401898E-3</c:v>
                </c:pt>
                <c:pt idx="1">
                  <c:v>1.19889342137207E-3</c:v>
                </c:pt>
                <c:pt idx="2">
                  <c:v>3.2969173822475998E-3</c:v>
                </c:pt>
                <c:pt idx="3">
                  <c:v>8.9912964250605403E-4</c:v>
                </c:pt>
                <c:pt idx="4">
                  <c:v>1.2987311396765401E-3</c:v>
                </c:pt>
                <c:pt idx="5">
                  <c:v>-1.29871427286986E-3</c:v>
                </c:pt>
                <c:pt idx="6">
                  <c:v>-1.5984383257557401E-3</c:v>
                </c:pt>
                <c:pt idx="7">
                  <c:v>3.39673573695678E-3</c:v>
                </c:pt>
                <c:pt idx="8">
                  <c:v>2.2977137747940799E-3</c:v>
                </c:pt>
                <c:pt idx="9">
                  <c:v>3.09684740933729E-3</c:v>
                </c:pt>
                <c:pt idx="10">
                  <c:v>3.9958083969915599E-4</c:v>
                </c:pt>
                <c:pt idx="11">
                  <c:v>1.39852735069971E-3</c:v>
                </c:pt>
                <c:pt idx="12">
                  <c:v>-4.9946706863776395E-4</c:v>
                </c:pt>
                <c:pt idx="13">
                  <c:v>3.2964991179367498E-3</c:v>
                </c:pt>
                <c:pt idx="14">
                  <c:v>1.99781239542701E-3</c:v>
                </c:pt>
                <c:pt idx="15">
                  <c:v>-2.5971042287849001E-3</c:v>
                </c:pt>
                <c:pt idx="16">
                  <c:v>-3.69597508313447E-3</c:v>
                </c:pt>
                <c:pt idx="17">
                  <c:v>-3.6961116905015901E-3</c:v>
                </c:pt>
                <c:pt idx="18">
                  <c:v>-4.2956399254756401E-3</c:v>
                </c:pt>
                <c:pt idx="19">
                  <c:v>4.9951447193328103E-4</c:v>
                </c:pt>
                <c:pt idx="20">
                  <c:v>-1.9980479071946699E-4</c:v>
                </c:pt>
                <c:pt idx="21">
                  <c:v>2.6973700641874199E-3</c:v>
                </c:pt>
                <c:pt idx="22">
                  <c:v>2.1977978065977899E-3</c:v>
                </c:pt>
                <c:pt idx="23">
                  <c:v>2.99693114251007E-4</c:v>
                </c:pt>
                <c:pt idx="24">
                  <c:v>-7.99179242917524E-4</c:v>
                </c:pt>
                <c:pt idx="25">
                  <c:v>7.9918562984318997E-4</c:v>
                </c:pt>
                <c:pt idx="26">
                  <c:v>1.09887145901159E-3</c:v>
                </c:pt>
                <c:pt idx="27">
                  <c:v>1.5983409221228401E-3</c:v>
                </c:pt>
                <c:pt idx="28">
                  <c:v>2.4973677743658201E-3</c:v>
                </c:pt>
                <c:pt idx="29">
                  <c:v>8.9902994668752403E-4</c:v>
                </c:pt>
              </c:numCache>
            </c:numRef>
          </c:val>
          <c:smooth val="0"/>
          <c:extLst>
            <c:ext xmlns:c16="http://schemas.microsoft.com/office/drawing/2014/chart" uri="{C3380CC4-5D6E-409C-BE32-E72D297353CC}">
              <c16:uniqueId val="{00000001-2EC2-4631-BA1C-CE1E98E4EB6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1.30021258475761E-3</c:v>
                </c:pt>
                <c:pt idx="1">
                  <c:v>3.90058703834927E-3</c:v>
                </c:pt>
                <c:pt idx="2">
                  <c:v>-5.8506523477367704E-3</c:v>
                </c:pt>
                <c:pt idx="3">
                  <c:v>-1.9503315563645801E-3</c:v>
                </c:pt>
                <c:pt idx="4">
                  <c:v>-6.5012319834608701E-4</c:v>
                </c:pt>
                <c:pt idx="5">
                  <c:v>-9.7519113746294302E-3</c:v>
                </c:pt>
                <c:pt idx="6">
                  <c:v>-1.9505724930267E-3</c:v>
                </c:pt>
                <c:pt idx="7">
                  <c:v>1.30040702739958E-3</c:v>
                </c:pt>
                <c:pt idx="8">
                  <c:v>-3.2509752925877801E-3</c:v>
                </c:pt>
                <c:pt idx="9">
                  <c:v>-6.50216196885464E-4</c:v>
                </c:pt>
                <c:pt idx="10">
                  <c:v>-3.25110212361991E-3</c:v>
                </c:pt>
                <c:pt idx="11">
                  <c:v>-2.6009662589652101E-3</c:v>
                </c:pt>
                <c:pt idx="12">
                  <c:v>-5.2020678219592302E-3</c:v>
                </c:pt>
                <c:pt idx="13">
                  <c:v>6.5029230639172299E-4</c:v>
                </c:pt>
                <c:pt idx="14">
                  <c:v>-4.5520165433286901E-3</c:v>
                </c:pt>
                <c:pt idx="15">
                  <c:v>-3.9019060811206299E-3</c:v>
                </c:pt>
                <c:pt idx="16">
                  <c:v>-3.2517152798101001E-3</c:v>
                </c:pt>
                <c:pt idx="17">
                  <c:v>-1.30072840790843E-3</c:v>
                </c:pt>
                <c:pt idx="18">
                  <c:v>-6.5037266353620599E-4</c:v>
                </c:pt>
                <c:pt idx="19">
                  <c:v>-2.6015075736389201E-3</c:v>
                </c:pt>
                <c:pt idx="20">
                  <c:v>-1.9511814403621399E-3</c:v>
                </c:pt>
                <c:pt idx="21">
                  <c:v>-1.30081300813008E-3</c:v>
                </c:pt>
                <c:pt idx="22">
                  <c:v>0</c:v>
                </c:pt>
                <c:pt idx="23">
                  <c:v>1.3008299294950201E-3</c:v>
                </c:pt>
                <c:pt idx="24">
                  <c:v>-1.30081300813008E-3</c:v>
                </c:pt>
                <c:pt idx="25">
                  <c:v>2.6016598589900402E-3</c:v>
                </c:pt>
                <c:pt idx="26">
                  <c:v>-3.90238826161611E-3</c:v>
                </c:pt>
                <c:pt idx="27">
                  <c:v>-3.2521171282504902E-3</c:v>
                </c:pt>
                <c:pt idx="28">
                  <c:v>0</c:v>
                </c:pt>
                <c:pt idx="29">
                  <c:v>0</c:v>
                </c:pt>
              </c:numCache>
            </c:numRef>
          </c:val>
          <c:smooth val="0"/>
          <c:extLst>
            <c:ext xmlns:c16="http://schemas.microsoft.com/office/drawing/2014/chart" uri="{C3380CC4-5D6E-409C-BE32-E72D297353CC}">
              <c16:uniqueId val="{00000002-2EC2-4631-BA1C-CE1E98E4EB6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-3.6281269919511902E-3</c:v>
                </c:pt>
                <c:pt idx="1">
                  <c:v>-6.9875256714937106E-2</c:v>
                </c:pt>
                <c:pt idx="2">
                  <c:v>-5.0079940104391603E-2</c:v>
                </c:pt>
                <c:pt idx="3">
                  <c:v>-5.5929742723183497E-2</c:v>
                </c:pt>
                <c:pt idx="4">
                  <c:v>-4.22371131371835E-2</c:v>
                </c:pt>
                <c:pt idx="5">
                  <c:v>-4.4574594737940898E-2</c:v>
                </c:pt>
                <c:pt idx="6">
                  <c:v>-4.5535284200385398E-2</c:v>
                </c:pt>
                <c:pt idx="7">
                  <c:v>1.28466744726858</c:v>
                </c:pt>
                <c:pt idx="8">
                  <c:v>-8.04155837719122E-2</c:v>
                </c:pt>
                <c:pt idx="9">
                  <c:v>-7.7566146686201806E-2</c:v>
                </c:pt>
                <c:pt idx="10">
                  <c:v>0.25242528075176601</c:v>
                </c:pt>
                <c:pt idx="11">
                  <c:v>-0.13790252000143599</c:v>
                </c:pt>
                <c:pt idx="12">
                  <c:v>-8.7144835211967697E-2</c:v>
                </c:pt>
                <c:pt idx="13">
                  <c:v>-6.5260545905707207E-2</c:v>
                </c:pt>
                <c:pt idx="14">
                  <c:v>-3.6127795558888301E-2</c:v>
                </c:pt>
                <c:pt idx="15">
                  <c:v>-7.3896244704619904E-2</c:v>
                </c:pt>
                <c:pt idx="16">
                  <c:v>-6.9849413612929803E-2</c:v>
                </c:pt>
                <c:pt idx="17">
                  <c:v>-7.6863186016372598E-2</c:v>
                </c:pt>
                <c:pt idx="18">
                  <c:v>-8.2150040826080906E-2</c:v>
                </c:pt>
                <c:pt idx="19">
                  <c:v>-6.6583784699557003E-2</c:v>
                </c:pt>
                <c:pt idx="20">
                  <c:v>-3.0914463543682599E-2</c:v>
                </c:pt>
                <c:pt idx="21">
                  <c:v>-8.2360151403021706E-2</c:v>
                </c:pt>
                <c:pt idx="22">
                  <c:v>-4.5301102576422198E-2</c:v>
                </c:pt>
                <c:pt idx="23">
                  <c:v>-9.7822314225000095E-2</c:v>
                </c:pt>
                <c:pt idx="24">
                  <c:v>-5.5176568142436801E-2</c:v>
                </c:pt>
                <c:pt idx="25">
                  <c:v>-5.5644684307073602E-2</c:v>
                </c:pt>
                <c:pt idx="26">
                  <c:v>-9.0332202304096706E-2</c:v>
                </c:pt>
                <c:pt idx="27">
                  <c:v>1.47279443992236</c:v>
                </c:pt>
                <c:pt idx="28">
                  <c:v>-6.7566650335488504E-2</c:v>
                </c:pt>
                <c:pt idx="29">
                  <c:v>-9.1384706769322092E-3</c:v>
                </c:pt>
              </c:numCache>
            </c:numRef>
          </c:val>
          <c:smooth val="0"/>
          <c:extLst>
            <c:ext xmlns:c16="http://schemas.microsoft.com/office/drawing/2014/chart" uri="{C3380CC4-5D6E-409C-BE32-E72D297353CC}">
              <c16:uniqueId val="{00000003-2EC2-4631-BA1C-CE1E98E4EB64}"/>
            </c:ext>
          </c:extLst>
        </c:ser>
        <c:dLbls>
          <c:showLegendKey val="0"/>
          <c:showVal val="0"/>
          <c:showCatName val="0"/>
          <c:showSerName val="0"/>
          <c:showPercent val="0"/>
          <c:showBubbleSize val="0"/>
        </c:dLbls>
        <c:smooth val="0"/>
        <c:axId val="317043064"/>
        <c:axId val="317048312"/>
      </c:lineChart>
      <c:dateAx>
        <c:axId val="317043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8312"/>
        <c:crosses val="autoZero"/>
        <c:auto val="1"/>
        <c:lblOffset val="100"/>
        <c:baseTimeUnit val="days"/>
      </c:dateAx>
      <c:valAx>
        <c:axId val="31704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1</c:v>
                </c:pt>
                <c:pt idx="19">
                  <c:v>0</c:v>
                </c:pt>
                <c:pt idx="20">
                  <c:v>0</c:v>
                </c:pt>
                <c:pt idx="21">
                  <c:v>0</c:v>
                </c:pt>
                <c:pt idx="22">
                  <c:v>1</c:v>
                </c:pt>
                <c:pt idx="23">
                  <c:v>0</c:v>
                </c:pt>
                <c:pt idx="24">
                  <c:v>1</c:v>
                </c:pt>
                <c:pt idx="25">
                  <c:v>0</c:v>
                </c:pt>
                <c:pt idx="26">
                  <c:v>1</c:v>
                </c:pt>
                <c:pt idx="27">
                  <c:v>0</c:v>
                </c:pt>
                <c:pt idx="28">
                  <c:v>0</c:v>
                </c:pt>
                <c:pt idx="29">
                  <c:v>0</c:v>
                </c:pt>
              </c:numCache>
            </c:numRef>
          </c:val>
          <c:smooth val="0"/>
          <c:extLst>
            <c:ext xmlns:c16="http://schemas.microsoft.com/office/drawing/2014/chart" uri="{C3380CC4-5D6E-409C-BE32-E72D297353CC}">
              <c16:uniqueId val="{00000000-1464-4724-8FDF-B584F058C52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3</c:v>
                </c:pt>
                <c:pt idx="1">
                  <c:v>2</c:v>
                </c:pt>
                <c:pt idx="2">
                  <c:v>2</c:v>
                </c:pt>
                <c:pt idx="3">
                  <c:v>4</c:v>
                </c:pt>
                <c:pt idx="4">
                  <c:v>5</c:v>
                </c:pt>
                <c:pt idx="5">
                  <c:v>0</c:v>
                </c:pt>
                <c:pt idx="6">
                  <c:v>0</c:v>
                </c:pt>
                <c:pt idx="7">
                  <c:v>3</c:v>
                </c:pt>
                <c:pt idx="8">
                  <c:v>1</c:v>
                </c:pt>
                <c:pt idx="9">
                  <c:v>4</c:v>
                </c:pt>
                <c:pt idx="10">
                  <c:v>3</c:v>
                </c:pt>
                <c:pt idx="11">
                  <c:v>4</c:v>
                </c:pt>
                <c:pt idx="12">
                  <c:v>0</c:v>
                </c:pt>
                <c:pt idx="13">
                  <c:v>1</c:v>
                </c:pt>
                <c:pt idx="14">
                  <c:v>3</c:v>
                </c:pt>
                <c:pt idx="15">
                  <c:v>3</c:v>
                </c:pt>
                <c:pt idx="16">
                  <c:v>2</c:v>
                </c:pt>
                <c:pt idx="17">
                  <c:v>3</c:v>
                </c:pt>
                <c:pt idx="18">
                  <c:v>6</c:v>
                </c:pt>
                <c:pt idx="19">
                  <c:v>1</c:v>
                </c:pt>
                <c:pt idx="20">
                  <c:v>1</c:v>
                </c:pt>
                <c:pt idx="21">
                  <c:v>3</c:v>
                </c:pt>
                <c:pt idx="22">
                  <c:v>3</c:v>
                </c:pt>
                <c:pt idx="23">
                  <c:v>4</c:v>
                </c:pt>
                <c:pt idx="24">
                  <c:v>4</c:v>
                </c:pt>
                <c:pt idx="25">
                  <c:v>3</c:v>
                </c:pt>
                <c:pt idx="26">
                  <c:v>0</c:v>
                </c:pt>
                <c:pt idx="27">
                  <c:v>0</c:v>
                </c:pt>
                <c:pt idx="28">
                  <c:v>3</c:v>
                </c:pt>
                <c:pt idx="29">
                  <c:v>0</c:v>
                </c:pt>
              </c:numCache>
            </c:numRef>
          </c:val>
          <c:smooth val="0"/>
          <c:extLst>
            <c:ext xmlns:c16="http://schemas.microsoft.com/office/drawing/2014/chart" uri="{C3380CC4-5D6E-409C-BE32-E72D297353CC}">
              <c16:uniqueId val="{00000001-1464-4724-8FDF-B584F058C52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0</c:v>
                </c:pt>
                <c:pt idx="1">
                  <c:v>1</c:v>
                </c:pt>
                <c:pt idx="2">
                  <c:v>1</c:v>
                </c:pt>
                <c:pt idx="3">
                  <c:v>0</c:v>
                </c:pt>
                <c:pt idx="4">
                  <c:v>1</c:v>
                </c:pt>
                <c:pt idx="5">
                  <c:v>0</c:v>
                </c:pt>
                <c:pt idx="6">
                  <c:v>1</c:v>
                </c:pt>
                <c:pt idx="7">
                  <c:v>0</c:v>
                </c:pt>
                <c:pt idx="8">
                  <c:v>1</c:v>
                </c:pt>
                <c:pt idx="9">
                  <c:v>0</c:v>
                </c:pt>
                <c:pt idx="10">
                  <c:v>0</c:v>
                </c:pt>
                <c:pt idx="11">
                  <c:v>1</c:v>
                </c:pt>
                <c:pt idx="12">
                  <c:v>1</c:v>
                </c:pt>
                <c:pt idx="13">
                  <c:v>1</c:v>
                </c:pt>
                <c:pt idx="14">
                  <c:v>0</c:v>
                </c:pt>
                <c:pt idx="15">
                  <c:v>0</c:v>
                </c:pt>
                <c:pt idx="16">
                  <c:v>0</c:v>
                </c:pt>
                <c:pt idx="17">
                  <c:v>0</c:v>
                </c:pt>
                <c:pt idx="18">
                  <c:v>1</c:v>
                </c:pt>
                <c:pt idx="19">
                  <c:v>0</c:v>
                </c:pt>
                <c:pt idx="20">
                  <c:v>0</c:v>
                </c:pt>
                <c:pt idx="21">
                  <c:v>1</c:v>
                </c:pt>
                <c:pt idx="22">
                  <c:v>0</c:v>
                </c:pt>
                <c:pt idx="23">
                  <c:v>1</c:v>
                </c:pt>
                <c:pt idx="24">
                  <c:v>0</c:v>
                </c:pt>
                <c:pt idx="25">
                  <c:v>1</c:v>
                </c:pt>
                <c:pt idx="26">
                  <c:v>0</c:v>
                </c:pt>
                <c:pt idx="27">
                  <c:v>0</c:v>
                </c:pt>
                <c:pt idx="28">
                  <c:v>1</c:v>
                </c:pt>
                <c:pt idx="29">
                  <c:v>0</c:v>
                </c:pt>
              </c:numCache>
            </c:numRef>
          </c:val>
          <c:smooth val="0"/>
          <c:extLst>
            <c:ext xmlns:c16="http://schemas.microsoft.com/office/drawing/2014/chart" uri="{C3380CC4-5D6E-409C-BE32-E72D297353CC}">
              <c16:uniqueId val="{00000002-1464-4724-8FDF-B584F058C52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0</c:v>
                </c:pt>
                <c:pt idx="1">
                  <c:v>1</c:v>
                </c:pt>
                <c:pt idx="2">
                  <c:v>0</c:v>
                </c:pt>
                <c:pt idx="3">
                  <c:v>1</c:v>
                </c:pt>
                <c:pt idx="4">
                  <c:v>1</c:v>
                </c:pt>
                <c:pt idx="5">
                  <c:v>0</c:v>
                </c:pt>
                <c:pt idx="6">
                  <c:v>0</c:v>
                </c:pt>
                <c:pt idx="7">
                  <c:v>0</c:v>
                </c:pt>
                <c:pt idx="8">
                  <c:v>1</c:v>
                </c:pt>
                <c:pt idx="9">
                  <c:v>0</c:v>
                </c:pt>
                <c:pt idx="10">
                  <c:v>1</c:v>
                </c:pt>
                <c:pt idx="11">
                  <c:v>0</c:v>
                </c:pt>
                <c:pt idx="12">
                  <c:v>1</c:v>
                </c:pt>
                <c:pt idx="13">
                  <c:v>0</c:v>
                </c:pt>
                <c:pt idx="14">
                  <c:v>0</c:v>
                </c:pt>
                <c:pt idx="15">
                  <c:v>2</c:v>
                </c:pt>
                <c:pt idx="16">
                  <c:v>1</c:v>
                </c:pt>
                <c:pt idx="17">
                  <c:v>1</c:v>
                </c:pt>
                <c:pt idx="18">
                  <c:v>1</c:v>
                </c:pt>
                <c:pt idx="19">
                  <c:v>0</c:v>
                </c:pt>
                <c:pt idx="20">
                  <c:v>0</c:v>
                </c:pt>
                <c:pt idx="21">
                  <c:v>1</c:v>
                </c:pt>
                <c:pt idx="22">
                  <c:v>1</c:v>
                </c:pt>
                <c:pt idx="23">
                  <c:v>0</c:v>
                </c:pt>
                <c:pt idx="24">
                  <c:v>1</c:v>
                </c:pt>
                <c:pt idx="25">
                  <c:v>1</c:v>
                </c:pt>
                <c:pt idx="26">
                  <c:v>0</c:v>
                </c:pt>
                <c:pt idx="27">
                  <c:v>0</c:v>
                </c:pt>
                <c:pt idx="28">
                  <c:v>1</c:v>
                </c:pt>
                <c:pt idx="29">
                  <c:v>0</c:v>
                </c:pt>
              </c:numCache>
            </c:numRef>
          </c:val>
          <c:smooth val="0"/>
          <c:extLst>
            <c:ext xmlns:c16="http://schemas.microsoft.com/office/drawing/2014/chart" uri="{C3380CC4-5D6E-409C-BE32-E72D297353CC}">
              <c16:uniqueId val="{00000003-1464-4724-8FDF-B584F058C524}"/>
            </c:ext>
          </c:extLst>
        </c:ser>
        <c:dLbls>
          <c:showLegendKey val="0"/>
          <c:showVal val="0"/>
          <c:showCatName val="0"/>
          <c:showSerName val="0"/>
          <c:showPercent val="0"/>
          <c:showBubbleSize val="0"/>
        </c:dLbls>
        <c:smooth val="0"/>
        <c:axId val="317045032"/>
        <c:axId val="317046344"/>
      </c:lineChart>
      <c:dateAx>
        <c:axId val="31704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6344"/>
        <c:crosses val="autoZero"/>
        <c:auto val="1"/>
        <c:lblOffset val="100"/>
        <c:baseTimeUnit val="days"/>
      </c:dateAx>
      <c:valAx>
        <c:axId val="31704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1</c:v>
                </c:pt>
                <c:pt idx="15">
                  <c:v>0</c:v>
                </c:pt>
                <c:pt idx="16">
                  <c:v>1</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C18B-4921-8EE5-C5F206FCF23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17</c:v>
                </c:pt>
                <c:pt idx="11">
                  <c:v>3</c:v>
                </c:pt>
                <c:pt idx="12">
                  <c:v>7</c:v>
                </c:pt>
                <c:pt idx="13">
                  <c:v>4</c:v>
                </c:pt>
                <c:pt idx="14">
                  <c:v>8</c:v>
                </c:pt>
                <c:pt idx="15">
                  <c:v>8</c:v>
                </c:pt>
                <c:pt idx="16">
                  <c:v>7</c:v>
                </c:pt>
                <c:pt idx="17">
                  <c:v>4</c:v>
                </c:pt>
                <c:pt idx="18">
                  <c:v>10</c:v>
                </c:pt>
                <c:pt idx="19">
                  <c:v>1</c:v>
                </c:pt>
                <c:pt idx="20">
                  <c:v>0</c:v>
                </c:pt>
                <c:pt idx="21">
                  <c:v>0</c:v>
                </c:pt>
                <c:pt idx="22">
                  <c:v>0</c:v>
                </c:pt>
                <c:pt idx="23">
                  <c:v>0</c:v>
                </c:pt>
              </c:numCache>
            </c:numRef>
          </c:val>
          <c:smooth val="0"/>
          <c:extLst>
            <c:ext xmlns:c16="http://schemas.microsoft.com/office/drawing/2014/chart" uri="{C3380CC4-5D6E-409C-BE32-E72D297353CC}">
              <c16:uniqueId val="{00000001-C18B-4921-8EE5-C5F206FCF23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0</c:v>
                </c:pt>
                <c:pt idx="16">
                  <c:v>1</c:v>
                </c:pt>
                <c:pt idx="17">
                  <c:v>1</c:v>
                </c:pt>
                <c:pt idx="18">
                  <c:v>1</c:v>
                </c:pt>
                <c:pt idx="19">
                  <c:v>4</c:v>
                </c:pt>
                <c:pt idx="20">
                  <c:v>1</c:v>
                </c:pt>
                <c:pt idx="21">
                  <c:v>1</c:v>
                </c:pt>
                <c:pt idx="22">
                  <c:v>0</c:v>
                </c:pt>
                <c:pt idx="23">
                  <c:v>2</c:v>
                </c:pt>
              </c:numCache>
            </c:numRef>
          </c:val>
          <c:smooth val="0"/>
          <c:extLst>
            <c:ext xmlns:c16="http://schemas.microsoft.com/office/drawing/2014/chart" uri="{C3380CC4-5D6E-409C-BE32-E72D297353CC}">
              <c16:uniqueId val="{00000002-C18B-4921-8EE5-C5F206FCF23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2</c:v>
                </c:pt>
                <c:pt idx="15">
                  <c:v>1</c:v>
                </c:pt>
                <c:pt idx="16">
                  <c:v>3</c:v>
                </c:pt>
                <c:pt idx="17">
                  <c:v>2</c:v>
                </c:pt>
                <c:pt idx="18">
                  <c:v>4</c:v>
                </c:pt>
                <c:pt idx="19">
                  <c:v>1</c:v>
                </c:pt>
                <c:pt idx="20">
                  <c:v>0</c:v>
                </c:pt>
                <c:pt idx="21">
                  <c:v>1</c:v>
                </c:pt>
                <c:pt idx="22">
                  <c:v>0</c:v>
                </c:pt>
                <c:pt idx="23">
                  <c:v>0</c:v>
                </c:pt>
              </c:numCache>
            </c:numRef>
          </c:val>
          <c:smooth val="0"/>
          <c:extLst>
            <c:ext xmlns:c16="http://schemas.microsoft.com/office/drawing/2014/chart" uri="{C3380CC4-5D6E-409C-BE32-E72D297353CC}">
              <c16:uniqueId val="{00000003-C18B-4921-8EE5-C5F206FCF23E}"/>
            </c:ext>
          </c:extLst>
        </c:ser>
        <c:dLbls>
          <c:showLegendKey val="0"/>
          <c:showVal val="0"/>
          <c:showCatName val="0"/>
          <c:showSerName val="0"/>
          <c:showPercent val="0"/>
          <c:showBubbleSize val="0"/>
        </c:dLbls>
        <c:smooth val="0"/>
        <c:axId val="317042736"/>
        <c:axId val="317043392"/>
      </c:lineChart>
      <c:catAx>
        <c:axId val="31704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3392"/>
        <c:crosses val="autoZero"/>
        <c:auto val="1"/>
        <c:lblAlgn val="ctr"/>
        <c:lblOffset val="100"/>
        <c:noMultiLvlLbl val="0"/>
      </c:catAx>
      <c:valAx>
        <c:axId val="31704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4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0</c:v>
                </c:pt>
                <c:pt idx="3">
                  <c:v>2</c:v>
                </c:pt>
                <c:pt idx="4">
                  <c:v>1</c:v>
                </c:pt>
                <c:pt idx="5">
                  <c:v>1</c:v>
                </c:pt>
                <c:pt idx="6">
                  <c:v>0</c:v>
                </c:pt>
              </c:numCache>
            </c:numRef>
          </c:val>
          <c:extLst>
            <c:ext xmlns:c16="http://schemas.microsoft.com/office/drawing/2014/chart" uri="{C3380CC4-5D6E-409C-BE32-E72D297353CC}">
              <c16:uniqueId val="{00000000-2196-4D39-B87C-687DE1A5B389}"/>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9</c:v>
                </c:pt>
                <c:pt idx="2">
                  <c:v>12</c:v>
                </c:pt>
                <c:pt idx="3">
                  <c:v>14</c:v>
                </c:pt>
                <c:pt idx="4">
                  <c:v>18</c:v>
                </c:pt>
                <c:pt idx="5">
                  <c:v>1</c:v>
                </c:pt>
                <c:pt idx="6">
                  <c:v>2</c:v>
                </c:pt>
              </c:numCache>
            </c:numRef>
          </c:val>
          <c:extLst>
            <c:ext xmlns:c16="http://schemas.microsoft.com/office/drawing/2014/chart" uri="{C3380CC4-5D6E-409C-BE32-E72D297353CC}">
              <c16:uniqueId val="{00000001-2196-4D39-B87C-687DE1A5B389}"/>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0</c:v>
                </c:pt>
                <c:pt idx="4">
                  <c:v>4</c:v>
                </c:pt>
                <c:pt idx="5">
                  <c:v>1</c:v>
                </c:pt>
                <c:pt idx="6">
                  <c:v>2</c:v>
                </c:pt>
              </c:numCache>
            </c:numRef>
          </c:val>
          <c:extLst>
            <c:ext xmlns:c16="http://schemas.microsoft.com/office/drawing/2014/chart" uri="{C3380CC4-5D6E-409C-BE32-E72D297353CC}">
              <c16:uniqueId val="{00000002-2196-4D39-B87C-687DE1A5B389}"/>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1</c:v>
                </c:pt>
                <c:pt idx="3">
                  <c:v>4</c:v>
                </c:pt>
                <c:pt idx="4">
                  <c:v>3</c:v>
                </c:pt>
                <c:pt idx="5">
                  <c:v>1</c:v>
                </c:pt>
                <c:pt idx="6">
                  <c:v>0</c:v>
                </c:pt>
              </c:numCache>
            </c:numRef>
          </c:val>
          <c:extLst>
            <c:ext xmlns:c16="http://schemas.microsoft.com/office/drawing/2014/chart" uri="{C3380CC4-5D6E-409C-BE32-E72D297353CC}">
              <c16:uniqueId val="{00000003-2196-4D39-B87C-687DE1A5B389}"/>
            </c:ext>
          </c:extLst>
        </c:ser>
        <c:dLbls>
          <c:showLegendKey val="0"/>
          <c:showVal val="0"/>
          <c:showCatName val="0"/>
          <c:showSerName val="0"/>
          <c:showPercent val="0"/>
          <c:showBubbleSize val="0"/>
        </c:dLbls>
        <c:gapWidth val="219"/>
        <c:overlap val="-27"/>
        <c:axId val="317051592"/>
        <c:axId val="317055200"/>
      </c:barChart>
      <c:catAx>
        <c:axId val="317051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5200"/>
        <c:crosses val="autoZero"/>
        <c:auto val="1"/>
        <c:lblAlgn val="ctr"/>
        <c:lblOffset val="100"/>
        <c:noMultiLvlLbl val="0"/>
      </c:catAx>
      <c:valAx>
        <c:axId val="31705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195</c:v>
                </c:pt>
                <c:pt idx="1">
                  <c:v>2559</c:v>
                </c:pt>
                <c:pt idx="2">
                  <c:v>214</c:v>
                </c:pt>
                <c:pt idx="3">
                  <c:v>735</c:v>
                </c:pt>
              </c:numCache>
            </c:numRef>
          </c:val>
          <c:extLst>
            <c:ext xmlns:c16="http://schemas.microsoft.com/office/drawing/2014/chart" uri="{C3380CC4-5D6E-409C-BE32-E72D297353CC}">
              <c16:uniqueId val="{00000000-AD1C-46DF-805B-CC03D8D45AEE}"/>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17</c:v>
                </c:pt>
                <c:pt idx="1">
                  <c:v>305</c:v>
                </c:pt>
                <c:pt idx="2">
                  <c:v>16</c:v>
                </c:pt>
                <c:pt idx="3">
                  <c:v>127</c:v>
                </c:pt>
              </c:numCache>
            </c:numRef>
          </c:val>
          <c:extLst>
            <c:ext xmlns:c16="http://schemas.microsoft.com/office/drawing/2014/chart" uri="{C3380CC4-5D6E-409C-BE32-E72D297353CC}">
              <c16:uniqueId val="{00000001-AD1C-46DF-805B-CC03D8D45AEE}"/>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10</c:v>
                </c:pt>
                <c:pt idx="1">
                  <c:v>3</c:v>
                </c:pt>
                <c:pt idx="2">
                  <c:v>1</c:v>
                </c:pt>
                <c:pt idx="3">
                  <c:v>0</c:v>
                </c:pt>
              </c:numCache>
            </c:numRef>
          </c:val>
          <c:extLst>
            <c:ext xmlns:c16="http://schemas.microsoft.com/office/drawing/2014/chart" uri="{C3380CC4-5D6E-409C-BE32-E72D297353CC}">
              <c16:uniqueId val="{00000002-AD1C-46DF-805B-CC03D8D45AEE}"/>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8</c:v>
                </c:pt>
                <c:pt idx="2">
                  <c:v>0</c:v>
                </c:pt>
                <c:pt idx="3">
                  <c:v>1</c:v>
                </c:pt>
              </c:numCache>
            </c:numRef>
          </c:val>
          <c:extLst>
            <c:ext xmlns:c16="http://schemas.microsoft.com/office/drawing/2014/chart" uri="{C3380CC4-5D6E-409C-BE32-E72D297353CC}">
              <c16:uniqueId val="{00000003-AD1C-46DF-805B-CC03D8D45AEE}"/>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4-AD1C-46DF-805B-CC03D8D45AEE}"/>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5-AD1C-46DF-805B-CC03D8D45AE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60</c:v>
                </c:pt>
                <c:pt idx="1">
                  <c:v>224</c:v>
                </c:pt>
                <c:pt idx="2">
                  <c:v>76</c:v>
                </c:pt>
                <c:pt idx="3">
                  <c:v>36</c:v>
                </c:pt>
              </c:numCache>
            </c:numRef>
          </c:val>
          <c:extLst>
            <c:ext xmlns:c16="http://schemas.microsoft.com/office/drawing/2014/chart" uri="{C3380CC4-5D6E-409C-BE32-E72D297353CC}">
              <c16:uniqueId val="{00000006-AD1C-46DF-805B-CC03D8D45AE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8</c:v>
                </c:pt>
                <c:pt idx="1">
                  <c:v>201</c:v>
                </c:pt>
                <c:pt idx="2">
                  <c:v>14</c:v>
                </c:pt>
                <c:pt idx="3">
                  <c:v>83</c:v>
                </c:pt>
              </c:numCache>
            </c:numRef>
          </c:val>
          <c:extLst>
            <c:ext xmlns:c16="http://schemas.microsoft.com/office/drawing/2014/chart" uri="{C3380CC4-5D6E-409C-BE32-E72D297353CC}">
              <c16:uniqueId val="{00000007-AD1C-46DF-805B-CC03D8D45AEE}"/>
            </c:ext>
          </c:extLst>
        </c:ser>
        <c:dLbls>
          <c:showLegendKey val="0"/>
          <c:showVal val="0"/>
          <c:showCatName val="0"/>
          <c:showSerName val="0"/>
          <c:showPercent val="0"/>
          <c:showBubbleSize val="0"/>
        </c:dLbls>
        <c:gapWidth val="150"/>
        <c:overlap val="100"/>
        <c:axId val="318665480"/>
        <c:axId val="318659904"/>
      </c:barChart>
      <c:catAx>
        <c:axId val="31866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59904"/>
        <c:crosses val="autoZero"/>
        <c:auto val="1"/>
        <c:lblAlgn val="ctr"/>
        <c:lblOffset val="100"/>
        <c:noMultiLvlLbl val="0"/>
      </c:catAx>
      <c:valAx>
        <c:axId val="318659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6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2</c:v>
                </c:pt>
                <c:pt idx="1">
                  <c:v>25</c:v>
                </c:pt>
                <c:pt idx="2">
                  <c:v>9</c:v>
                </c:pt>
                <c:pt idx="3">
                  <c:v>2</c:v>
                </c:pt>
              </c:numCache>
            </c:numRef>
          </c:val>
          <c:extLst>
            <c:ext xmlns:c16="http://schemas.microsoft.com/office/drawing/2014/chart" uri="{C3380CC4-5D6E-409C-BE32-E72D297353CC}">
              <c16:uniqueId val="{00000000-100E-45F9-96A5-E780E717182F}"/>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c:v>
                </c:pt>
                <c:pt idx="1">
                  <c:v>29</c:v>
                </c:pt>
                <c:pt idx="2">
                  <c:v>3</c:v>
                </c:pt>
                <c:pt idx="3">
                  <c:v>11</c:v>
                </c:pt>
              </c:numCache>
            </c:numRef>
          </c:val>
          <c:extLst>
            <c:ext xmlns:c16="http://schemas.microsoft.com/office/drawing/2014/chart" uri="{C3380CC4-5D6E-409C-BE32-E72D297353CC}">
              <c16:uniqueId val="{00000001-100E-45F9-96A5-E780E717182F}"/>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c:v>
                </c:pt>
                <c:pt idx="1">
                  <c:v>16</c:v>
                </c:pt>
                <c:pt idx="2">
                  <c:v>1</c:v>
                </c:pt>
                <c:pt idx="3">
                  <c:v>2</c:v>
                </c:pt>
              </c:numCache>
            </c:numRef>
          </c:val>
          <c:extLst>
            <c:ext xmlns:c16="http://schemas.microsoft.com/office/drawing/2014/chart" uri="{C3380CC4-5D6E-409C-BE32-E72D297353CC}">
              <c16:uniqueId val="{00000002-100E-45F9-96A5-E780E717182F}"/>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c:v>
                </c:pt>
                <c:pt idx="2">
                  <c:v>0</c:v>
                </c:pt>
                <c:pt idx="3">
                  <c:v>1</c:v>
                </c:pt>
              </c:numCache>
            </c:numRef>
          </c:val>
          <c:extLst>
            <c:ext xmlns:c16="http://schemas.microsoft.com/office/drawing/2014/chart" uri="{C3380CC4-5D6E-409C-BE32-E72D297353CC}">
              <c16:uniqueId val="{00000003-100E-45F9-96A5-E780E717182F}"/>
            </c:ext>
          </c:extLst>
        </c:ser>
        <c:dLbls>
          <c:showLegendKey val="0"/>
          <c:showVal val="0"/>
          <c:showCatName val="0"/>
          <c:showSerName val="0"/>
          <c:showPercent val="0"/>
          <c:showBubbleSize val="0"/>
        </c:dLbls>
        <c:gapWidth val="150"/>
        <c:overlap val="100"/>
        <c:axId val="320531240"/>
        <c:axId val="320531568"/>
      </c:barChart>
      <c:catAx>
        <c:axId val="320531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31568"/>
        <c:crosses val="autoZero"/>
        <c:auto val="1"/>
        <c:lblAlgn val="ctr"/>
        <c:lblOffset val="100"/>
        <c:noMultiLvlLbl val="0"/>
      </c:catAx>
      <c:valAx>
        <c:axId val="320531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3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1.16251353009445E-2</c:v>
                </c:pt>
                <c:pt idx="3">
                  <c:v>7.8152170090382996E-4</c:v>
                </c:pt>
                <c:pt idx="4">
                  <c:v>9.7690212612978693E-4</c:v>
                </c:pt>
                <c:pt idx="5">
                  <c:v>2.6376357405504302E-3</c:v>
                </c:pt>
              </c:numCache>
            </c:numRef>
          </c:val>
          <c:extLst>
            <c:ext xmlns:c16="http://schemas.microsoft.com/office/drawing/2014/chart" uri="{C3380CC4-5D6E-409C-BE32-E72D297353CC}">
              <c16:uniqueId val="{00000000-F74E-406A-B423-20E5A677556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2.5840696766416399E-3</c:v>
                </c:pt>
                <c:pt idx="1">
                  <c:v>9.6791613317504799E-3</c:v>
                </c:pt>
                <c:pt idx="2">
                  <c:v>2.8388136589394299E-3</c:v>
                </c:pt>
                <c:pt idx="3">
                  <c:v>4.8379949579244299E-3</c:v>
                </c:pt>
                <c:pt idx="4">
                  <c:v>4.7896308654246898E-3</c:v>
                </c:pt>
                <c:pt idx="5">
                  <c:v>2.3975904216262701E-3</c:v>
                </c:pt>
                <c:pt idx="6">
                  <c:v>6.7931728612744199E-3</c:v>
                </c:pt>
              </c:numCache>
            </c:numRef>
          </c:val>
          <c:extLst>
            <c:ext xmlns:c16="http://schemas.microsoft.com/office/drawing/2014/chart" uri="{C3380CC4-5D6E-409C-BE32-E72D297353CC}">
              <c16:uniqueId val="{00000001-F74E-406A-B423-20E5A677556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9.7540674461250292E-3</c:v>
                </c:pt>
                <c:pt idx="1">
                  <c:v>8.7786607015125293E-3</c:v>
                </c:pt>
                <c:pt idx="2">
                  <c:v>2.6335982104537602E-2</c:v>
                </c:pt>
                <c:pt idx="4">
                  <c:v>1.6419346867643798E-2</c:v>
                </c:pt>
                <c:pt idx="5">
                  <c:v>1.170488093535E-2</c:v>
                </c:pt>
                <c:pt idx="6">
                  <c:v>2.0808677218400101E-2</c:v>
                </c:pt>
              </c:numCache>
            </c:numRef>
          </c:val>
          <c:extLst>
            <c:ext xmlns:c16="http://schemas.microsoft.com/office/drawing/2014/chart" uri="{C3380CC4-5D6E-409C-BE32-E72D297353CC}">
              <c16:uniqueId val="{00000002-F74E-406A-B423-20E5A6775561}"/>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1.80239420101419E-3</c:v>
                </c:pt>
                <c:pt idx="1">
                  <c:v>3.8285338890508302E-3</c:v>
                </c:pt>
                <c:pt idx="2">
                  <c:v>1.1684486544505801E-2</c:v>
                </c:pt>
                <c:pt idx="3">
                  <c:v>2.7502049446509599E-3</c:v>
                </c:pt>
                <c:pt idx="4">
                  <c:v>2.5482124910890299E-3</c:v>
                </c:pt>
                <c:pt idx="5">
                  <c:v>7.9553950941315902E-3</c:v>
                </c:pt>
              </c:numCache>
            </c:numRef>
          </c:val>
          <c:extLst>
            <c:ext xmlns:c16="http://schemas.microsoft.com/office/drawing/2014/chart" uri="{C3380CC4-5D6E-409C-BE32-E72D297353CC}">
              <c16:uniqueId val="{00000003-F74E-406A-B423-20E5A6775561}"/>
            </c:ext>
          </c:extLst>
        </c:ser>
        <c:dLbls>
          <c:showLegendKey val="0"/>
          <c:showVal val="0"/>
          <c:showCatName val="0"/>
          <c:showSerName val="0"/>
          <c:showPercent val="0"/>
          <c:showBubbleSize val="0"/>
        </c:dLbls>
        <c:gapWidth val="219"/>
        <c:overlap val="-27"/>
        <c:axId val="320526976"/>
        <c:axId val="320527304"/>
      </c:barChart>
      <c:catAx>
        <c:axId val="32052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27304"/>
        <c:crosses val="autoZero"/>
        <c:auto val="1"/>
        <c:lblAlgn val="ctr"/>
        <c:lblOffset val="100"/>
        <c:noMultiLvlLbl val="0"/>
      </c:catAx>
      <c:valAx>
        <c:axId val="32052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2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1.3677605168571599E-3</c:v>
                </c:pt>
                <c:pt idx="16">
                  <c:v>0</c:v>
                </c:pt>
                <c:pt idx="17" formatCode="0.00E+00">
                  <c:v>9.7703861549720003E-5</c:v>
                </c:pt>
                <c:pt idx="18">
                  <c:v>9.7707584648966004E-4</c:v>
                </c:pt>
                <c:pt idx="19">
                  <c:v>0</c:v>
                </c:pt>
                <c:pt idx="20">
                  <c:v>0</c:v>
                </c:pt>
                <c:pt idx="21">
                  <c:v>0</c:v>
                </c:pt>
                <c:pt idx="22">
                  <c:v>2.1889129604168299E-2</c:v>
                </c:pt>
                <c:pt idx="23">
                  <c:v>0</c:v>
                </c:pt>
                <c:pt idx="24">
                  <c:v>1.4658500904429501E-3</c:v>
                </c:pt>
                <c:pt idx="25">
                  <c:v>0</c:v>
                </c:pt>
                <c:pt idx="26">
                  <c:v>2.6386642495199101E-3</c:v>
                </c:pt>
                <c:pt idx="27">
                  <c:v>0</c:v>
                </c:pt>
                <c:pt idx="28">
                  <c:v>0</c:v>
                </c:pt>
                <c:pt idx="29">
                  <c:v>0</c:v>
                </c:pt>
              </c:numCache>
            </c:numRef>
          </c:val>
          <c:smooth val="0"/>
          <c:extLst>
            <c:ext xmlns:c16="http://schemas.microsoft.com/office/drawing/2014/chart" uri="{C3380CC4-5D6E-409C-BE32-E72D297353CC}">
              <c16:uniqueId val="{00000000-64BF-4508-8B63-AA81C2130DF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2.73084553305272E-3</c:v>
                </c:pt>
                <c:pt idx="1">
                  <c:v>4.24605541451991E-3</c:v>
                </c:pt>
                <c:pt idx="2">
                  <c:v>1.3986698649584199E-3</c:v>
                </c:pt>
                <c:pt idx="3">
                  <c:v>2.67240242484305E-3</c:v>
                </c:pt>
                <c:pt idx="4">
                  <c:v>5.9941077920404196E-3</c:v>
                </c:pt>
                <c:pt idx="5">
                  <c:v>0</c:v>
                </c:pt>
                <c:pt idx="6">
                  <c:v>0</c:v>
                </c:pt>
                <c:pt idx="7">
                  <c:v>1.7649405548040701E-3</c:v>
                </c:pt>
                <c:pt idx="8">
                  <c:v>3.7961810418718801E-3</c:v>
                </c:pt>
                <c:pt idx="9">
                  <c:v>1.84809092207749E-3</c:v>
                </c:pt>
                <c:pt idx="10">
                  <c:v>8.8573575838460407E-3</c:v>
                </c:pt>
                <c:pt idx="11">
                  <c:v>3.3214792320140699E-3</c:v>
                </c:pt>
                <c:pt idx="12">
                  <c:v>0</c:v>
                </c:pt>
                <c:pt idx="13">
                  <c:v>7.1922467579948798E-3</c:v>
                </c:pt>
                <c:pt idx="14">
                  <c:v>5.2275568829776402E-3</c:v>
                </c:pt>
                <c:pt idx="15">
                  <c:v>2.1776002844865E-2</c:v>
                </c:pt>
                <c:pt idx="16">
                  <c:v>7.1423576772853097E-3</c:v>
                </c:pt>
                <c:pt idx="17">
                  <c:v>4.3621605548135401E-3</c:v>
                </c:pt>
                <c:pt idx="18">
                  <c:v>5.6776953818191899E-3</c:v>
                </c:pt>
                <c:pt idx="19">
                  <c:v>2.3976646746069301E-3</c:v>
                </c:pt>
                <c:pt idx="20">
                  <c:v>6.3937596905420304E-3</c:v>
                </c:pt>
                <c:pt idx="21">
                  <c:v>1.2654164352286601E-3</c:v>
                </c:pt>
                <c:pt idx="22">
                  <c:v>3.1634620795800501E-3</c:v>
                </c:pt>
                <c:pt idx="23">
                  <c:v>2.3975425189181102E-3</c:v>
                </c:pt>
                <c:pt idx="24">
                  <c:v>4.3455544977488002E-3</c:v>
                </c:pt>
                <c:pt idx="25">
                  <c:v>2.9636348681965001E-3</c:v>
                </c:pt>
                <c:pt idx="26">
                  <c:v>0</c:v>
                </c:pt>
                <c:pt idx="27">
                  <c:v>0</c:v>
                </c:pt>
                <c:pt idx="28">
                  <c:v>1.9312745946154699E-3</c:v>
                </c:pt>
                <c:pt idx="29">
                  <c:v>0</c:v>
                </c:pt>
              </c:numCache>
            </c:numRef>
          </c:val>
          <c:smooth val="0"/>
          <c:extLst>
            <c:ext xmlns:c16="http://schemas.microsoft.com/office/drawing/2014/chart" uri="{C3380CC4-5D6E-409C-BE32-E72D297353CC}">
              <c16:uniqueId val="{00000001-64BF-4508-8B63-AA81C2130DF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0</c:v>
                </c:pt>
                <c:pt idx="1">
                  <c:v>3.9005109669366699E-3</c:v>
                </c:pt>
                <c:pt idx="2">
                  <c:v>1.3651965883087199E-2</c:v>
                </c:pt>
                <c:pt idx="3">
                  <c:v>0</c:v>
                </c:pt>
                <c:pt idx="4">
                  <c:v>8.4516565246788404E-3</c:v>
                </c:pt>
                <c:pt idx="5">
                  <c:v>0</c:v>
                </c:pt>
                <c:pt idx="6">
                  <c:v>3.6411160020546299E-2</c:v>
                </c:pt>
                <c:pt idx="7">
                  <c:v>0</c:v>
                </c:pt>
                <c:pt idx="8">
                  <c:v>1.36543625688407E-2</c:v>
                </c:pt>
                <c:pt idx="9">
                  <c:v>0</c:v>
                </c:pt>
                <c:pt idx="10">
                  <c:v>0</c:v>
                </c:pt>
                <c:pt idx="11">
                  <c:v>2.7960750908724401E-2</c:v>
                </c:pt>
                <c:pt idx="12">
                  <c:v>1.17049570493104E-2</c:v>
                </c:pt>
                <c:pt idx="13">
                  <c:v>5.2023384511337804E-3</c:v>
                </c:pt>
                <c:pt idx="14">
                  <c:v>0</c:v>
                </c:pt>
                <c:pt idx="15">
                  <c:v>0</c:v>
                </c:pt>
                <c:pt idx="16">
                  <c:v>0</c:v>
                </c:pt>
                <c:pt idx="17">
                  <c:v>0</c:v>
                </c:pt>
                <c:pt idx="18">
                  <c:v>1.4958668548423801E-2</c:v>
                </c:pt>
                <c:pt idx="19">
                  <c:v>0</c:v>
                </c:pt>
                <c:pt idx="20">
                  <c:v>0</c:v>
                </c:pt>
                <c:pt idx="21">
                  <c:v>9.1057502813026402E-3</c:v>
                </c:pt>
                <c:pt idx="22">
                  <c:v>0</c:v>
                </c:pt>
                <c:pt idx="23">
                  <c:v>3.90246440627256E-2</c:v>
                </c:pt>
                <c:pt idx="24">
                  <c:v>0</c:v>
                </c:pt>
                <c:pt idx="25">
                  <c:v>1.43089430894309E-2</c:v>
                </c:pt>
                <c:pt idx="26">
                  <c:v>0</c:v>
                </c:pt>
                <c:pt idx="27">
                  <c:v>0</c:v>
                </c:pt>
                <c:pt idx="28">
                  <c:v>1.04071132619145E-2</c:v>
                </c:pt>
                <c:pt idx="29">
                  <c:v>0</c:v>
                </c:pt>
              </c:numCache>
            </c:numRef>
          </c:val>
          <c:smooth val="0"/>
          <c:extLst>
            <c:ext xmlns:c16="http://schemas.microsoft.com/office/drawing/2014/chart" uri="{C3380CC4-5D6E-409C-BE32-E72D297353CC}">
              <c16:uniqueId val="{00000002-64BF-4508-8B63-AA81C2130DF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0</c:v>
                </c:pt>
                <c:pt idx="1">
                  <c:v>7.9474143994633303E-3</c:v>
                </c:pt>
                <c:pt idx="2">
                  <c:v>0</c:v>
                </c:pt>
                <c:pt idx="3">
                  <c:v>2.0674113941933298E-3</c:v>
                </c:pt>
                <c:pt idx="4">
                  <c:v>3.32201758036775E-3</c:v>
                </c:pt>
                <c:pt idx="5">
                  <c:v>0</c:v>
                </c:pt>
                <c:pt idx="6">
                  <c:v>0</c:v>
                </c:pt>
                <c:pt idx="7">
                  <c:v>0</c:v>
                </c:pt>
                <c:pt idx="8">
                  <c:v>7.0035563191291304E-3</c:v>
                </c:pt>
                <c:pt idx="9">
                  <c:v>0</c:v>
                </c:pt>
                <c:pt idx="10">
                  <c:v>1.67327714427367E-3</c:v>
                </c:pt>
                <c:pt idx="11">
                  <c:v>0</c:v>
                </c:pt>
                <c:pt idx="12">
                  <c:v>7.9369852973548097E-3</c:v>
                </c:pt>
                <c:pt idx="13">
                  <c:v>0</c:v>
                </c:pt>
                <c:pt idx="14">
                  <c:v>0</c:v>
                </c:pt>
                <c:pt idx="15">
                  <c:v>1.7704381554891999E-3</c:v>
                </c:pt>
                <c:pt idx="16">
                  <c:v>1.1687079684747199E-2</c:v>
                </c:pt>
                <c:pt idx="17">
                  <c:v>5.7856185697204403E-3</c:v>
                </c:pt>
                <c:pt idx="18">
                  <c:v>1.4942508697785299E-3</c:v>
                </c:pt>
                <c:pt idx="19">
                  <c:v>0</c:v>
                </c:pt>
                <c:pt idx="20">
                  <c:v>0</c:v>
                </c:pt>
                <c:pt idx="21">
                  <c:v>3.1809988336337601E-3</c:v>
                </c:pt>
                <c:pt idx="22">
                  <c:v>6.8653584622096304E-4</c:v>
                </c:pt>
                <c:pt idx="23">
                  <c:v>0</c:v>
                </c:pt>
                <c:pt idx="24">
                  <c:v>1.5001171966559899E-3</c:v>
                </c:pt>
                <c:pt idx="25">
                  <c:v>2.8768177892405798E-3</c:v>
                </c:pt>
                <c:pt idx="26">
                  <c:v>0</c:v>
                </c:pt>
                <c:pt idx="27">
                  <c:v>0</c:v>
                </c:pt>
                <c:pt idx="28">
                  <c:v>4.3207902848882201E-4</c:v>
                </c:pt>
                <c:pt idx="29">
                  <c:v>0</c:v>
                </c:pt>
              </c:numCache>
            </c:numRef>
          </c:val>
          <c:smooth val="0"/>
          <c:extLst>
            <c:ext xmlns:c16="http://schemas.microsoft.com/office/drawing/2014/chart" uri="{C3380CC4-5D6E-409C-BE32-E72D297353CC}">
              <c16:uniqueId val="{00000003-64BF-4508-8B63-AA81C2130DFD}"/>
            </c:ext>
          </c:extLst>
        </c:ser>
        <c:dLbls>
          <c:showLegendKey val="0"/>
          <c:showVal val="0"/>
          <c:showCatName val="0"/>
          <c:showSerName val="0"/>
          <c:showPercent val="0"/>
          <c:showBubbleSize val="0"/>
        </c:dLbls>
        <c:smooth val="0"/>
        <c:axId val="320525664"/>
        <c:axId val="320521728"/>
      </c:lineChart>
      <c:dateAx>
        <c:axId val="32052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21728"/>
        <c:crosses val="autoZero"/>
        <c:auto val="1"/>
        <c:lblOffset val="100"/>
        <c:baseTimeUnit val="days"/>
      </c:dateAx>
      <c:valAx>
        <c:axId val="32052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2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1.1677628932013399E-2</c:v>
                </c:pt>
                <c:pt idx="1">
                  <c:v>2.6386771431922101E-3</c:v>
                </c:pt>
                <c:pt idx="2">
                  <c:v>8.1419522094111705E-4</c:v>
                </c:pt>
                <c:pt idx="3">
                  <c:v>0</c:v>
                </c:pt>
              </c:numCache>
            </c:numRef>
          </c:val>
          <c:extLst>
            <c:ext xmlns:c16="http://schemas.microsoft.com/office/drawing/2014/chart" uri="{C3380CC4-5D6E-409C-BE32-E72D297353CC}">
              <c16:uniqueId val="{00000000-A9AF-437E-82F4-37D5F160EADA}"/>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4.8589869757598098E-3</c:v>
                </c:pt>
                <c:pt idx="1">
                  <c:v>5.0638078702479701E-3</c:v>
                </c:pt>
                <c:pt idx="2">
                  <c:v>3.7397713056451102E-3</c:v>
                </c:pt>
                <c:pt idx="3">
                  <c:v>1.6982185687214101E-3</c:v>
                </c:pt>
              </c:numCache>
            </c:numRef>
          </c:val>
          <c:extLst>
            <c:ext xmlns:c16="http://schemas.microsoft.com/office/drawing/2014/chart" uri="{C3380CC4-5D6E-409C-BE32-E72D297353CC}">
              <c16:uniqueId val="{00000001-A9AF-437E-82F4-37D5F160EADA}"/>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1.2065790131803899E-2</c:v>
                </c:pt>
                <c:pt idx="1">
                  <c:v>2.1246753488358701E-2</c:v>
                </c:pt>
                <c:pt idx="2">
                  <c:v>3.6411396767188103E-2</c:v>
                </c:pt>
                <c:pt idx="3">
                  <c:v>0</c:v>
                </c:pt>
              </c:numCache>
            </c:numRef>
          </c:val>
          <c:extLst>
            <c:ext xmlns:c16="http://schemas.microsoft.com/office/drawing/2014/chart" uri="{C3380CC4-5D6E-409C-BE32-E72D297353CC}">
              <c16:uniqueId val="{00000002-A9AF-437E-82F4-37D5F160EADA}"/>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6.8641452177989797E-3</c:v>
                </c:pt>
                <c:pt idx="1">
                  <c:v>3.6694686056523498E-3</c:v>
                </c:pt>
                <c:pt idx="2">
                  <c:v>2.6953543289286799E-3</c:v>
                </c:pt>
                <c:pt idx="3">
                  <c:v>1.6711705745236899E-3</c:v>
                </c:pt>
              </c:numCache>
            </c:numRef>
          </c:val>
          <c:extLst>
            <c:ext xmlns:c16="http://schemas.microsoft.com/office/drawing/2014/chart" uri="{C3380CC4-5D6E-409C-BE32-E72D297353CC}">
              <c16:uniqueId val="{00000003-A9AF-437E-82F4-37D5F160EADA}"/>
            </c:ext>
          </c:extLst>
        </c:ser>
        <c:dLbls>
          <c:showLegendKey val="0"/>
          <c:showVal val="0"/>
          <c:showCatName val="0"/>
          <c:showSerName val="0"/>
          <c:showPercent val="0"/>
          <c:showBubbleSize val="0"/>
        </c:dLbls>
        <c:gapWidth val="219"/>
        <c:overlap val="-27"/>
        <c:axId val="320518776"/>
        <c:axId val="320522712"/>
      </c:barChart>
      <c:catAx>
        <c:axId val="32051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22712"/>
        <c:crosses val="autoZero"/>
        <c:auto val="1"/>
        <c:lblAlgn val="ctr"/>
        <c:lblOffset val="100"/>
        <c:noMultiLvlLbl val="0"/>
      </c:catAx>
      <c:valAx>
        <c:axId val="32052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1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2.63762543374285E-3</c:v>
                </c:pt>
                <c:pt idx="12">
                  <c:v>1.46534746319047E-3</c:v>
                </c:pt>
                <c:pt idx="13">
                  <c:v>1.3676576323111099E-3</c:v>
                </c:pt>
                <c:pt idx="14" formatCode="0.00E+00">
                  <c:v>9.7689830879364801E-5</c:v>
                </c:pt>
                <c:pt idx="15">
                  <c:v>0</c:v>
                </c:pt>
                <c:pt idx="16">
                  <c:v>2.18825221169777E-2</c:v>
                </c:pt>
                <c:pt idx="17">
                  <c:v>0</c:v>
                </c:pt>
                <c:pt idx="18">
                  <c:v>9.768983087936479E-4</c:v>
                </c:pt>
                <c:pt idx="19">
                  <c:v>0</c:v>
                </c:pt>
                <c:pt idx="20">
                  <c:v>0</c:v>
                </c:pt>
                <c:pt idx="21">
                  <c:v>0</c:v>
                </c:pt>
                <c:pt idx="22">
                  <c:v>0</c:v>
                </c:pt>
                <c:pt idx="23">
                  <c:v>0</c:v>
                </c:pt>
              </c:numCache>
            </c:numRef>
          </c:val>
          <c:smooth val="0"/>
          <c:extLst>
            <c:ext xmlns:c16="http://schemas.microsoft.com/office/drawing/2014/chart" uri="{C3380CC4-5D6E-409C-BE32-E72D297353CC}">
              <c16:uniqueId val="{00000000-E196-4DAF-91EA-0F6E8A5366A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2.29770688852525E-3</c:v>
                </c:pt>
                <c:pt idx="10">
                  <c:v>3.2320685132708098E-3</c:v>
                </c:pt>
                <c:pt idx="11">
                  <c:v>7.25942176374645E-3</c:v>
                </c:pt>
                <c:pt idx="12">
                  <c:v>3.21108105539243E-3</c:v>
                </c:pt>
                <c:pt idx="13">
                  <c:v>1.27872383361405E-2</c:v>
                </c:pt>
                <c:pt idx="14">
                  <c:v>4.9825274376172598E-3</c:v>
                </c:pt>
                <c:pt idx="15">
                  <c:v>3.1718345091598598E-3</c:v>
                </c:pt>
                <c:pt idx="16">
                  <c:v>5.8513032564928803E-3</c:v>
                </c:pt>
                <c:pt idx="17">
                  <c:v>9.2657527787268299E-3</c:v>
                </c:pt>
                <c:pt idx="18">
                  <c:v>2.5274775773777799E-3</c:v>
                </c:pt>
                <c:pt idx="19">
                  <c:v>6.3936191680702701E-3</c:v>
                </c:pt>
                <c:pt idx="20">
                  <c:v>0</c:v>
                </c:pt>
                <c:pt idx="21">
                  <c:v>0</c:v>
                </c:pt>
                <c:pt idx="22">
                  <c:v>0</c:v>
                </c:pt>
                <c:pt idx="23">
                  <c:v>0</c:v>
                </c:pt>
              </c:numCache>
            </c:numRef>
          </c:val>
          <c:smooth val="0"/>
          <c:extLst>
            <c:ext xmlns:c16="http://schemas.microsoft.com/office/drawing/2014/chart" uri="{C3380CC4-5D6E-409C-BE32-E72D297353CC}">
              <c16:uniqueId val="{00000001-E196-4DAF-91EA-0F6E8A5366A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9.1038554827969596E-3</c:v>
                </c:pt>
                <c:pt idx="12">
                  <c:v>0</c:v>
                </c:pt>
                <c:pt idx="13">
                  <c:v>8.4535800911686096E-3</c:v>
                </c:pt>
                <c:pt idx="14">
                  <c:v>0</c:v>
                </c:pt>
                <c:pt idx="15">
                  <c:v>0</c:v>
                </c:pt>
                <c:pt idx="16">
                  <c:v>3.6415421931187901E-2</c:v>
                </c:pt>
                <c:pt idx="17">
                  <c:v>1.04044062660537E-2</c:v>
                </c:pt>
                <c:pt idx="18">
                  <c:v>1.36557832241954E-2</c:v>
                </c:pt>
                <c:pt idx="19">
                  <c:v>1.75574355739656E-2</c:v>
                </c:pt>
                <c:pt idx="20">
                  <c:v>3.9016523497701302E-3</c:v>
                </c:pt>
                <c:pt idx="21">
                  <c:v>1.36557832241954E-2</c:v>
                </c:pt>
                <c:pt idx="22">
                  <c:v>0</c:v>
                </c:pt>
                <c:pt idx="23">
                  <c:v>2.1459087923735701E-2</c:v>
                </c:pt>
              </c:numCache>
            </c:numRef>
          </c:val>
          <c:smooth val="0"/>
          <c:extLst>
            <c:ext xmlns:c16="http://schemas.microsoft.com/office/drawing/2014/chart" uri="{C3380CC4-5D6E-409C-BE32-E72D297353CC}">
              <c16:uniqueId val="{00000002-E196-4DAF-91EA-0F6E8A5366A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1.49170982266056E-3</c:v>
                </c:pt>
                <c:pt idx="11">
                  <c:v>2.3618738858792298E-3</c:v>
                </c:pt>
                <c:pt idx="12">
                  <c:v>0</c:v>
                </c:pt>
                <c:pt idx="13">
                  <c:v>0</c:v>
                </c:pt>
                <c:pt idx="14">
                  <c:v>5.4074481071445402E-3</c:v>
                </c:pt>
                <c:pt idx="15">
                  <c:v>1.49170982266056E-3</c:v>
                </c:pt>
                <c:pt idx="16">
                  <c:v>1.47099163067917E-3</c:v>
                </c:pt>
                <c:pt idx="17">
                  <c:v>3.91573828448398E-3</c:v>
                </c:pt>
                <c:pt idx="18">
                  <c:v>3.48065625287465E-3</c:v>
                </c:pt>
                <c:pt idx="19">
                  <c:v>7.0234670816934899E-3</c:v>
                </c:pt>
                <c:pt idx="20">
                  <c:v>0</c:v>
                </c:pt>
                <c:pt idx="21">
                  <c:v>1.16850602775078E-2</c:v>
                </c:pt>
                <c:pt idx="22">
                  <c:v>0</c:v>
                </c:pt>
                <c:pt idx="23">
                  <c:v>0</c:v>
                </c:pt>
              </c:numCache>
            </c:numRef>
          </c:val>
          <c:smooth val="0"/>
          <c:extLst>
            <c:ext xmlns:c16="http://schemas.microsoft.com/office/drawing/2014/chart" uri="{C3380CC4-5D6E-409C-BE32-E72D297353CC}">
              <c16:uniqueId val="{00000003-E196-4DAF-91EA-0F6E8A5366A8}"/>
            </c:ext>
          </c:extLst>
        </c:ser>
        <c:dLbls>
          <c:showLegendKey val="0"/>
          <c:showVal val="0"/>
          <c:showCatName val="0"/>
          <c:showSerName val="0"/>
          <c:showPercent val="0"/>
          <c:showBubbleSize val="0"/>
        </c:dLbls>
        <c:smooth val="0"/>
        <c:axId val="319552328"/>
        <c:axId val="319550688"/>
      </c:lineChart>
      <c:catAx>
        <c:axId val="31955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50688"/>
        <c:crosses val="autoZero"/>
        <c:auto val="1"/>
        <c:lblAlgn val="ctr"/>
        <c:lblOffset val="100"/>
        <c:noMultiLvlLbl val="0"/>
      </c:catAx>
      <c:valAx>
        <c:axId val="31955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5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8919-4D0E-90C3-2F6F1BE4FA4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8919-4D0E-90C3-2F6F1BE4FA4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8919-4D0E-90C3-2F6F1BE4FA4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8919-4D0E-90C3-2F6F1BE4FA42}"/>
            </c:ext>
          </c:extLst>
        </c:ser>
        <c:dLbls>
          <c:showLegendKey val="0"/>
          <c:showVal val="0"/>
          <c:showCatName val="0"/>
          <c:showSerName val="0"/>
          <c:showPercent val="0"/>
          <c:showBubbleSize val="0"/>
        </c:dLbls>
        <c:smooth val="0"/>
        <c:axId val="495049616"/>
        <c:axId val="494990576"/>
      </c:lineChart>
      <c:dateAx>
        <c:axId val="49504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990576"/>
        <c:crosses val="autoZero"/>
        <c:auto val="1"/>
        <c:lblOffset val="100"/>
        <c:baseTimeUnit val="days"/>
      </c:dateAx>
      <c:valAx>
        <c:axId val="49499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4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57F4-7376-4A5E-8EBA-5FD0F08E11B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8AEDFEC-11A1-473D-8B3F-6E761C5CF67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89757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E5740-C9EB-43B4-AC61-F2D0B92CD26C}"/>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937F66DF-5AD3-4F09-93A5-7BFFD7F43E5E}"/>
              </a:ext>
            </a:extLst>
          </p:cNvPr>
          <p:cNvGraphicFramePr>
            <a:graphicFrameLocks noGrp="1"/>
          </p:cNvGraphicFramePr>
          <p:nvPr>
            <p:ph type="tbl" sz="quarter" idx="13"/>
            <p:extLst>
              <p:ext uri="{D42A27DB-BD31-4B8C-83A1-F6EECF244321}">
                <p14:modId xmlns:p14="http://schemas.microsoft.com/office/powerpoint/2010/main" val="2420654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24570424"/>
                    </a:ext>
                  </a:extLst>
                </a:gridCol>
                <a:gridCol w="740664">
                  <a:extLst>
                    <a:ext uri="{9D8B030D-6E8A-4147-A177-3AD203B41FA5}">
                      <a16:colId xmlns:a16="http://schemas.microsoft.com/office/drawing/2014/main" val="3875594396"/>
                    </a:ext>
                  </a:extLst>
                </a:gridCol>
                <a:gridCol w="740664">
                  <a:extLst>
                    <a:ext uri="{9D8B030D-6E8A-4147-A177-3AD203B41FA5}">
                      <a16:colId xmlns:a16="http://schemas.microsoft.com/office/drawing/2014/main" val="3038811769"/>
                    </a:ext>
                  </a:extLst>
                </a:gridCol>
                <a:gridCol w="740664">
                  <a:extLst>
                    <a:ext uri="{9D8B030D-6E8A-4147-A177-3AD203B41FA5}">
                      <a16:colId xmlns:a16="http://schemas.microsoft.com/office/drawing/2014/main" val="2772651656"/>
                    </a:ext>
                  </a:extLst>
                </a:gridCol>
                <a:gridCol w="740664">
                  <a:extLst>
                    <a:ext uri="{9D8B030D-6E8A-4147-A177-3AD203B41FA5}">
                      <a16:colId xmlns:a16="http://schemas.microsoft.com/office/drawing/2014/main" val="2332081266"/>
                    </a:ext>
                  </a:extLst>
                </a:gridCol>
                <a:gridCol w="740664">
                  <a:extLst>
                    <a:ext uri="{9D8B030D-6E8A-4147-A177-3AD203B41FA5}">
                      <a16:colId xmlns:a16="http://schemas.microsoft.com/office/drawing/2014/main" val="1667439061"/>
                    </a:ext>
                  </a:extLst>
                </a:gridCol>
                <a:gridCol w="740664">
                  <a:extLst>
                    <a:ext uri="{9D8B030D-6E8A-4147-A177-3AD203B41FA5}">
                      <a16:colId xmlns:a16="http://schemas.microsoft.com/office/drawing/2014/main" val="2956690720"/>
                    </a:ext>
                  </a:extLst>
                </a:gridCol>
                <a:gridCol w="740664">
                  <a:extLst>
                    <a:ext uri="{9D8B030D-6E8A-4147-A177-3AD203B41FA5}">
                      <a16:colId xmlns:a16="http://schemas.microsoft.com/office/drawing/2014/main" val="1946574186"/>
                    </a:ext>
                  </a:extLst>
                </a:gridCol>
                <a:gridCol w="740664">
                  <a:extLst>
                    <a:ext uri="{9D8B030D-6E8A-4147-A177-3AD203B41FA5}">
                      <a16:colId xmlns:a16="http://schemas.microsoft.com/office/drawing/2014/main" val="29334650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765395490"/>
                  </a:ext>
                </a:extLst>
              </a:tr>
              <a:tr h="370840">
                <a:tc>
                  <a:txBody>
                    <a:bodyPr/>
                    <a:lstStyle/>
                    <a:p>
                      <a:r>
                        <a:rPr lang="en-US" sz="1000"/>
                        <a:t>Benelli</a:t>
                      </a:r>
                    </a:p>
                  </a:txBody>
                  <a:tcPr/>
                </a:tc>
                <a:tc>
                  <a:txBody>
                    <a:bodyPr/>
                    <a:lstStyle/>
                    <a:p>
                      <a:r>
                        <a:rPr lang="en-US" sz="1000"/>
                        <a:t>1619379</a:t>
                      </a:r>
                    </a:p>
                  </a:txBody>
                  <a:tcPr/>
                </a:tc>
                <a:tc>
                  <a:txBody>
                    <a:bodyPr/>
                    <a:lstStyle/>
                    <a:p>
                      <a:r>
                        <a:rPr lang="en-US" sz="1000"/>
                        <a:t>20758</a:t>
                      </a:r>
                    </a:p>
                  </a:txBody>
                  <a:tcPr/>
                </a:tc>
                <a:tc>
                  <a:txBody>
                    <a:bodyPr/>
                    <a:lstStyle/>
                    <a:p>
                      <a:r>
                        <a:rPr lang="en-US" sz="1000"/>
                        <a:t>16</a:t>
                      </a:r>
                    </a:p>
                  </a:txBody>
                  <a:tcPr/>
                </a:tc>
                <a:tc>
                  <a:txBody>
                    <a:bodyPr/>
                    <a:lstStyle/>
                    <a:p>
                      <a:r>
                        <a:rPr lang="en-US" sz="1000"/>
                        <a:t>863</a:t>
                      </a:r>
                    </a:p>
                  </a:txBody>
                  <a:tcPr/>
                </a:tc>
                <a:tc>
                  <a:txBody>
                    <a:bodyPr/>
                    <a:lstStyle/>
                    <a:p>
                      <a:r>
                        <a:rPr lang="en-US" sz="1000"/>
                        <a:t>36</a:t>
                      </a:r>
                    </a:p>
                  </a:txBody>
                  <a:tcPr/>
                </a:tc>
                <a:tc>
                  <a:txBody>
                    <a:bodyPr/>
                    <a:lstStyle/>
                    <a:p>
                      <a:r>
                        <a:rPr lang="en-US" sz="1000"/>
                        <a:t>83</a:t>
                      </a:r>
                    </a:p>
                  </a:txBody>
                  <a:tcPr/>
                </a:tc>
                <a:tc>
                  <a:txBody>
                    <a:bodyPr/>
                    <a:lstStyle/>
                    <a:p>
                      <a:r>
                        <a:rPr lang="en-US" sz="1000"/>
                        <a:t>0</a:t>
                      </a:r>
                    </a:p>
                  </a:txBody>
                  <a:tcPr/>
                </a:tc>
                <a:tc>
                  <a:txBody>
                    <a:bodyPr/>
                    <a:lstStyle/>
                    <a:p>
                      <a:r>
                        <a:rPr lang="en-US" sz="1000"/>
                        <a:t>0.0038 %</a:t>
                      </a:r>
                    </a:p>
                  </a:txBody>
                  <a:tcPr/>
                </a:tc>
                <a:extLst>
                  <a:ext uri="{0D108BD9-81ED-4DB2-BD59-A6C34878D82A}">
                    <a16:rowId xmlns:a16="http://schemas.microsoft.com/office/drawing/2014/main" val="2377227878"/>
                  </a:ext>
                </a:extLst>
              </a:tr>
              <a:tr h="370840">
                <a:tc>
                  <a:txBody>
                    <a:bodyPr/>
                    <a:lstStyle/>
                    <a:p>
                      <a:r>
                        <a:rPr lang="en-US" sz="1000"/>
                        <a:t>Honda Argentina</a:t>
                      </a:r>
                    </a:p>
                  </a:txBody>
                  <a:tcPr/>
                </a:tc>
                <a:tc>
                  <a:txBody>
                    <a:bodyPr/>
                    <a:lstStyle/>
                    <a:p>
                      <a:r>
                        <a:rPr lang="en-US" sz="1000"/>
                        <a:t>1023199</a:t>
                      </a:r>
                    </a:p>
                  </a:txBody>
                  <a:tcPr/>
                </a:tc>
                <a:tc>
                  <a:txBody>
                    <a:bodyPr/>
                    <a:lstStyle/>
                    <a:p>
                      <a:r>
                        <a:rPr lang="en-US" sz="1000"/>
                        <a:t>-909</a:t>
                      </a:r>
                    </a:p>
                  </a:txBody>
                  <a:tcPr/>
                </a:tc>
                <a:tc>
                  <a:txBody>
                    <a:bodyPr/>
                    <a:lstStyle/>
                    <a:p>
                      <a:r>
                        <a:rPr lang="en-US" sz="1000"/>
                        <a:t>6</a:t>
                      </a:r>
                    </a:p>
                  </a:txBody>
                  <a:tcPr/>
                </a:tc>
                <a:tc>
                  <a:txBody>
                    <a:bodyPr/>
                    <a:lstStyle/>
                    <a:p>
                      <a:r>
                        <a:rPr lang="en-US" sz="1000"/>
                        <a:t>223</a:t>
                      </a:r>
                    </a:p>
                  </a:txBody>
                  <a:tcPr/>
                </a:tc>
                <a:tc>
                  <a:txBody>
                    <a:bodyPr/>
                    <a:lstStyle/>
                    <a:p>
                      <a:r>
                        <a:rPr lang="en-US" sz="1000"/>
                        <a:t>60</a:t>
                      </a:r>
                    </a:p>
                  </a:txBody>
                  <a:tcPr/>
                </a:tc>
                <a:tc>
                  <a:txBody>
                    <a:bodyPr/>
                    <a:lstStyle/>
                    <a:p>
                      <a:r>
                        <a:rPr lang="en-US" sz="1000"/>
                        <a:t>8</a:t>
                      </a:r>
                    </a:p>
                  </a:txBody>
                  <a:tcPr/>
                </a:tc>
                <a:tc>
                  <a:txBody>
                    <a:bodyPr/>
                    <a:lstStyle/>
                    <a:p>
                      <a:r>
                        <a:rPr lang="en-US" sz="1000"/>
                        <a:t>0</a:t>
                      </a:r>
                    </a:p>
                  </a:txBody>
                  <a:tcPr/>
                </a:tc>
                <a:tc>
                  <a:txBody>
                    <a:bodyPr/>
                    <a:lstStyle/>
                    <a:p>
                      <a:r>
                        <a:rPr lang="en-US" sz="1000"/>
                        <a:t>0.0047 %</a:t>
                      </a:r>
                    </a:p>
                  </a:txBody>
                  <a:tcPr/>
                </a:tc>
                <a:extLst>
                  <a:ext uri="{0D108BD9-81ED-4DB2-BD59-A6C34878D82A}">
                    <a16:rowId xmlns:a16="http://schemas.microsoft.com/office/drawing/2014/main" val="1293660024"/>
                  </a:ext>
                </a:extLst>
              </a:tr>
              <a:tr h="370840">
                <a:tc>
                  <a:txBody>
                    <a:bodyPr/>
                    <a:lstStyle/>
                    <a:p>
                      <a:r>
                        <a:rPr lang="en-US" sz="1000"/>
                        <a:t>Yamaha Motor Argentina S.A</a:t>
                      </a:r>
                    </a:p>
                  </a:txBody>
                  <a:tcPr/>
                </a:tc>
                <a:tc>
                  <a:txBody>
                    <a:bodyPr/>
                    <a:lstStyle/>
                    <a:p>
                      <a:r>
                        <a:rPr lang="en-US" sz="1000"/>
                        <a:t>1001088</a:t>
                      </a:r>
                    </a:p>
                  </a:txBody>
                  <a:tcPr/>
                </a:tc>
                <a:tc>
                  <a:txBody>
                    <a:bodyPr/>
                    <a:lstStyle/>
                    <a:p>
                      <a:r>
                        <a:rPr lang="en-US" sz="1000"/>
                        <a:t>189</a:t>
                      </a:r>
                    </a:p>
                  </a:txBody>
                  <a:tcPr/>
                </a:tc>
                <a:tc>
                  <a:txBody>
                    <a:bodyPr/>
                    <a:lstStyle/>
                    <a:p>
                      <a:r>
                        <a:rPr lang="en-US" sz="1000"/>
                        <a:t>71</a:t>
                      </a:r>
                    </a:p>
                  </a:txBody>
                  <a:tcPr/>
                </a:tc>
                <a:tc>
                  <a:txBody>
                    <a:bodyPr/>
                    <a:lstStyle/>
                    <a:p>
                      <a:r>
                        <a:rPr lang="en-US" sz="1000"/>
                        <a:t>2877</a:t>
                      </a:r>
                    </a:p>
                  </a:txBody>
                  <a:tcPr/>
                </a:tc>
                <a:tc>
                  <a:txBody>
                    <a:bodyPr/>
                    <a:lstStyle/>
                    <a:p>
                      <a:r>
                        <a:rPr lang="en-US" sz="1000"/>
                        <a:t>224</a:t>
                      </a:r>
                    </a:p>
                  </a:txBody>
                  <a:tcPr/>
                </a:tc>
                <a:tc>
                  <a:txBody>
                    <a:bodyPr/>
                    <a:lstStyle/>
                    <a:p>
                      <a:r>
                        <a:rPr lang="en-US" sz="1000"/>
                        <a:t>201</a:t>
                      </a:r>
                    </a:p>
                  </a:txBody>
                  <a:tcPr/>
                </a:tc>
                <a:tc>
                  <a:txBody>
                    <a:bodyPr/>
                    <a:lstStyle/>
                    <a:p>
                      <a:r>
                        <a:rPr lang="en-US" sz="1000"/>
                        <a:t>0</a:t>
                      </a:r>
                    </a:p>
                  </a:txBody>
                  <a:tcPr/>
                </a:tc>
                <a:tc>
                  <a:txBody>
                    <a:bodyPr/>
                    <a:lstStyle/>
                    <a:p>
                      <a:r>
                        <a:rPr lang="en-US" sz="1000"/>
                        <a:t>0.0046 %</a:t>
                      </a:r>
                    </a:p>
                  </a:txBody>
                  <a:tcPr/>
                </a:tc>
                <a:extLst>
                  <a:ext uri="{0D108BD9-81ED-4DB2-BD59-A6C34878D82A}">
                    <a16:rowId xmlns:a16="http://schemas.microsoft.com/office/drawing/2014/main" val="4150275489"/>
                  </a:ext>
                </a:extLst>
              </a:tr>
              <a:tr h="370840">
                <a:tc>
                  <a:txBody>
                    <a:bodyPr/>
                    <a:lstStyle/>
                    <a:p>
                      <a:r>
                        <a:rPr lang="en-US" sz="1000"/>
                        <a:t>Bajaj Argentina</a:t>
                      </a:r>
                    </a:p>
                  </a:txBody>
                  <a:tcPr/>
                </a:tc>
                <a:tc>
                  <a:txBody>
                    <a:bodyPr/>
                    <a:lstStyle/>
                    <a:p>
                      <a:r>
                        <a:rPr lang="en-US" sz="1000"/>
                        <a:t>153741</a:t>
                      </a:r>
                    </a:p>
                  </a:txBody>
                  <a:tcPr/>
                </a:tc>
                <a:tc>
                  <a:txBody>
                    <a:bodyPr/>
                    <a:lstStyle/>
                    <a:p>
                      <a:r>
                        <a:rPr lang="en-US" sz="1000"/>
                        <a:t>-80</a:t>
                      </a:r>
                    </a:p>
                  </a:txBody>
                  <a:tcPr/>
                </a:tc>
                <a:tc>
                  <a:txBody>
                    <a:bodyPr/>
                    <a:lstStyle/>
                    <a:p>
                      <a:r>
                        <a:rPr lang="en-US" sz="1000"/>
                        <a:t>13</a:t>
                      </a:r>
                    </a:p>
                  </a:txBody>
                  <a:tcPr/>
                </a:tc>
                <a:tc>
                  <a:txBody>
                    <a:bodyPr/>
                    <a:lstStyle/>
                    <a:p>
                      <a:r>
                        <a:rPr lang="en-US" sz="1000"/>
                        <a:t>231</a:t>
                      </a:r>
                    </a:p>
                  </a:txBody>
                  <a:tcPr/>
                </a:tc>
                <a:tc>
                  <a:txBody>
                    <a:bodyPr/>
                    <a:lstStyle/>
                    <a:p>
                      <a:r>
                        <a:rPr lang="en-US" sz="1000"/>
                        <a:t>76</a:t>
                      </a:r>
                    </a:p>
                  </a:txBody>
                  <a:tcPr/>
                </a:tc>
                <a:tc>
                  <a:txBody>
                    <a:bodyPr/>
                    <a:lstStyle/>
                    <a:p>
                      <a:r>
                        <a:rPr lang="en-US" sz="1000"/>
                        <a:t>14</a:t>
                      </a:r>
                    </a:p>
                  </a:txBody>
                  <a:tcPr/>
                </a:tc>
                <a:tc>
                  <a:txBody>
                    <a:bodyPr/>
                    <a:lstStyle/>
                    <a:p>
                      <a:r>
                        <a:rPr lang="en-US" sz="1000"/>
                        <a:t>1</a:t>
                      </a:r>
                    </a:p>
                  </a:txBody>
                  <a:tcPr/>
                </a:tc>
                <a:tc>
                  <a:txBody>
                    <a:bodyPr/>
                    <a:lstStyle/>
                    <a:p>
                      <a:r>
                        <a:rPr lang="en-US" sz="1000"/>
                        <a:t>0.0161 %</a:t>
                      </a:r>
                    </a:p>
                  </a:txBody>
                  <a:tcPr/>
                </a:tc>
                <a:extLst>
                  <a:ext uri="{0D108BD9-81ED-4DB2-BD59-A6C34878D82A}">
                    <a16:rowId xmlns:a16="http://schemas.microsoft.com/office/drawing/2014/main" val="2356447656"/>
                  </a:ext>
                </a:extLst>
              </a:tr>
            </a:tbl>
          </a:graphicData>
        </a:graphic>
      </p:graphicFrame>
      <p:sp>
        <p:nvSpPr>
          <p:cNvPr id="4" name="Text Placeholder 3">
            <a:extLst>
              <a:ext uri="{FF2B5EF4-FFF2-40B4-BE49-F238E27FC236}">
                <a16:creationId xmlns:a16="http://schemas.microsoft.com/office/drawing/2014/main" id="{6F0BE51D-45FE-4372-870B-9C3D8E06A16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935872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8E021-EE5A-4DF3-B12E-966339C3B4FB}"/>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8644DAE1-7140-4427-BC6F-1848526B9BE5}"/>
              </a:ext>
            </a:extLst>
          </p:cNvPr>
          <p:cNvGraphicFramePr>
            <a:graphicFrameLocks noGrp="1"/>
          </p:cNvGraphicFramePr>
          <p:nvPr>
            <p:ph type="chart" sz="quarter" idx="13"/>
            <p:extLst>
              <p:ext uri="{D42A27DB-BD31-4B8C-83A1-F6EECF244321}">
                <p14:modId xmlns:p14="http://schemas.microsoft.com/office/powerpoint/2010/main" val="826279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36518A-80B3-4825-8248-8DCDCBC0F160}"/>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D6E1F913-658E-4EC2-89F4-77C424B187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829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E10B-41F7-4EE2-BD3B-F5A8C89DDA4D}"/>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6ED35F9C-39C4-473C-8079-1B7A2E317559}"/>
              </a:ext>
            </a:extLst>
          </p:cNvPr>
          <p:cNvGraphicFramePr>
            <a:graphicFrameLocks noGrp="1"/>
          </p:cNvGraphicFramePr>
          <p:nvPr>
            <p:ph type="chart" sz="quarter" idx="13"/>
            <p:extLst>
              <p:ext uri="{D42A27DB-BD31-4B8C-83A1-F6EECF244321}">
                <p14:modId xmlns:p14="http://schemas.microsoft.com/office/powerpoint/2010/main" val="3460485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EA761E-BE1C-42C2-9F8D-F35D83B24AC2}"/>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378291CE-89C6-47A7-8D26-2980A41DDB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1444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44858-7524-47E4-800D-E46C26502BB1}"/>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019350E7-1628-4A17-A41D-41417AD5CF18}"/>
              </a:ext>
            </a:extLst>
          </p:cNvPr>
          <p:cNvGraphicFramePr>
            <a:graphicFrameLocks noGrp="1"/>
          </p:cNvGraphicFramePr>
          <p:nvPr>
            <p:ph type="chart" sz="quarter" idx="13"/>
            <p:extLst>
              <p:ext uri="{D42A27DB-BD31-4B8C-83A1-F6EECF244321}">
                <p14:modId xmlns:p14="http://schemas.microsoft.com/office/powerpoint/2010/main" val="3464918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7D934F-7E6A-402B-B32D-48C761F5A356}"/>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1AB8783D-B42C-4DEA-BA7B-36F837440D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615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C279D-69C1-4F17-8FF9-8FA30C67547F}"/>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E3A63A65-6F2A-4E5B-9BC1-EC5A7F112C56}"/>
              </a:ext>
            </a:extLst>
          </p:cNvPr>
          <p:cNvGraphicFramePr>
            <a:graphicFrameLocks noGrp="1"/>
          </p:cNvGraphicFramePr>
          <p:nvPr>
            <p:ph type="chart" sz="quarter" idx="13"/>
            <p:extLst>
              <p:ext uri="{D42A27DB-BD31-4B8C-83A1-F6EECF244321}">
                <p14:modId xmlns:p14="http://schemas.microsoft.com/office/powerpoint/2010/main" val="867570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6B534-E431-4FD8-8CE8-DA87421A83AB}"/>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D58278FE-2E30-47F2-B210-D648B3C375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044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E7B9D-1579-4180-94E3-D3CD8984FF10}"/>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016AAEC4-B266-4C5C-ACC8-7DA0AB91ED43}"/>
              </a:ext>
            </a:extLst>
          </p:cNvPr>
          <p:cNvGraphicFramePr>
            <a:graphicFrameLocks noGrp="1"/>
          </p:cNvGraphicFramePr>
          <p:nvPr>
            <p:ph type="chart" sz="quarter" idx="13"/>
            <p:extLst>
              <p:ext uri="{D42A27DB-BD31-4B8C-83A1-F6EECF244321}">
                <p14:modId xmlns:p14="http://schemas.microsoft.com/office/powerpoint/2010/main" val="3374331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A5EBA-030C-4505-93FF-FB7E75CBE906}"/>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DE346463-ACBB-4B5F-8692-3DB545E93C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191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A883-999D-4160-9370-1634404744F4}"/>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E3CCF7D7-BDEA-4AF7-B50D-B26E7693BF50}"/>
              </a:ext>
            </a:extLst>
          </p:cNvPr>
          <p:cNvGraphicFramePr>
            <a:graphicFrameLocks noGrp="1"/>
          </p:cNvGraphicFramePr>
          <p:nvPr>
            <p:ph type="chart" sz="quarter" idx="13"/>
            <p:extLst>
              <p:ext uri="{D42A27DB-BD31-4B8C-83A1-F6EECF244321}">
                <p14:modId xmlns:p14="http://schemas.microsoft.com/office/powerpoint/2010/main" val="1993401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303FA4-1F38-410C-98C2-0B5438BD0C7D}"/>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B7CDF76-73CA-45D7-A3A5-678CF1828B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659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F165-46C1-4D9B-A92C-4F5CBC61CA0D}"/>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D0C5BC6B-9EF9-4A62-BCCB-2DD5414432B5}"/>
              </a:ext>
            </a:extLst>
          </p:cNvPr>
          <p:cNvGraphicFramePr>
            <a:graphicFrameLocks noGrp="1"/>
          </p:cNvGraphicFramePr>
          <p:nvPr>
            <p:ph type="chart" sz="quarter" idx="13"/>
            <p:extLst>
              <p:ext uri="{D42A27DB-BD31-4B8C-83A1-F6EECF244321}">
                <p14:modId xmlns:p14="http://schemas.microsoft.com/office/powerpoint/2010/main" val="1351818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AF7F1-8824-4B18-85EA-199E0ABF5C51}"/>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AF3146D-6463-416F-9D76-E9EB2823A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6634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81F7C-97D7-453D-8345-60B8731B78F6}"/>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007FF2A3-C566-4918-B9CA-F7E5EF1F22C6}"/>
              </a:ext>
            </a:extLst>
          </p:cNvPr>
          <p:cNvGraphicFramePr>
            <a:graphicFrameLocks noGrp="1"/>
          </p:cNvGraphicFramePr>
          <p:nvPr>
            <p:ph type="chart" sz="quarter" idx="13"/>
            <p:extLst>
              <p:ext uri="{D42A27DB-BD31-4B8C-83A1-F6EECF244321}">
                <p14:modId xmlns:p14="http://schemas.microsoft.com/office/powerpoint/2010/main" val="1766017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70000-89E7-42A4-BBBF-A095EA747B9D}"/>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82E2E24A-D134-4848-863D-9B895DA85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976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BB02-BC47-4F0E-92E7-504B2784ADF5}"/>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B082A681-EA8F-4F72-9BFE-8D512B74C439}"/>
              </a:ext>
            </a:extLst>
          </p:cNvPr>
          <p:cNvGraphicFramePr>
            <a:graphicFrameLocks noGrp="1"/>
          </p:cNvGraphicFramePr>
          <p:nvPr>
            <p:ph type="chart" sz="quarter" idx="13"/>
            <p:extLst>
              <p:ext uri="{D42A27DB-BD31-4B8C-83A1-F6EECF244321}">
                <p14:modId xmlns:p14="http://schemas.microsoft.com/office/powerpoint/2010/main" val="3171667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932CF8-89E3-407F-8978-3281C046AD46}"/>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5C38AB7C-8FBB-4EA6-A9DC-A2D778BA3B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579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AB597-32EE-4C0F-853C-5B656E8C3140}"/>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5F584368-DE50-4E06-B28C-B379C5DF2E9B}"/>
              </a:ext>
            </a:extLst>
          </p:cNvPr>
          <p:cNvGraphicFramePr>
            <a:graphicFrameLocks noGrp="1"/>
          </p:cNvGraphicFramePr>
          <p:nvPr>
            <p:ph type="chart" sz="quarter" idx="13"/>
            <p:extLst>
              <p:ext uri="{D42A27DB-BD31-4B8C-83A1-F6EECF244321}">
                <p14:modId xmlns:p14="http://schemas.microsoft.com/office/powerpoint/2010/main" val="3633121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AE7BF4-F5C5-4A77-82F4-81043A0BC935}"/>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8AA54A9-57FE-4FA7-AD05-954666729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737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98087-7B0A-48C3-BA0D-63220B5527B8}"/>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83A0DCEA-314D-4DCE-85F5-16C452CE8351}"/>
              </a:ext>
            </a:extLst>
          </p:cNvPr>
          <p:cNvGraphicFramePr>
            <a:graphicFrameLocks noGrp="1"/>
          </p:cNvGraphicFramePr>
          <p:nvPr>
            <p:ph type="chart" sz="quarter" idx="13"/>
            <p:extLst>
              <p:ext uri="{D42A27DB-BD31-4B8C-83A1-F6EECF244321}">
                <p14:modId xmlns:p14="http://schemas.microsoft.com/office/powerpoint/2010/main" val="1101883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EF6E88-FA03-454B-85D8-E4049283B35B}"/>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2B6BAC10-BF97-4439-B034-B90211C29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9385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120A5-A2DE-4F32-8BE9-61F6548757EA}"/>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B986B964-0E33-4423-808D-5757DD682ADD}"/>
              </a:ext>
            </a:extLst>
          </p:cNvPr>
          <p:cNvGraphicFramePr>
            <a:graphicFrameLocks noGrp="1"/>
          </p:cNvGraphicFramePr>
          <p:nvPr>
            <p:ph type="chart" sz="quarter" idx="13"/>
            <p:extLst>
              <p:ext uri="{D42A27DB-BD31-4B8C-83A1-F6EECF244321}">
                <p14:modId xmlns:p14="http://schemas.microsoft.com/office/powerpoint/2010/main" val="3969751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E0B7AC-D9BD-4088-B274-560AF043402D}"/>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9357D8FE-7C37-44AD-869C-E107ABCD1B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9342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45A3-53EC-4736-8C67-432E4EF6AC93}"/>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DCC83C31-6174-445C-99CE-A2F52004D3A0}"/>
              </a:ext>
            </a:extLst>
          </p:cNvPr>
          <p:cNvGraphicFramePr>
            <a:graphicFrameLocks noGrp="1"/>
          </p:cNvGraphicFramePr>
          <p:nvPr>
            <p:ph type="chart" sz="quarter" idx="13"/>
            <p:extLst>
              <p:ext uri="{D42A27DB-BD31-4B8C-83A1-F6EECF244321}">
                <p14:modId xmlns:p14="http://schemas.microsoft.com/office/powerpoint/2010/main" val="2987519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260E2-E602-4315-A44A-8BBCDF0252BF}"/>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39F8E72-8E6A-4C81-9C11-2DDEF32C8A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2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0A59-3796-4883-8819-9136B13236B6}"/>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9A9D2A84-155E-4049-8CFD-575742C9FC00}"/>
              </a:ext>
            </a:extLst>
          </p:cNvPr>
          <p:cNvGraphicFramePr>
            <a:graphicFrameLocks noGrp="1"/>
          </p:cNvGraphicFramePr>
          <p:nvPr>
            <p:ph type="chart" sz="quarter" idx="13"/>
            <p:extLst>
              <p:ext uri="{D42A27DB-BD31-4B8C-83A1-F6EECF244321}">
                <p14:modId xmlns:p14="http://schemas.microsoft.com/office/powerpoint/2010/main" val="389679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0C94C-7566-4790-8844-12BB630E2AF8}"/>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60B010C-1244-4FA4-BAE1-77FE77693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0344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CF58-9F80-4ECA-98F2-9ED55C8E2DAA}"/>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F5D40C8B-F5F1-44EE-8C2C-FEE27D61455C}"/>
              </a:ext>
            </a:extLst>
          </p:cNvPr>
          <p:cNvGraphicFramePr>
            <a:graphicFrameLocks noGrp="1"/>
          </p:cNvGraphicFramePr>
          <p:nvPr>
            <p:ph type="chart" sz="quarter" idx="13"/>
            <p:extLst>
              <p:ext uri="{D42A27DB-BD31-4B8C-83A1-F6EECF244321}">
                <p14:modId xmlns:p14="http://schemas.microsoft.com/office/powerpoint/2010/main" val="167879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4DEC62-9FBB-4A06-9BB5-347AFB3032BD}"/>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CE441FA-177C-4EAB-8CAA-606E0CEF4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24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3015-2252-4635-9042-05883C19C24C}"/>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8ADEC9D4-DC44-4F87-B580-180A5B2DE1D6}"/>
              </a:ext>
            </a:extLst>
          </p:cNvPr>
          <p:cNvGraphicFramePr>
            <a:graphicFrameLocks noGrp="1"/>
          </p:cNvGraphicFramePr>
          <p:nvPr>
            <p:ph type="chart" sz="quarter" idx="13"/>
            <p:extLst>
              <p:ext uri="{D42A27DB-BD31-4B8C-83A1-F6EECF244321}">
                <p14:modId xmlns:p14="http://schemas.microsoft.com/office/powerpoint/2010/main" val="150266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DA9729-CC94-434B-B244-B619400549CF}"/>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6ECB4525-A44E-40D8-8DC2-E0FC99808D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618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3626-55F9-4B30-88C6-490E78861B47}"/>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A8DC2C0E-FD28-425C-8EB5-131964BE80CC}"/>
              </a:ext>
            </a:extLst>
          </p:cNvPr>
          <p:cNvGraphicFramePr>
            <a:graphicFrameLocks noGrp="1"/>
          </p:cNvGraphicFramePr>
          <p:nvPr>
            <p:ph type="chart" sz="quarter" idx="13"/>
            <p:extLst>
              <p:ext uri="{D42A27DB-BD31-4B8C-83A1-F6EECF244321}">
                <p14:modId xmlns:p14="http://schemas.microsoft.com/office/powerpoint/2010/main" val="3041006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275D11-C35B-491C-A113-390CB70443B1}"/>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F5884A5D-AAA1-4A3A-8B20-832C53D344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975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432BD-4D0C-4AE0-8B1C-81E06380C0C8}"/>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BFBAD231-2E21-4CDB-AD3C-1D3BE95DA227}"/>
              </a:ext>
            </a:extLst>
          </p:cNvPr>
          <p:cNvGraphicFramePr>
            <a:graphicFrameLocks noGrp="1"/>
          </p:cNvGraphicFramePr>
          <p:nvPr>
            <p:ph type="chart" sz="quarter" idx="13"/>
            <p:extLst>
              <p:ext uri="{D42A27DB-BD31-4B8C-83A1-F6EECF244321}">
                <p14:modId xmlns:p14="http://schemas.microsoft.com/office/powerpoint/2010/main" val="971191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57988D-401F-424D-89BF-B1F44DE803D1}"/>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58451FCF-B4C6-4D1D-BED8-FE0A80AEC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2474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1A08-87F7-4F48-9882-4ECC5A2B716A}"/>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6182ECB1-32CC-4B81-9DF0-59792F93C88D}"/>
              </a:ext>
            </a:extLst>
          </p:cNvPr>
          <p:cNvGraphicFramePr>
            <a:graphicFrameLocks noGrp="1"/>
          </p:cNvGraphicFramePr>
          <p:nvPr>
            <p:ph type="tbl" sz="quarter" idx="13"/>
            <p:extLst>
              <p:ext uri="{D42A27DB-BD31-4B8C-83A1-F6EECF244321}">
                <p14:modId xmlns:p14="http://schemas.microsoft.com/office/powerpoint/2010/main" val="235712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8574599"/>
                    </a:ext>
                  </a:extLst>
                </a:gridCol>
                <a:gridCol w="1152144">
                  <a:extLst>
                    <a:ext uri="{9D8B030D-6E8A-4147-A177-3AD203B41FA5}">
                      <a16:colId xmlns:a16="http://schemas.microsoft.com/office/drawing/2014/main" val="852564767"/>
                    </a:ext>
                  </a:extLst>
                </a:gridCol>
                <a:gridCol w="1152144">
                  <a:extLst>
                    <a:ext uri="{9D8B030D-6E8A-4147-A177-3AD203B41FA5}">
                      <a16:colId xmlns:a16="http://schemas.microsoft.com/office/drawing/2014/main" val="3253804663"/>
                    </a:ext>
                  </a:extLst>
                </a:gridCol>
                <a:gridCol w="1152144">
                  <a:extLst>
                    <a:ext uri="{9D8B030D-6E8A-4147-A177-3AD203B41FA5}">
                      <a16:colId xmlns:a16="http://schemas.microsoft.com/office/drawing/2014/main" val="1645658638"/>
                    </a:ext>
                  </a:extLst>
                </a:gridCol>
                <a:gridCol w="1152144">
                  <a:extLst>
                    <a:ext uri="{9D8B030D-6E8A-4147-A177-3AD203B41FA5}">
                      <a16:colId xmlns:a16="http://schemas.microsoft.com/office/drawing/2014/main" val="3779560684"/>
                    </a:ext>
                  </a:extLst>
                </a:gridCol>
                <a:gridCol w="1152144">
                  <a:extLst>
                    <a:ext uri="{9D8B030D-6E8A-4147-A177-3AD203B41FA5}">
                      <a16:colId xmlns:a16="http://schemas.microsoft.com/office/drawing/2014/main" val="149217566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669195501"/>
                  </a:ext>
                </a:extLst>
              </a:tr>
              <a:tr h="370840">
                <a:tc>
                  <a:txBody>
                    <a:bodyPr/>
                    <a:lstStyle/>
                    <a:p>
                      <a:r>
                        <a:rPr lang="en-US" sz="1000"/>
                        <a:t>#TransporteIdeal</a:t>
                      </a:r>
                    </a:p>
                  </a:txBody>
                  <a:tcPr/>
                </a:tc>
                <a:tc>
                  <a:txBody>
                    <a:bodyPr/>
                    <a:lstStyle/>
                    <a:p>
                      <a:r>
                        <a:rPr lang="en-US" sz="1000"/>
                        <a:t>27</a:t>
                      </a:r>
                    </a:p>
                  </a:txBody>
                  <a:tcPr/>
                </a:tc>
                <a:tc>
                  <a:txBody>
                    <a:bodyPr/>
                    <a:lstStyle/>
                    <a:p>
                      <a:r>
                        <a:rPr lang="en-US" sz="1000"/>
                        <a:t>49</a:t>
                      </a:r>
                    </a:p>
                  </a:txBody>
                  <a:tcPr/>
                </a:tc>
                <a:tc>
                  <a:txBody>
                    <a:bodyPr/>
                    <a:lstStyle/>
                    <a:p>
                      <a:r>
                        <a:rPr lang="en-US" sz="1000"/>
                        <a:t>7.2222222222222</a:t>
                      </a:r>
                    </a:p>
                  </a:txBody>
                  <a:tcPr/>
                </a:tc>
                <a:tc>
                  <a:txBody>
                    <a:bodyPr/>
                    <a:lstStyle/>
                    <a:p>
                      <a:r>
                        <a:rPr lang="en-US" sz="1000"/>
                        <a:t>2.7037037037037</a:t>
                      </a:r>
                    </a:p>
                  </a:txBody>
                  <a:tcPr/>
                </a:tc>
                <a:tc>
                  <a:txBody>
                    <a:bodyPr/>
                    <a:lstStyle/>
                    <a:p>
                      <a:r>
                        <a:rPr lang="en-US" sz="1000"/>
                        <a:t>58.925925925926</a:t>
                      </a:r>
                    </a:p>
                  </a:txBody>
                  <a:tcPr/>
                </a:tc>
                <a:extLst>
                  <a:ext uri="{0D108BD9-81ED-4DB2-BD59-A6C34878D82A}">
                    <a16:rowId xmlns:a16="http://schemas.microsoft.com/office/drawing/2014/main" val="3199826671"/>
                  </a:ext>
                </a:extLst>
              </a:tr>
              <a:tr h="370840">
                <a:tc>
                  <a:txBody>
                    <a:bodyPr/>
                    <a:lstStyle/>
                    <a:p>
                      <a:r>
                        <a:rPr lang="en-US" sz="1000"/>
                        <a:t>#ViajaSeguro</a:t>
                      </a:r>
                    </a:p>
                  </a:txBody>
                  <a:tcPr/>
                </a:tc>
                <a:tc>
                  <a:txBody>
                    <a:bodyPr/>
                    <a:lstStyle/>
                    <a:p>
                      <a:r>
                        <a:rPr lang="en-US" sz="1000"/>
                        <a:t>27</a:t>
                      </a:r>
                    </a:p>
                  </a:txBody>
                  <a:tcPr/>
                </a:tc>
                <a:tc>
                  <a:txBody>
                    <a:bodyPr/>
                    <a:lstStyle/>
                    <a:p>
                      <a:r>
                        <a:rPr lang="en-US" sz="1000"/>
                        <a:t>49</a:t>
                      </a:r>
                    </a:p>
                  </a:txBody>
                  <a:tcPr/>
                </a:tc>
                <a:tc>
                  <a:txBody>
                    <a:bodyPr/>
                    <a:lstStyle/>
                    <a:p>
                      <a:r>
                        <a:rPr lang="en-US" sz="1000"/>
                        <a:t>7.2222222222222</a:t>
                      </a:r>
                    </a:p>
                  </a:txBody>
                  <a:tcPr/>
                </a:tc>
                <a:tc>
                  <a:txBody>
                    <a:bodyPr/>
                    <a:lstStyle/>
                    <a:p>
                      <a:r>
                        <a:rPr lang="en-US" sz="1000"/>
                        <a:t>2.7037037037037</a:t>
                      </a:r>
                    </a:p>
                  </a:txBody>
                  <a:tcPr/>
                </a:tc>
                <a:tc>
                  <a:txBody>
                    <a:bodyPr/>
                    <a:lstStyle/>
                    <a:p>
                      <a:r>
                        <a:rPr lang="en-US" sz="1000"/>
                        <a:t>58.925925925926</a:t>
                      </a:r>
                    </a:p>
                  </a:txBody>
                  <a:tcPr/>
                </a:tc>
                <a:extLst>
                  <a:ext uri="{0D108BD9-81ED-4DB2-BD59-A6C34878D82A}">
                    <a16:rowId xmlns:a16="http://schemas.microsoft.com/office/drawing/2014/main" val="651419741"/>
                  </a:ext>
                </a:extLst>
              </a:tr>
              <a:tr h="370840">
                <a:tc>
                  <a:txBody>
                    <a:bodyPr/>
                    <a:lstStyle/>
                    <a:p>
                      <a:r>
                        <a:rPr lang="en-US" sz="1000"/>
                        <a:t>#MoveteConYamaha</a:t>
                      </a:r>
                    </a:p>
                  </a:txBody>
                  <a:tcPr/>
                </a:tc>
                <a:tc>
                  <a:txBody>
                    <a:bodyPr/>
                    <a:lstStyle/>
                    <a:p>
                      <a:r>
                        <a:rPr lang="en-US" sz="1000"/>
                        <a:t>27</a:t>
                      </a:r>
                    </a:p>
                  </a:txBody>
                  <a:tcPr/>
                </a:tc>
                <a:tc>
                  <a:txBody>
                    <a:bodyPr/>
                    <a:lstStyle/>
                    <a:p>
                      <a:r>
                        <a:rPr lang="en-US" sz="1000"/>
                        <a:t>49</a:t>
                      </a:r>
                    </a:p>
                  </a:txBody>
                  <a:tcPr/>
                </a:tc>
                <a:tc>
                  <a:txBody>
                    <a:bodyPr/>
                    <a:lstStyle/>
                    <a:p>
                      <a:r>
                        <a:rPr lang="en-US" sz="1000"/>
                        <a:t>7.2222222222222</a:t>
                      </a:r>
                    </a:p>
                  </a:txBody>
                  <a:tcPr/>
                </a:tc>
                <a:tc>
                  <a:txBody>
                    <a:bodyPr/>
                    <a:lstStyle/>
                    <a:p>
                      <a:r>
                        <a:rPr lang="en-US" sz="1000"/>
                        <a:t>2.7037037037037</a:t>
                      </a:r>
                    </a:p>
                  </a:txBody>
                  <a:tcPr/>
                </a:tc>
                <a:tc>
                  <a:txBody>
                    <a:bodyPr/>
                    <a:lstStyle/>
                    <a:p>
                      <a:r>
                        <a:rPr lang="en-US" sz="1000"/>
                        <a:t>58.925925925926</a:t>
                      </a:r>
                    </a:p>
                  </a:txBody>
                  <a:tcPr/>
                </a:tc>
                <a:extLst>
                  <a:ext uri="{0D108BD9-81ED-4DB2-BD59-A6C34878D82A}">
                    <a16:rowId xmlns:a16="http://schemas.microsoft.com/office/drawing/2014/main" val="2480056914"/>
                  </a:ext>
                </a:extLst>
              </a:tr>
              <a:tr h="370840">
                <a:tc>
                  <a:txBody>
                    <a:bodyPr/>
                    <a:lstStyle/>
                    <a:p>
                      <a:r>
                        <a:rPr lang="en-US" sz="1000"/>
                        <a:t>#yamaha</a:t>
                      </a:r>
                    </a:p>
                  </a:txBody>
                  <a:tcPr/>
                </a:tc>
                <a:tc>
                  <a:txBody>
                    <a:bodyPr/>
                    <a:lstStyle/>
                    <a:p>
                      <a:r>
                        <a:rPr lang="en-US" sz="1000"/>
                        <a:t>16</a:t>
                      </a:r>
                    </a:p>
                  </a:txBody>
                  <a:tcPr/>
                </a:tc>
                <a:tc>
                  <a:txBody>
                    <a:bodyPr/>
                    <a:lstStyle/>
                    <a:p>
                      <a:r>
                        <a:rPr lang="en-US" sz="1000"/>
                        <a:t>46.5625</a:t>
                      </a:r>
                    </a:p>
                  </a:txBody>
                  <a:tcPr/>
                </a:tc>
                <a:tc>
                  <a:txBody>
                    <a:bodyPr/>
                    <a:lstStyle/>
                    <a:p>
                      <a:r>
                        <a:rPr lang="en-US" sz="1000"/>
                        <a:t>0.9375</a:t>
                      </a:r>
                    </a:p>
                  </a:txBody>
                  <a:tcPr/>
                </a:tc>
                <a:tc>
                  <a:txBody>
                    <a:bodyPr/>
                    <a:lstStyle/>
                    <a:p>
                      <a:r>
                        <a:rPr lang="en-US" sz="1000"/>
                        <a:t>4</a:t>
                      </a:r>
                    </a:p>
                  </a:txBody>
                  <a:tcPr/>
                </a:tc>
                <a:tc>
                  <a:txBody>
                    <a:bodyPr/>
                    <a:lstStyle/>
                    <a:p>
                      <a:r>
                        <a:rPr lang="en-US" sz="1000"/>
                        <a:t>51.5</a:t>
                      </a:r>
                    </a:p>
                  </a:txBody>
                  <a:tcPr/>
                </a:tc>
                <a:extLst>
                  <a:ext uri="{0D108BD9-81ED-4DB2-BD59-A6C34878D82A}">
                    <a16:rowId xmlns:a16="http://schemas.microsoft.com/office/drawing/2014/main" val="329884632"/>
                  </a:ext>
                </a:extLst>
              </a:tr>
              <a:tr h="370840">
                <a:tc>
                  <a:txBody>
                    <a:bodyPr/>
                    <a:lstStyle/>
                    <a:p>
                      <a:r>
                        <a:rPr lang="en-US" sz="1000"/>
                        <a:t>#Motos</a:t>
                      </a:r>
                    </a:p>
                  </a:txBody>
                  <a:tcPr/>
                </a:tc>
                <a:tc>
                  <a:txBody>
                    <a:bodyPr/>
                    <a:lstStyle/>
                    <a:p>
                      <a:r>
                        <a:rPr lang="en-US" sz="1000"/>
                        <a:t>15</a:t>
                      </a:r>
                    </a:p>
                  </a:txBody>
                  <a:tcPr/>
                </a:tc>
                <a:tc>
                  <a:txBody>
                    <a:bodyPr/>
                    <a:lstStyle/>
                    <a:p>
                      <a:r>
                        <a:rPr lang="en-US" sz="1000"/>
                        <a:t>22.4</a:t>
                      </a:r>
                    </a:p>
                  </a:txBody>
                  <a:tcPr/>
                </a:tc>
                <a:tc>
                  <a:txBody>
                    <a:bodyPr/>
                    <a:lstStyle/>
                    <a:p>
                      <a:r>
                        <a:rPr lang="en-US" sz="1000"/>
                        <a:t>4.0666666666667</a:t>
                      </a:r>
                    </a:p>
                  </a:txBody>
                  <a:tcPr/>
                </a:tc>
                <a:tc>
                  <a:txBody>
                    <a:bodyPr/>
                    <a:lstStyle/>
                    <a:p>
                      <a:r>
                        <a:rPr lang="en-US" sz="1000"/>
                        <a:t>1.4666666666667</a:t>
                      </a:r>
                    </a:p>
                  </a:txBody>
                  <a:tcPr/>
                </a:tc>
                <a:tc>
                  <a:txBody>
                    <a:bodyPr/>
                    <a:lstStyle/>
                    <a:p>
                      <a:r>
                        <a:rPr lang="en-US" sz="1000"/>
                        <a:t>27.933333333333</a:t>
                      </a:r>
                    </a:p>
                  </a:txBody>
                  <a:tcPr/>
                </a:tc>
                <a:extLst>
                  <a:ext uri="{0D108BD9-81ED-4DB2-BD59-A6C34878D82A}">
                    <a16:rowId xmlns:a16="http://schemas.microsoft.com/office/drawing/2014/main" val="3419080802"/>
                  </a:ext>
                </a:extLst>
              </a:tr>
              <a:tr h="370840">
                <a:tc>
                  <a:txBody>
                    <a:bodyPr/>
                    <a:lstStyle/>
                    <a:p>
                      <a:r>
                        <a:rPr lang="en-US" sz="1000"/>
                        <a:t>#BajajArgentina</a:t>
                      </a:r>
                    </a:p>
                  </a:txBody>
                  <a:tcPr/>
                </a:tc>
                <a:tc>
                  <a:txBody>
                    <a:bodyPr/>
                    <a:lstStyle/>
                    <a:p>
                      <a:r>
                        <a:rPr lang="en-US" sz="1000"/>
                        <a:t>13</a:t>
                      </a:r>
                    </a:p>
                  </a:txBody>
                  <a:tcPr/>
                </a:tc>
                <a:tc>
                  <a:txBody>
                    <a:bodyPr/>
                    <a:lstStyle/>
                    <a:p>
                      <a:r>
                        <a:rPr lang="en-US" sz="1000"/>
                        <a:t>17.769230769231</a:t>
                      </a:r>
                    </a:p>
                  </a:txBody>
                  <a:tcPr/>
                </a:tc>
                <a:tc>
                  <a:txBody>
                    <a:bodyPr/>
                    <a:lstStyle/>
                    <a:p>
                      <a:r>
                        <a:rPr lang="en-US" sz="1000"/>
                        <a:t>5.8461538461538</a:t>
                      </a:r>
                    </a:p>
                  </a:txBody>
                  <a:tcPr/>
                </a:tc>
                <a:tc>
                  <a:txBody>
                    <a:bodyPr/>
                    <a:lstStyle/>
                    <a:p>
                      <a:r>
                        <a:rPr lang="en-US" sz="1000"/>
                        <a:t>1.0769230769231</a:t>
                      </a:r>
                    </a:p>
                  </a:txBody>
                  <a:tcPr/>
                </a:tc>
                <a:tc>
                  <a:txBody>
                    <a:bodyPr/>
                    <a:lstStyle/>
                    <a:p>
                      <a:r>
                        <a:rPr lang="en-US" sz="1000"/>
                        <a:t>24.692307692308</a:t>
                      </a:r>
                    </a:p>
                  </a:txBody>
                  <a:tcPr/>
                </a:tc>
                <a:extLst>
                  <a:ext uri="{0D108BD9-81ED-4DB2-BD59-A6C34878D82A}">
                    <a16:rowId xmlns:a16="http://schemas.microsoft.com/office/drawing/2014/main" val="3675790704"/>
                  </a:ext>
                </a:extLst>
              </a:tr>
              <a:tr h="370840">
                <a:tc>
                  <a:txBody>
                    <a:bodyPr/>
                    <a:lstStyle/>
                    <a:p>
                      <a:r>
                        <a:rPr lang="en-US" sz="1000"/>
                        <a:t>#Yamaha</a:t>
                      </a:r>
                    </a:p>
                  </a:txBody>
                  <a:tcPr/>
                </a:tc>
                <a:tc>
                  <a:txBody>
                    <a:bodyPr/>
                    <a:lstStyle/>
                    <a:p>
                      <a:r>
                        <a:rPr lang="en-US" sz="1000"/>
                        <a:t>12</a:t>
                      </a:r>
                    </a:p>
                  </a:txBody>
                  <a:tcPr/>
                </a:tc>
                <a:tc>
                  <a:txBody>
                    <a:bodyPr/>
                    <a:lstStyle/>
                    <a:p>
                      <a:r>
                        <a:rPr lang="en-US" sz="1000"/>
                        <a:t>67.416666666667</a:t>
                      </a:r>
                    </a:p>
                  </a:txBody>
                  <a:tcPr/>
                </a:tc>
                <a:tc>
                  <a:txBody>
                    <a:bodyPr/>
                    <a:lstStyle/>
                    <a:p>
                      <a:r>
                        <a:rPr lang="en-US" sz="1000"/>
                        <a:t>4.9166666666667</a:t>
                      </a:r>
                    </a:p>
                  </a:txBody>
                  <a:tcPr/>
                </a:tc>
                <a:tc>
                  <a:txBody>
                    <a:bodyPr/>
                    <a:lstStyle/>
                    <a:p>
                      <a:r>
                        <a:rPr lang="en-US" sz="1000"/>
                        <a:t>4.0833333333333</a:t>
                      </a:r>
                    </a:p>
                  </a:txBody>
                  <a:tcPr/>
                </a:tc>
                <a:tc>
                  <a:txBody>
                    <a:bodyPr/>
                    <a:lstStyle/>
                    <a:p>
                      <a:r>
                        <a:rPr lang="en-US" sz="1000"/>
                        <a:t>76.416666666667</a:t>
                      </a:r>
                    </a:p>
                  </a:txBody>
                  <a:tcPr/>
                </a:tc>
                <a:extLst>
                  <a:ext uri="{0D108BD9-81ED-4DB2-BD59-A6C34878D82A}">
                    <a16:rowId xmlns:a16="http://schemas.microsoft.com/office/drawing/2014/main" val="1109023098"/>
                  </a:ext>
                </a:extLst>
              </a:tr>
              <a:tr h="370840">
                <a:tc>
                  <a:txBody>
                    <a:bodyPr/>
                    <a:lstStyle/>
                    <a:p>
                      <a:r>
                        <a:rPr lang="en-US" sz="1000"/>
                        <a:t>#Benelli</a:t>
                      </a:r>
                    </a:p>
                  </a:txBody>
                  <a:tcPr/>
                </a:tc>
                <a:tc>
                  <a:txBody>
                    <a:bodyPr/>
                    <a:lstStyle/>
                    <a:p>
                      <a:r>
                        <a:rPr lang="en-US" sz="1000"/>
                        <a:t>11</a:t>
                      </a:r>
                    </a:p>
                  </a:txBody>
                  <a:tcPr/>
                </a:tc>
                <a:tc>
                  <a:txBody>
                    <a:bodyPr/>
                    <a:lstStyle/>
                    <a:p>
                      <a:r>
                        <a:rPr lang="en-US" sz="1000"/>
                        <a:t>65.909090909091</a:t>
                      </a:r>
                    </a:p>
                  </a:txBody>
                  <a:tcPr/>
                </a:tc>
                <a:tc>
                  <a:txBody>
                    <a:bodyPr/>
                    <a:lstStyle/>
                    <a:p>
                      <a:r>
                        <a:rPr lang="en-US" sz="1000"/>
                        <a:t>3.2727272727273</a:t>
                      </a:r>
                    </a:p>
                  </a:txBody>
                  <a:tcPr/>
                </a:tc>
                <a:tc>
                  <a:txBody>
                    <a:bodyPr/>
                    <a:lstStyle/>
                    <a:p>
                      <a:r>
                        <a:rPr lang="en-US" sz="1000"/>
                        <a:t>6.3636363636364</a:t>
                      </a:r>
                    </a:p>
                  </a:txBody>
                  <a:tcPr/>
                </a:tc>
                <a:tc>
                  <a:txBody>
                    <a:bodyPr/>
                    <a:lstStyle/>
                    <a:p>
                      <a:r>
                        <a:rPr lang="en-US" sz="1000"/>
                        <a:t>75.545454545455</a:t>
                      </a:r>
                    </a:p>
                  </a:txBody>
                  <a:tcPr/>
                </a:tc>
                <a:extLst>
                  <a:ext uri="{0D108BD9-81ED-4DB2-BD59-A6C34878D82A}">
                    <a16:rowId xmlns:a16="http://schemas.microsoft.com/office/drawing/2014/main" val="2886209592"/>
                  </a:ext>
                </a:extLst>
              </a:tr>
              <a:tr h="370840">
                <a:tc>
                  <a:txBody>
                    <a:bodyPr/>
                    <a:lstStyle/>
                    <a:p>
                      <a:r>
                        <a:rPr lang="en-US" sz="1000"/>
                        <a:t>#Mgbikes</a:t>
                      </a:r>
                    </a:p>
                  </a:txBody>
                  <a:tcPr/>
                </a:tc>
                <a:tc>
                  <a:txBody>
                    <a:bodyPr/>
                    <a:lstStyle/>
                    <a:p>
                      <a:r>
                        <a:rPr lang="en-US" sz="1000"/>
                        <a:t>11</a:t>
                      </a:r>
                    </a:p>
                  </a:txBody>
                  <a:tcPr/>
                </a:tc>
                <a:tc>
                  <a:txBody>
                    <a:bodyPr/>
                    <a:lstStyle/>
                    <a:p>
                      <a:r>
                        <a:rPr lang="en-US" sz="1000"/>
                        <a:t>26.636363636364</a:t>
                      </a:r>
                    </a:p>
                  </a:txBody>
                  <a:tcPr/>
                </a:tc>
                <a:tc>
                  <a:txBody>
                    <a:bodyPr/>
                    <a:lstStyle/>
                    <a:p>
                      <a:r>
                        <a:rPr lang="en-US" sz="1000"/>
                        <a:t>0.27272727272727</a:t>
                      </a:r>
                    </a:p>
                  </a:txBody>
                  <a:tcPr/>
                </a:tc>
                <a:tc>
                  <a:txBody>
                    <a:bodyPr/>
                    <a:lstStyle/>
                    <a:p>
                      <a:r>
                        <a:rPr lang="en-US" sz="1000"/>
                        <a:t>2.5454545454545</a:t>
                      </a:r>
                    </a:p>
                  </a:txBody>
                  <a:tcPr/>
                </a:tc>
                <a:tc>
                  <a:txBody>
                    <a:bodyPr/>
                    <a:lstStyle/>
                    <a:p>
                      <a:r>
                        <a:rPr lang="en-US" sz="1000"/>
                        <a:t>29.454545454545</a:t>
                      </a:r>
                    </a:p>
                  </a:txBody>
                  <a:tcPr/>
                </a:tc>
                <a:extLst>
                  <a:ext uri="{0D108BD9-81ED-4DB2-BD59-A6C34878D82A}">
                    <a16:rowId xmlns:a16="http://schemas.microsoft.com/office/drawing/2014/main" val="1542367170"/>
                  </a:ext>
                </a:extLst>
              </a:tr>
              <a:tr h="370840">
                <a:tc>
                  <a:txBody>
                    <a:bodyPr/>
                    <a:lstStyle/>
                    <a:p>
                      <a:r>
                        <a:rPr lang="en-US" sz="1000"/>
                        <a:t>#MgbikesRacing</a:t>
                      </a:r>
                    </a:p>
                  </a:txBody>
                  <a:tcPr/>
                </a:tc>
                <a:tc>
                  <a:txBody>
                    <a:bodyPr/>
                    <a:lstStyle/>
                    <a:p>
                      <a:r>
                        <a:rPr lang="en-US" sz="1000"/>
                        <a:t>11</a:t>
                      </a:r>
                    </a:p>
                  </a:txBody>
                  <a:tcPr/>
                </a:tc>
                <a:tc>
                  <a:txBody>
                    <a:bodyPr/>
                    <a:lstStyle/>
                    <a:p>
                      <a:r>
                        <a:rPr lang="en-US" sz="1000"/>
                        <a:t>26.636363636364</a:t>
                      </a:r>
                    </a:p>
                  </a:txBody>
                  <a:tcPr/>
                </a:tc>
                <a:tc>
                  <a:txBody>
                    <a:bodyPr/>
                    <a:lstStyle/>
                    <a:p>
                      <a:r>
                        <a:rPr lang="en-US" sz="1000"/>
                        <a:t>0.27272727272727</a:t>
                      </a:r>
                    </a:p>
                  </a:txBody>
                  <a:tcPr/>
                </a:tc>
                <a:tc>
                  <a:txBody>
                    <a:bodyPr/>
                    <a:lstStyle/>
                    <a:p>
                      <a:r>
                        <a:rPr lang="en-US" sz="1000"/>
                        <a:t>2.5454545454545</a:t>
                      </a:r>
                    </a:p>
                  </a:txBody>
                  <a:tcPr/>
                </a:tc>
                <a:tc>
                  <a:txBody>
                    <a:bodyPr/>
                    <a:lstStyle/>
                    <a:p>
                      <a:r>
                        <a:rPr lang="en-US" sz="1000"/>
                        <a:t>29.454545454545</a:t>
                      </a:r>
                    </a:p>
                  </a:txBody>
                  <a:tcPr/>
                </a:tc>
                <a:extLst>
                  <a:ext uri="{0D108BD9-81ED-4DB2-BD59-A6C34878D82A}">
                    <a16:rowId xmlns:a16="http://schemas.microsoft.com/office/drawing/2014/main" val="2972416302"/>
                  </a:ext>
                </a:extLst>
              </a:tr>
            </a:tbl>
          </a:graphicData>
        </a:graphic>
      </p:graphicFrame>
      <p:sp>
        <p:nvSpPr>
          <p:cNvPr id="4" name="Text Placeholder 3">
            <a:extLst>
              <a:ext uri="{FF2B5EF4-FFF2-40B4-BE49-F238E27FC236}">
                <a16:creationId xmlns:a16="http://schemas.microsoft.com/office/drawing/2014/main" id="{1934A33F-9172-4535-8BE9-12CC214132D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611629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1D691-31EC-45A3-9FDC-44BE491C8CE4}"/>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A6F21B1D-7E0E-432A-90C1-16BE58886498}"/>
              </a:ext>
            </a:extLst>
          </p:cNvPr>
          <p:cNvGraphicFramePr>
            <a:graphicFrameLocks noGrp="1"/>
          </p:cNvGraphicFramePr>
          <p:nvPr>
            <p:ph type="tbl" sz="quarter" idx="13"/>
            <p:extLst>
              <p:ext uri="{D42A27DB-BD31-4B8C-83A1-F6EECF244321}">
                <p14:modId xmlns:p14="http://schemas.microsoft.com/office/powerpoint/2010/main" val="160061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49439288"/>
                    </a:ext>
                  </a:extLst>
                </a:gridCol>
                <a:gridCol w="493776">
                  <a:extLst>
                    <a:ext uri="{9D8B030D-6E8A-4147-A177-3AD203B41FA5}">
                      <a16:colId xmlns:a16="http://schemas.microsoft.com/office/drawing/2014/main" val="3140745587"/>
                    </a:ext>
                  </a:extLst>
                </a:gridCol>
                <a:gridCol w="493776">
                  <a:extLst>
                    <a:ext uri="{9D8B030D-6E8A-4147-A177-3AD203B41FA5}">
                      <a16:colId xmlns:a16="http://schemas.microsoft.com/office/drawing/2014/main" val="2455922736"/>
                    </a:ext>
                  </a:extLst>
                </a:gridCol>
                <a:gridCol w="493776">
                  <a:extLst>
                    <a:ext uri="{9D8B030D-6E8A-4147-A177-3AD203B41FA5}">
                      <a16:colId xmlns:a16="http://schemas.microsoft.com/office/drawing/2014/main" val="2968653737"/>
                    </a:ext>
                  </a:extLst>
                </a:gridCol>
                <a:gridCol w="493776">
                  <a:extLst>
                    <a:ext uri="{9D8B030D-6E8A-4147-A177-3AD203B41FA5}">
                      <a16:colId xmlns:a16="http://schemas.microsoft.com/office/drawing/2014/main" val="4259060819"/>
                    </a:ext>
                  </a:extLst>
                </a:gridCol>
                <a:gridCol w="493776">
                  <a:extLst>
                    <a:ext uri="{9D8B030D-6E8A-4147-A177-3AD203B41FA5}">
                      <a16:colId xmlns:a16="http://schemas.microsoft.com/office/drawing/2014/main" val="3615975474"/>
                    </a:ext>
                  </a:extLst>
                </a:gridCol>
                <a:gridCol w="493776">
                  <a:extLst>
                    <a:ext uri="{9D8B030D-6E8A-4147-A177-3AD203B41FA5}">
                      <a16:colId xmlns:a16="http://schemas.microsoft.com/office/drawing/2014/main" val="2708005528"/>
                    </a:ext>
                  </a:extLst>
                </a:gridCol>
                <a:gridCol w="493776">
                  <a:extLst>
                    <a:ext uri="{9D8B030D-6E8A-4147-A177-3AD203B41FA5}">
                      <a16:colId xmlns:a16="http://schemas.microsoft.com/office/drawing/2014/main" val="3579563971"/>
                    </a:ext>
                  </a:extLst>
                </a:gridCol>
                <a:gridCol w="493776">
                  <a:extLst>
                    <a:ext uri="{9D8B030D-6E8A-4147-A177-3AD203B41FA5}">
                      <a16:colId xmlns:a16="http://schemas.microsoft.com/office/drawing/2014/main" val="1239349463"/>
                    </a:ext>
                  </a:extLst>
                </a:gridCol>
                <a:gridCol w="493776">
                  <a:extLst>
                    <a:ext uri="{9D8B030D-6E8A-4147-A177-3AD203B41FA5}">
                      <a16:colId xmlns:a16="http://schemas.microsoft.com/office/drawing/2014/main" val="298218210"/>
                    </a:ext>
                  </a:extLst>
                </a:gridCol>
                <a:gridCol w="493776">
                  <a:extLst>
                    <a:ext uri="{9D8B030D-6E8A-4147-A177-3AD203B41FA5}">
                      <a16:colId xmlns:a16="http://schemas.microsoft.com/office/drawing/2014/main" val="454391493"/>
                    </a:ext>
                  </a:extLst>
                </a:gridCol>
                <a:gridCol w="493776">
                  <a:extLst>
                    <a:ext uri="{9D8B030D-6E8A-4147-A177-3AD203B41FA5}">
                      <a16:colId xmlns:a16="http://schemas.microsoft.com/office/drawing/2014/main" val="151469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423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13:18:06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48276033"/>
                  </a:ext>
                </a:extLst>
              </a:tr>
            </a:tbl>
          </a:graphicData>
        </a:graphic>
      </p:graphicFrame>
      <p:sp>
        <p:nvSpPr>
          <p:cNvPr id="4" name="Text Placeholder 3">
            <a:extLst>
              <a:ext uri="{FF2B5EF4-FFF2-40B4-BE49-F238E27FC236}">
                <a16:creationId xmlns:a16="http://schemas.microsoft.com/office/drawing/2014/main" id="{A8201455-35D3-426F-90E3-9B40D9E0F62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43059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CD641-3946-418E-A37F-C28AF056D2B2}"/>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751637EE-E6AA-440C-8AF1-DCE8A3588A43}"/>
              </a:ext>
            </a:extLst>
          </p:cNvPr>
          <p:cNvGraphicFramePr>
            <a:graphicFrameLocks noGrp="1"/>
          </p:cNvGraphicFramePr>
          <p:nvPr>
            <p:ph type="tbl" sz="quarter" idx="13"/>
            <p:extLst>
              <p:ext uri="{D42A27DB-BD31-4B8C-83A1-F6EECF244321}">
                <p14:modId xmlns:p14="http://schemas.microsoft.com/office/powerpoint/2010/main" val="1348219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5323608"/>
                    </a:ext>
                  </a:extLst>
                </a:gridCol>
                <a:gridCol w="493776">
                  <a:extLst>
                    <a:ext uri="{9D8B030D-6E8A-4147-A177-3AD203B41FA5}">
                      <a16:colId xmlns:a16="http://schemas.microsoft.com/office/drawing/2014/main" val="2350364583"/>
                    </a:ext>
                  </a:extLst>
                </a:gridCol>
                <a:gridCol w="493776">
                  <a:extLst>
                    <a:ext uri="{9D8B030D-6E8A-4147-A177-3AD203B41FA5}">
                      <a16:colId xmlns:a16="http://schemas.microsoft.com/office/drawing/2014/main" val="2740320406"/>
                    </a:ext>
                  </a:extLst>
                </a:gridCol>
                <a:gridCol w="493776">
                  <a:extLst>
                    <a:ext uri="{9D8B030D-6E8A-4147-A177-3AD203B41FA5}">
                      <a16:colId xmlns:a16="http://schemas.microsoft.com/office/drawing/2014/main" val="2905733322"/>
                    </a:ext>
                  </a:extLst>
                </a:gridCol>
                <a:gridCol w="493776">
                  <a:extLst>
                    <a:ext uri="{9D8B030D-6E8A-4147-A177-3AD203B41FA5}">
                      <a16:colId xmlns:a16="http://schemas.microsoft.com/office/drawing/2014/main" val="987266082"/>
                    </a:ext>
                  </a:extLst>
                </a:gridCol>
                <a:gridCol w="493776">
                  <a:extLst>
                    <a:ext uri="{9D8B030D-6E8A-4147-A177-3AD203B41FA5}">
                      <a16:colId xmlns:a16="http://schemas.microsoft.com/office/drawing/2014/main" val="329208439"/>
                    </a:ext>
                  </a:extLst>
                </a:gridCol>
                <a:gridCol w="493776">
                  <a:extLst>
                    <a:ext uri="{9D8B030D-6E8A-4147-A177-3AD203B41FA5}">
                      <a16:colId xmlns:a16="http://schemas.microsoft.com/office/drawing/2014/main" val="2840939840"/>
                    </a:ext>
                  </a:extLst>
                </a:gridCol>
                <a:gridCol w="493776">
                  <a:extLst>
                    <a:ext uri="{9D8B030D-6E8A-4147-A177-3AD203B41FA5}">
                      <a16:colId xmlns:a16="http://schemas.microsoft.com/office/drawing/2014/main" val="661143030"/>
                    </a:ext>
                  </a:extLst>
                </a:gridCol>
                <a:gridCol w="493776">
                  <a:extLst>
                    <a:ext uri="{9D8B030D-6E8A-4147-A177-3AD203B41FA5}">
                      <a16:colId xmlns:a16="http://schemas.microsoft.com/office/drawing/2014/main" val="1109403252"/>
                    </a:ext>
                  </a:extLst>
                </a:gridCol>
                <a:gridCol w="493776">
                  <a:extLst>
                    <a:ext uri="{9D8B030D-6E8A-4147-A177-3AD203B41FA5}">
                      <a16:colId xmlns:a16="http://schemas.microsoft.com/office/drawing/2014/main" val="1704781672"/>
                    </a:ext>
                  </a:extLst>
                </a:gridCol>
                <a:gridCol w="493776">
                  <a:extLst>
                    <a:ext uri="{9D8B030D-6E8A-4147-A177-3AD203B41FA5}">
                      <a16:colId xmlns:a16="http://schemas.microsoft.com/office/drawing/2014/main" val="1402091116"/>
                    </a:ext>
                  </a:extLst>
                </a:gridCol>
                <a:gridCol w="493776">
                  <a:extLst>
                    <a:ext uri="{9D8B030D-6E8A-4147-A177-3AD203B41FA5}">
                      <a16:colId xmlns:a16="http://schemas.microsoft.com/office/drawing/2014/main" val="255994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924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- 2021-05-27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304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17:56:11</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0811155"/>
                  </a:ext>
                </a:extLst>
              </a:tr>
            </a:tbl>
          </a:graphicData>
        </a:graphic>
      </p:graphicFrame>
      <p:sp>
        <p:nvSpPr>
          <p:cNvPr id="4" name="Text Placeholder 3">
            <a:extLst>
              <a:ext uri="{FF2B5EF4-FFF2-40B4-BE49-F238E27FC236}">
                <a16:creationId xmlns:a16="http://schemas.microsoft.com/office/drawing/2014/main" id="{9F58F0C3-810E-450F-BFEC-869242ADE5A7}"/>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484473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7D982-DF9A-4389-B010-3AFBA49F42C5}"/>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A79C1EAD-907D-4DCD-8348-F6A2D481E457}"/>
              </a:ext>
            </a:extLst>
          </p:cNvPr>
          <p:cNvGraphicFramePr>
            <a:graphicFrameLocks noGrp="1"/>
          </p:cNvGraphicFramePr>
          <p:nvPr>
            <p:ph type="tbl" sz="quarter" idx="13"/>
            <p:extLst>
              <p:ext uri="{D42A27DB-BD31-4B8C-83A1-F6EECF244321}">
                <p14:modId xmlns:p14="http://schemas.microsoft.com/office/powerpoint/2010/main" val="504726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1086339"/>
                    </a:ext>
                  </a:extLst>
                </a:gridCol>
                <a:gridCol w="493776">
                  <a:extLst>
                    <a:ext uri="{9D8B030D-6E8A-4147-A177-3AD203B41FA5}">
                      <a16:colId xmlns:a16="http://schemas.microsoft.com/office/drawing/2014/main" val="1483854896"/>
                    </a:ext>
                  </a:extLst>
                </a:gridCol>
                <a:gridCol w="493776">
                  <a:extLst>
                    <a:ext uri="{9D8B030D-6E8A-4147-A177-3AD203B41FA5}">
                      <a16:colId xmlns:a16="http://schemas.microsoft.com/office/drawing/2014/main" val="1270238032"/>
                    </a:ext>
                  </a:extLst>
                </a:gridCol>
                <a:gridCol w="493776">
                  <a:extLst>
                    <a:ext uri="{9D8B030D-6E8A-4147-A177-3AD203B41FA5}">
                      <a16:colId xmlns:a16="http://schemas.microsoft.com/office/drawing/2014/main" val="129766162"/>
                    </a:ext>
                  </a:extLst>
                </a:gridCol>
                <a:gridCol w="493776">
                  <a:extLst>
                    <a:ext uri="{9D8B030D-6E8A-4147-A177-3AD203B41FA5}">
                      <a16:colId xmlns:a16="http://schemas.microsoft.com/office/drawing/2014/main" val="19229307"/>
                    </a:ext>
                  </a:extLst>
                </a:gridCol>
                <a:gridCol w="493776">
                  <a:extLst>
                    <a:ext uri="{9D8B030D-6E8A-4147-A177-3AD203B41FA5}">
                      <a16:colId xmlns:a16="http://schemas.microsoft.com/office/drawing/2014/main" val="4022332151"/>
                    </a:ext>
                  </a:extLst>
                </a:gridCol>
                <a:gridCol w="493776">
                  <a:extLst>
                    <a:ext uri="{9D8B030D-6E8A-4147-A177-3AD203B41FA5}">
                      <a16:colId xmlns:a16="http://schemas.microsoft.com/office/drawing/2014/main" val="2207789454"/>
                    </a:ext>
                  </a:extLst>
                </a:gridCol>
                <a:gridCol w="493776">
                  <a:extLst>
                    <a:ext uri="{9D8B030D-6E8A-4147-A177-3AD203B41FA5}">
                      <a16:colId xmlns:a16="http://schemas.microsoft.com/office/drawing/2014/main" val="3579749322"/>
                    </a:ext>
                  </a:extLst>
                </a:gridCol>
                <a:gridCol w="493776">
                  <a:extLst>
                    <a:ext uri="{9D8B030D-6E8A-4147-A177-3AD203B41FA5}">
                      <a16:colId xmlns:a16="http://schemas.microsoft.com/office/drawing/2014/main" val="3461029952"/>
                    </a:ext>
                  </a:extLst>
                </a:gridCol>
                <a:gridCol w="493776">
                  <a:extLst>
                    <a:ext uri="{9D8B030D-6E8A-4147-A177-3AD203B41FA5}">
                      <a16:colId xmlns:a16="http://schemas.microsoft.com/office/drawing/2014/main" val="654273932"/>
                    </a:ext>
                  </a:extLst>
                </a:gridCol>
                <a:gridCol w="493776">
                  <a:extLst>
                    <a:ext uri="{9D8B030D-6E8A-4147-A177-3AD203B41FA5}">
                      <a16:colId xmlns:a16="http://schemas.microsoft.com/office/drawing/2014/main" val="3471454536"/>
                    </a:ext>
                  </a:extLst>
                </a:gridCol>
                <a:gridCol w="493776">
                  <a:extLst>
                    <a:ext uri="{9D8B030D-6E8A-4147-A177-3AD203B41FA5}">
                      <a16:colId xmlns:a16="http://schemas.microsoft.com/office/drawing/2014/main" val="184583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889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- 2021-06-08 16:52:49</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8937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- 2021-06-02 21:05:02</a:t>
                      </a:r>
                      <a:r>
                        <a:rPr kumimoji="0" lang="es-ES" sz="1000" b="0" i="0" u="none" strike="noStrike" kern="1200" cap="none" spc="0" normalizeH="0" baseline="0" noProof="0">
                          <a:ln>
                            <a:noFill/>
                          </a:ln>
                          <a:solidFill>
                            <a:prstClr val="black"/>
                          </a:solidFill>
                          <a:effectLst/>
                          <a:uLnTx/>
                          <a:uFillTx/>
                          <a:latin typeface="+mn-lt"/>
                          <a:ea typeface="+mn-ea"/>
                          <a:cs typeface="+mn-cs"/>
                        </a:rPr>
                        <a:t>
 ﻿﻿Les presentamos la nueva #TRK502X color amarillo. Perfecta para viajar sin límites y conquistar todo tipo de terrenos.⁣
⁣
Un nuevo camino comienza.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1295627"/>
                  </a:ext>
                </a:extLst>
              </a:tr>
            </a:tbl>
          </a:graphicData>
        </a:graphic>
      </p:graphicFrame>
      <p:sp>
        <p:nvSpPr>
          <p:cNvPr id="4" name="Text Placeholder 3">
            <a:extLst>
              <a:ext uri="{FF2B5EF4-FFF2-40B4-BE49-F238E27FC236}">
                <a16:creationId xmlns:a16="http://schemas.microsoft.com/office/drawing/2014/main" id="{57F72E05-AD71-4200-868A-2BEE8CC9618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559995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6E020-401F-4F32-B4BD-AB680662F989}"/>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889548F4-2ABF-4595-9FD0-5481613C5086}"/>
              </a:ext>
            </a:extLst>
          </p:cNvPr>
          <p:cNvGraphicFramePr>
            <a:graphicFrameLocks noGrp="1"/>
          </p:cNvGraphicFramePr>
          <p:nvPr>
            <p:ph type="tbl" sz="quarter" idx="13"/>
            <p:extLst>
              <p:ext uri="{D42A27DB-BD31-4B8C-83A1-F6EECF244321}">
                <p14:modId xmlns:p14="http://schemas.microsoft.com/office/powerpoint/2010/main" val="334062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3430417"/>
                    </a:ext>
                  </a:extLst>
                </a:gridCol>
                <a:gridCol w="493776">
                  <a:extLst>
                    <a:ext uri="{9D8B030D-6E8A-4147-A177-3AD203B41FA5}">
                      <a16:colId xmlns:a16="http://schemas.microsoft.com/office/drawing/2014/main" val="2342667444"/>
                    </a:ext>
                  </a:extLst>
                </a:gridCol>
                <a:gridCol w="493776">
                  <a:extLst>
                    <a:ext uri="{9D8B030D-6E8A-4147-A177-3AD203B41FA5}">
                      <a16:colId xmlns:a16="http://schemas.microsoft.com/office/drawing/2014/main" val="1396219042"/>
                    </a:ext>
                  </a:extLst>
                </a:gridCol>
                <a:gridCol w="493776">
                  <a:extLst>
                    <a:ext uri="{9D8B030D-6E8A-4147-A177-3AD203B41FA5}">
                      <a16:colId xmlns:a16="http://schemas.microsoft.com/office/drawing/2014/main" val="1819445516"/>
                    </a:ext>
                  </a:extLst>
                </a:gridCol>
                <a:gridCol w="493776">
                  <a:extLst>
                    <a:ext uri="{9D8B030D-6E8A-4147-A177-3AD203B41FA5}">
                      <a16:colId xmlns:a16="http://schemas.microsoft.com/office/drawing/2014/main" val="2185246077"/>
                    </a:ext>
                  </a:extLst>
                </a:gridCol>
                <a:gridCol w="493776">
                  <a:extLst>
                    <a:ext uri="{9D8B030D-6E8A-4147-A177-3AD203B41FA5}">
                      <a16:colId xmlns:a16="http://schemas.microsoft.com/office/drawing/2014/main" val="3122198873"/>
                    </a:ext>
                  </a:extLst>
                </a:gridCol>
                <a:gridCol w="493776">
                  <a:extLst>
                    <a:ext uri="{9D8B030D-6E8A-4147-A177-3AD203B41FA5}">
                      <a16:colId xmlns:a16="http://schemas.microsoft.com/office/drawing/2014/main" val="340159731"/>
                    </a:ext>
                  </a:extLst>
                </a:gridCol>
                <a:gridCol w="493776">
                  <a:extLst>
                    <a:ext uri="{9D8B030D-6E8A-4147-A177-3AD203B41FA5}">
                      <a16:colId xmlns:a16="http://schemas.microsoft.com/office/drawing/2014/main" val="692409307"/>
                    </a:ext>
                  </a:extLst>
                </a:gridCol>
                <a:gridCol w="493776">
                  <a:extLst>
                    <a:ext uri="{9D8B030D-6E8A-4147-A177-3AD203B41FA5}">
                      <a16:colId xmlns:a16="http://schemas.microsoft.com/office/drawing/2014/main" val="3347082025"/>
                    </a:ext>
                  </a:extLst>
                </a:gridCol>
                <a:gridCol w="493776">
                  <a:extLst>
                    <a:ext uri="{9D8B030D-6E8A-4147-A177-3AD203B41FA5}">
                      <a16:colId xmlns:a16="http://schemas.microsoft.com/office/drawing/2014/main" val="3976782978"/>
                    </a:ext>
                  </a:extLst>
                </a:gridCol>
                <a:gridCol w="493776">
                  <a:extLst>
                    <a:ext uri="{9D8B030D-6E8A-4147-A177-3AD203B41FA5}">
                      <a16:colId xmlns:a16="http://schemas.microsoft.com/office/drawing/2014/main" val="4196522360"/>
                    </a:ext>
                  </a:extLst>
                </a:gridCol>
                <a:gridCol w="493776">
                  <a:extLst>
                    <a:ext uri="{9D8B030D-6E8A-4147-A177-3AD203B41FA5}">
                      <a16:colId xmlns:a16="http://schemas.microsoft.com/office/drawing/2014/main" val="3841667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623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- 2021-06-04 11:36:20</a:t>
                      </a:r>
                      <a:r>
                        <a:rPr kumimoji="0" lang="es-ES" sz="1000" b="0" i="0" u="none" strike="noStrike" kern="1200" cap="none" spc="0" normalizeH="0" baseline="0" noProof="0">
                          <a:ln>
                            <a:noFill/>
                          </a:ln>
                          <a:solidFill>
                            <a:prstClr val="black"/>
                          </a:solidFill>
                          <a:effectLst/>
                          <a:uLnTx/>
                          <a:uFillTx/>
                          <a:latin typeface="+mn-lt"/>
                          <a:ea typeface="+mn-ea"/>
                          <a:cs typeface="+mn-cs"/>
                        </a:rPr>
                        <a:t>
 Después de una increíble victoria en Mugello, los pilotos de Yamaha se dirigen a Barcelona para el Gran Premio Monster Energy de Catalunya de este fin de semana. El team Monster Energy Yamaha MotoGP está más motivado para esta ronda, ya que comparten el patrocinador principal.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675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- 2021-05-21 14:00:47</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0645408"/>
                  </a:ext>
                </a:extLst>
              </a:tr>
            </a:tbl>
          </a:graphicData>
        </a:graphic>
      </p:graphicFrame>
      <p:sp>
        <p:nvSpPr>
          <p:cNvPr id="4" name="Text Placeholder 3">
            <a:extLst>
              <a:ext uri="{FF2B5EF4-FFF2-40B4-BE49-F238E27FC236}">
                <a16:creationId xmlns:a16="http://schemas.microsoft.com/office/drawing/2014/main" id="{6AF26854-B0E6-4C8B-8082-0A7E80B72767}"/>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911881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4AEA-626C-4EEA-A715-02C39720D079}"/>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D099E6C1-AC39-44DA-9DE9-E7F80192DD49}"/>
              </a:ext>
            </a:extLst>
          </p:cNvPr>
          <p:cNvGraphicFramePr>
            <a:graphicFrameLocks noGrp="1"/>
          </p:cNvGraphicFramePr>
          <p:nvPr>
            <p:ph type="tbl" sz="quarter" idx="13"/>
            <p:extLst>
              <p:ext uri="{D42A27DB-BD31-4B8C-83A1-F6EECF244321}">
                <p14:modId xmlns:p14="http://schemas.microsoft.com/office/powerpoint/2010/main" val="132960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6674423"/>
                    </a:ext>
                  </a:extLst>
                </a:gridCol>
                <a:gridCol w="493776">
                  <a:extLst>
                    <a:ext uri="{9D8B030D-6E8A-4147-A177-3AD203B41FA5}">
                      <a16:colId xmlns:a16="http://schemas.microsoft.com/office/drawing/2014/main" val="20760523"/>
                    </a:ext>
                  </a:extLst>
                </a:gridCol>
                <a:gridCol w="493776">
                  <a:extLst>
                    <a:ext uri="{9D8B030D-6E8A-4147-A177-3AD203B41FA5}">
                      <a16:colId xmlns:a16="http://schemas.microsoft.com/office/drawing/2014/main" val="3634896602"/>
                    </a:ext>
                  </a:extLst>
                </a:gridCol>
                <a:gridCol w="493776">
                  <a:extLst>
                    <a:ext uri="{9D8B030D-6E8A-4147-A177-3AD203B41FA5}">
                      <a16:colId xmlns:a16="http://schemas.microsoft.com/office/drawing/2014/main" val="4022142035"/>
                    </a:ext>
                  </a:extLst>
                </a:gridCol>
                <a:gridCol w="493776">
                  <a:extLst>
                    <a:ext uri="{9D8B030D-6E8A-4147-A177-3AD203B41FA5}">
                      <a16:colId xmlns:a16="http://schemas.microsoft.com/office/drawing/2014/main" val="4066102764"/>
                    </a:ext>
                  </a:extLst>
                </a:gridCol>
                <a:gridCol w="493776">
                  <a:extLst>
                    <a:ext uri="{9D8B030D-6E8A-4147-A177-3AD203B41FA5}">
                      <a16:colId xmlns:a16="http://schemas.microsoft.com/office/drawing/2014/main" val="3548820526"/>
                    </a:ext>
                  </a:extLst>
                </a:gridCol>
                <a:gridCol w="493776">
                  <a:extLst>
                    <a:ext uri="{9D8B030D-6E8A-4147-A177-3AD203B41FA5}">
                      <a16:colId xmlns:a16="http://schemas.microsoft.com/office/drawing/2014/main" val="3494181982"/>
                    </a:ext>
                  </a:extLst>
                </a:gridCol>
                <a:gridCol w="493776">
                  <a:extLst>
                    <a:ext uri="{9D8B030D-6E8A-4147-A177-3AD203B41FA5}">
                      <a16:colId xmlns:a16="http://schemas.microsoft.com/office/drawing/2014/main" val="1969273836"/>
                    </a:ext>
                  </a:extLst>
                </a:gridCol>
                <a:gridCol w="493776">
                  <a:extLst>
                    <a:ext uri="{9D8B030D-6E8A-4147-A177-3AD203B41FA5}">
                      <a16:colId xmlns:a16="http://schemas.microsoft.com/office/drawing/2014/main" val="2686585099"/>
                    </a:ext>
                  </a:extLst>
                </a:gridCol>
                <a:gridCol w="493776">
                  <a:extLst>
                    <a:ext uri="{9D8B030D-6E8A-4147-A177-3AD203B41FA5}">
                      <a16:colId xmlns:a16="http://schemas.microsoft.com/office/drawing/2014/main" val="3677201821"/>
                    </a:ext>
                  </a:extLst>
                </a:gridCol>
                <a:gridCol w="493776">
                  <a:extLst>
                    <a:ext uri="{9D8B030D-6E8A-4147-A177-3AD203B41FA5}">
                      <a16:colId xmlns:a16="http://schemas.microsoft.com/office/drawing/2014/main" val="1874654608"/>
                    </a:ext>
                  </a:extLst>
                </a:gridCol>
                <a:gridCol w="493776">
                  <a:extLst>
                    <a:ext uri="{9D8B030D-6E8A-4147-A177-3AD203B41FA5}">
                      <a16:colId xmlns:a16="http://schemas.microsoft.com/office/drawing/2014/main" val="3954006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871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- 2021-05-29 14:00:58</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5559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- 2021-05-18 18:10:03</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2686967"/>
                  </a:ext>
                </a:extLst>
              </a:tr>
            </a:tbl>
          </a:graphicData>
        </a:graphic>
      </p:graphicFrame>
      <p:sp>
        <p:nvSpPr>
          <p:cNvPr id="4" name="Text Placeholder 3">
            <a:extLst>
              <a:ext uri="{FF2B5EF4-FFF2-40B4-BE49-F238E27FC236}">
                <a16:creationId xmlns:a16="http://schemas.microsoft.com/office/drawing/2014/main" id="{284988B4-68C3-458A-8196-C31DC79B6D0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305077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A3F4-7B08-462A-9D13-6DCC13A8B711}"/>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43E3E23D-EFA1-44DA-BEC5-D1696AFF2A8E}"/>
              </a:ext>
            </a:extLst>
          </p:cNvPr>
          <p:cNvGraphicFramePr>
            <a:graphicFrameLocks noGrp="1"/>
          </p:cNvGraphicFramePr>
          <p:nvPr>
            <p:ph type="tbl" sz="quarter" idx="13"/>
            <p:extLst>
              <p:ext uri="{D42A27DB-BD31-4B8C-83A1-F6EECF244321}">
                <p14:modId xmlns:p14="http://schemas.microsoft.com/office/powerpoint/2010/main" val="69116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2111541"/>
                    </a:ext>
                  </a:extLst>
                </a:gridCol>
                <a:gridCol w="493776">
                  <a:extLst>
                    <a:ext uri="{9D8B030D-6E8A-4147-A177-3AD203B41FA5}">
                      <a16:colId xmlns:a16="http://schemas.microsoft.com/office/drawing/2014/main" val="519886660"/>
                    </a:ext>
                  </a:extLst>
                </a:gridCol>
                <a:gridCol w="493776">
                  <a:extLst>
                    <a:ext uri="{9D8B030D-6E8A-4147-A177-3AD203B41FA5}">
                      <a16:colId xmlns:a16="http://schemas.microsoft.com/office/drawing/2014/main" val="1742166087"/>
                    </a:ext>
                  </a:extLst>
                </a:gridCol>
                <a:gridCol w="493776">
                  <a:extLst>
                    <a:ext uri="{9D8B030D-6E8A-4147-A177-3AD203B41FA5}">
                      <a16:colId xmlns:a16="http://schemas.microsoft.com/office/drawing/2014/main" val="3184343253"/>
                    </a:ext>
                  </a:extLst>
                </a:gridCol>
                <a:gridCol w="493776">
                  <a:extLst>
                    <a:ext uri="{9D8B030D-6E8A-4147-A177-3AD203B41FA5}">
                      <a16:colId xmlns:a16="http://schemas.microsoft.com/office/drawing/2014/main" val="2018536443"/>
                    </a:ext>
                  </a:extLst>
                </a:gridCol>
                <a:gridCol w="493776">
                  <a:extLst>
                    <a:ext uri="{9D8B030D-6E8A-4147-A177-3AD203B41FA5}">
                      <a16:colId xmlns:a16="http://schemas.microsoft.com/office/drawing/2014/main" val="2174112682"/>
                    </a:ext>
                  </a:extLst>
                </a:gridCol>
                <a:gridCol w="493776">
                  <a:extLst>
                    <a:ext uri="{9D8B030D-6E8A-4147-A177-3AD203B41FA5}">
                      <a16:colId xmlns:a16="http://schemas.microsoft.com/office/drawing/2014/main" val="3764325212"/>
                    </a:ext>
                  </a:extLst>
                </a:gridCol>
                <a:gridCol w="493776">
                  <a:extLst>
                    <a:ext uri="{9D8B030D-6E8A-4147-A177-3AD203B41FA5}">
                      <a16:colId xmlns:a16="http://schemas.microsoft.com/office/drawing/2014/main" val="2664507356"/>
                    </a:ext>
                  </a:extLst>
                </a:gridCol>
                <a:gridCol w="493776">
                  <a:extLst>
                    <a:ext uri="{9D8B030D-6E8A-4147-A177-3AD203B41FA5}">
                      <a16:colId xmlns:a16="http://schemas.microsoft.com/office/drawing/2014/main" val="3867891458"/>
                    </a:ext>
                  </a:extLst>
                </a:gridCol>
                <a:gridCol w="493776">
                  <a:extLst>
                    <a:ext uri="{9D8B030D-6E8A-4147-A177-3AD203B41FA5}">
                      <a16:colId xmlns:a16="http://schemas.microsoft.com/office/drawing/2014/main" val="1632557239"/>
                    </a:ext>
                  </a:extLst>
                </a:gridCol>
                <a:gridCol w="493776">
                  <a:extLst>
                    <a:ext uri="{9D8B030D-6E8A-4147-A177-3AD203B41FA5}">
                      <a16:colId xmlns:a16="http://schemas.microsoft.com/office/drawing/2014/main" val="2098343002"/>
                    </a:ext>
                  </a:extLst>
                </a:gridCol>
                <a:gridCol w="493776">
                  <a:extLst>
                    <a:ext uri="{9D8B030D-6E8A-4147-A177-3AD203B41FA5}">
                      <a16:colId xmlns:a16="http://schemas.microsoft.com/office/drawing/2014/main" val="2232047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216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- 2021-05-25 19:20:02</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251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- 2021-06-02 13:00:38</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2242027"/>
                  </a:ext>
                </a:extLst>
              </a:tr>
            </a:tbl>
          </a:graphicData>
        </a:graphic>
      </p:graphicFrame>
      <p:sp>
        <p:nvSpPr>
          <p:cNvPr id="4" name="Text Placeholder 3">
            <a:extLst>
              <a:ext uri="{FF2B5EF4-FFF2-40B4-BE49-F238E27FC236}">
                <a16:creationId xmlns:a16="http://schemas.microsoft.com/office/drawing/2014/main" id="{12CD93B7-C8F4-4D2C-9049-4CB8B2501729}"/>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000005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42F5-68AD-48B0-9839-D3BBCAA432E9}"/>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2FB82645-A30E-451A-A0F6-2979DC6D06F4}"/>
              </a:ext>
            </a:extLst>
          </p:cNvPr>
          <p:cNvGraphicFramePr>
            <a:graphicFrameLocks noGrp="1"/>
          </p:cNvGraphicFramePr>
          <p:nvPr>
            <p:ph type="tbl" sz="quarter" idx="13"/>
            <p:extLst>
              <p:ext uri="{D42A27DB-BD31-4B8C-83A1-F6EECF244321}">
                <p14:modId xmlns:p14="http://schemas.microsoft.com/office/powerpoint/2010/main" val="147542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5202186"/>
                    </a:ext>
                  </a:extLst>
                </a:gridCol>
                <a:gridCol w="493776">
                  <a:extLst>
                    <a:ext uri="{9D8B030D-6E8A-4147-A177-3AD203B41FA5}">
                      <a16:colId xmlns:a16="http://schemas.microsoft.com/office/drawing/2014/main" val="2486898925"/>
                    </a:ext>
                  </a:extLst>
                </a:gridCol>
                <a:gridCol w="493776">
                  <a:extLst>
                    <a:ext uri="{9D8B030D-6E8A-4147-A177-3AD203B41FA5}">
                      <a16:colId xmlns:a16="http://schemas.microsoft.com/office/drawing/2014/main" val="2355777369"/>
                    </a:ext>
                  </a:extLst>
                </a:gridCol>
                <a:gridCol w="493776">
                  <a:extLst>
                    <a:ext uri="{9D8B030D-6E8A-4147-A177-3AD203B41FA5}">
                      <a16:colId xmlns:a16="http://schemas.microsoft.com/office/drawing/2014/main" val="2369718176"/>
                    </a:ext>
                  </a:extLst>
                </a:gridCol>
                <a:gridCol w="493776">
                  <a:extLst>
                    <a:ext uri="{9D8B030D-6E8A-4147-A177-3AD203B41FA5}">
                      <a16:colId xmlns:a16="http://schemas.microsoft.com/office/drawing/2014/main" val="1625219455"/>
                    </a:ext>
                  </a:extLst>
                </a:gridCol>
                <a:gridCol w="493776">
                  <a:extLst>
                    <a:ext uri="{9D8B030D-6E8A-4147-A177-3AD203B41FA5}">
                      <a16:colId xmlns:a16="http://schemas.microsoft.com/office/drawing/2014/main" val="3315433890"/>
                    </a:ext>
                  </a:extLst>
                </a:gridCol>
                <a:gridCol w="493776">
                  <a:extLst>
                    <a:ext uri="{9D8B030D-6E8A-4147-A177-3AD203B41FA5}">
                      <a16:colId xmlns:a16="http://schemas.microsoft.com/office/drawing/2014/main" val="4192313103"/>
                    </a:ext>
                  </a:extLst>
                </a:gridCol>
                <a:gridCol w="493776">
                  <a:extLst>
                    <a:ext uri="{9D8B030D-6E8A-4147-A177-3AD203B41FA5}">
                      <a16:colId xmlns:a16="http://schemas.microsoft.com/office/drawing/2014/main" val="2871725223"/>
                    </a:ext>
                  </a:extLst>
                </a:gridCol>
                <a:gridCol w="493776">
                  <a:extLst>
                    <a:ext uri="{9D8B030D-6E8A-4147-A177-3AD203B41FA5}">
                      <a16:colId xmlns:a16="http://schemas.microsoft.com/office/drawing/2014/main" val="2196791014"/>
                    </a:ext>
                  </a:extLst>
                </a:gridCol>
                <a:gridCol w="493776">
                  <a:extLst>
                    <a:ext uri="{9D8B030D-6E8A-4147-A177-3AD203B41FA5}">
                      <a16:colId xmlns:a16="http://schemas.microsoft.com/office/drawing/2014/main" val="1512894226"/>
                    </a:ext>
                  </a:extLst>
                </a:gridCol>
                <a:gridCol w="493776">
                  <a:extLst>
                    <a:ext uri="{9D8B030D-6E8A-4147-A177-3AD203B41FA5}">
                      <a16:colId xmlns:a16="http://schemas.microsoft.com/office/drawing/2014/main" val="2253929737"/>
                    </a:ext>
                  </a:extLst>
                </a:gridCol>
                <a:gridCol w="493776">
                  <a:extLst>
                    <a:ext uri="{9D8B030D-6E8A-4147-A177-3AD203B41FA5}">
                      <a16:colId xmlns:a16="http://schemas.microsoft.com/office/drawing/2014/main" val="985625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324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- 2021-06-03 17:26:16</a:t>
                      </a:r>
                      <a:r>
                        <a:rPr kumimoji="0" lang="es-ES" sz="1000" b="0" i="0" u="none" strike="noStrike" kern="1200" cap="none" spc="0" normalizeH="0" baseline="0" noProof="0">
                          <a:ln>
                            <a:noFill/>
                          </a:ln>
                          <a:solidFill>
                            <a:prstClr val="black"/>
                          </a:solidFill>
                          <a:effectLst/>
                          <a:uLnTx/>
                          <a:uFillTx/>
                          <a:latin typeface="+mn-lt"/>
                          <a:ea typeface="+mn-ea"/>
                          <a:cs typeface="+mn-cs"/>
                        </a:rPr>
                        <a:t>
 Con una óptica completamente rediseñada y actualizada que utiliza tecnología LED y función DRL de encendido automático y un tablero digital, mas fácil de leer, gracias al sensor crepuscular que cambia el diseño para mejorar la visibilidad.
﻿
﻿Con #Benelli un nuevo camino comienza. ¿Estás listo?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9341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- 2021-06-10 17:00:21</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5574756"/>
                  </a:ext>
                </a:extLst>
              </a:tr>
            </a:tbl>
          </a:graphicData>
        </a:graphic>
      </p:graphicFrame>
      <p:sp>
        <p:nvSpPr>
          <p:cNvPr id="4" name="Text Placeholder 3">
            <a:extLst>
              <a:ext uri="{FF2B5EF4-FFF2-40B4-BE49-F238E27FC236}">
                <a16:creationId xmlns:a16="http://schemas.microsoft.com/office/drawing/2014/main" id="{43B75053-1D89-4AB8-A8C1-F935B6E5B76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731514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7D5E3-4496-442D-9C46-9025BA95AAB2}"/>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1F3ABFD6-E1AD-4176-88E9-DEDE802B9D65}"/>
              </a:ext>
            </a:extLst>
          </p:cNvPr>
          <p:cNvGraphicFramePr>
            <a:graphicFrameLocks noGrp="1"/>
          </p:cNvGraphicFramePr>
          <p:nvPr>
            <p:ph type="tbl" sz="quarter" idx="13"/>
            <p:extLst>
              <p:ext uri="{D42A27DB-BD31-4B8C-83A1-F6EECF244321}">
                <p14:modId xmlns:p14="http://schemas.microsoft.com/office/powerpoint/2010/main" val="2006932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2262826"/>
                    </a:ext>
                  </a:extLst>
                </a:gridCol>
                <a:gridCol w="493776">
                  <a:extLst>
                    <a:ext uri="{9D8B030D-6E8A-4147-A177-3AD203B41FA5}">
                      <a16:colId xmlns:a16="http://schemas.microsoft.com/office/drawing/2014/main" val="3709157266"/>
                    </a:ext>
                  </a:extLst>
                </a:gridCol>
                <a:gridCol w="493776">
                  <a:extLst>
                    <a:ext uri="{9D8B030D-6E8A-4147-A177-3AD203B41FA5}">
                      <a16:colId xmlns:a16="http://schemas.microsoft.com/office/drawing/2014/main" val="20186108"/>
                    </a:ext>
                  </a:extLst>
                </a:gridCol>
                <a:gridCol w="493776">
                  <a:extLst>
                    <a:ext uri="{9D8B030D-6E8A-4147-A177-3AD203B41FA5}">
                      <a16:colId xmlns:a16="http://schemas.microsoft.com/office/drawing/2014/main" val="1582425335"/>
                    </a:ext>
                  </a:extLst>
                </a:gridCol>
                <a:gridCol w="493776">
                  <a:extLst>
                    <a:ext uri="{9D8B030D-6E8A-4147-A177-3AD203B41FA5}">
                      <a16:colId xmlns:a16="http://schemas.microsoft.com/office/drawing/2014/main" val="2526855968"/>
                    </a:ext>
                  </a:extLst>
                </a:gridCol>
                <a:gridCol w="493776">
                  <a:extLst>
                    <a:ext uri="{9D8B030D-6E8A-4147-A177-3AD203B41FA5}">
                      <a16:colId xmlns:a16="http://schemas.microsoft.com/office/drawing/2014/main" val="2205448021"/>
                    </a:ext>
                  </a:extLst>
                </a:gridCol>
                <a:gridCol w="493776">
                  <a:extLst>
                    <a:ext uri="{9D8B030D-6E8A-4147-A177-3AD203B41FA5}">
                      <a16:colId xmlns:a16="http://schemas.microsoft.com/office/drawing/2014/main" val="3429259746"/>
                    </a:ext>
                  </a:extLst>
                </a:gridCol>
                <a:gridCol w="493776">
                  <a:extLst>
                    <a:ext uri="{9D8B030D-6E8A-4147-A177-3AD203B41FA5}">
                      <a16:colId xmlns:a16="http://schemas.microsoft.com/office/drawing/2014/main" val="2229715665"/>
                    </a:ext>
                  </a:extLst>
                </a:gridCol>
                <a:gridCol w="493776">
                  <a:extLst>
                    <a:ext uri="{9D8B030D-6E8A-4147-A177-3AD203B41FA5}">
                      <a16:colId xmlns:a16="http://schemas.microsoft.com/office/drawing/2014/main" val="514204007"/>
                    </a:ext>
                  </a:extLst>
                </a:gridCol>
                <a:gridCol w="493776">
                  <a:extLst>
                    <a:ext uri="{9D8B030D-6E8A-4147-A177-3AD203B41FA5}">
                      <a16:colId xmlns:a16="http://schemas.microsoft.com/office/drawing/2014/main" val="3175255785"/>
                    </a:ext>
                  </a:extLst>
                </a:gridCol>
                <a:gridCol w="493776">
                  <a:extLst>
                    <a:ext uri="{9D8B030D-6E8A-4147-A177-3AD203B41FA5}">
                      <a16:colId xmlns:a16="http://schemas.microsoft.com/office/drawing/2014/main" val="890775256"/>
                    </a:ext>
                  </a:extLst>
                </a:gridCol>
                <a:gridCol w="493776">
                  <a:extLst>
                    <a:ext uri="{9D8B030D-6E8A-4147-A177-3AD203B41FA5}">
                      <a16:colId xmlns:a16="http://schemas.microsoft.com/office/drawing/2014/main" val="141912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034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15:00:21</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07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- 2021-05-31 12:22:58</a:t>
                      </a:r>
                      <a:r>
                        <a:rPr kumimoji="0" lang="es-ES" sz="1000" b="0" i="0" u="none" strike="noStrike" kern="1200" cap="none" spc="0" normalizeH="0" baseline="0" noProof="0">
                          <a:ln>
                            <a:noFill/>
                          </a:ln>
                          <a:solidFill>
                            <a:prstClr val="black"/>
                          </a:solidFill>
                          <a:effectLst/>
                          <a:uLnTx/>
                          <a:uFillTx/>
                          <a:latin typeface="+mn-lt"/>
                          <a:ea typeface="+mn-ea"/>
                          <a:cs typeface="+mn-cs"/>
                        </a:rPr>
                        <a:t>
 Excelente fin de semana para Yamaha en Italia. Revivamos juntos los mejores momentos, el homenaje por la terrible pérdida de Jason Dupasquier y la increíble victoria de Fabio Quartararo en Mugello.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182824"/>
                  </a:ext>
                </a:extLst>
              </a:tr>
            </a:tbl>
          </a:graphicData>
        </a:graphic>
      </p:graphicFrame>
      <p:sp>
        <p:nvSpPr>
          <p:cNvPr id="4" name="Text Placeholder 3">
            <a:extLst>
              <a:ext uri="{FF2B5EF4-FFF2-40B4-BE49-F238E27FC236}">
                <a16:creationId xmlns:a16="http://schemas.microsoft.com/office/drawing/2014/main" id="{A971E1B3-390A-4141-9A50-C5CF3FE127F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090647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60A50-3FB6-4FCA-B19B-6040A6CDCC2E}"/>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1E9AA52F-81E1-4854-A105-87DC7B615281}"/>
              </a:ext>
            </a:extLst>
          </p:cNvPr>
          <p:cNvGraphicFramePr>
            <a:graphicFrameLocks noGrp="1"/>
          </p:cNvGraphicFramePr>
          <p:nvPr>
            <p:ph type="tbl" sz="quarter" idx="13"/>
            <p:extLst>
              <p:ext uri="{D42A27DB-BD31-4B8C-83A1-F6EECF244321}">
                <p14:modId xmlns:p14="http://schemas.microsoft.com/office/powerpoint/2010/main" val="249412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7296180"/>
                    </a:ext>
                  </a:extLst>
                </a:gridCol>
                <a:gridCol w="493776">
                  <a:extLst>
                    <a:ext uri="{9D8B030D-6E8A-4147-A177-3AD203B41FA5}">
                      <a16:colId xmlns:a16="http://schemas.microsoft.com/office/drawing/2014/main" val="1625226201"/>
                    </a:ext>
                  </a:extLst>
                </a:gridCol>
                <a:gridCol w="493776">
                  <a:extLst>
                    <a:ext uri="{9D8B030D-6E8A-4147-A177-3AD203B41FA5}">
                      <a16:colId xmlns:a16="http://schemas.microsoft.com/office/drawing/2014/main" val="3177383577"/>
                    </a:ext>
                  </a:extLst>
                </a:gridCol>
                <a:gridCol w="493776">
                  <a:extLst>
                    <a:ext uri="{9D8B030D-6E8A-4147-A177-3AD203B41FA5}">
                      <a16:colId xmlns:a16="http://schemas.microsoft.com/office/drawing/2014/main" val="3178688406"/>
                    </a:ext>
                  </a:extLst>
                </a:gridCol>
                <a:gridCol w="493776">
                  <a:extLst>
                    <a:ext uri="{9D8B030D-6E8A-4147-A177-3AD203B41FA5}">
                      <a16:colId xmlns:a16="http://schemas.microsoft.com/office/drawing/2014/main" val="1475887326"/>
                    </a:ext>
                  </a:extLst>
                </a:gridCol>
                <a:gridCol w="493776">
                  <a:extLst>
                    <a:ext uri="{9D8B030D-6E8A-4147-A177-3AD203B41FA5}">
                      <a16:colId xmlns:a16="http://schemas.microsoft.com/office/drawing/2014/main" val="380422747"/>
                    </a:ext>
                  </a:extLst>
                </a:gridCol>
                <a:gridCol w="493776">
                  <a:extLst>
                    <a:ext uri="{9D8B030D-6E8A-4147-A177-3AD203B41FA5}">
                      <a16:colId xmlns:a16="http://schemas.microsoft.com/office/drawing/2014/main" val="3446213298"/>
                    </a:ext>
                  </a:extLst>
                </a:gridCol>
                <a:gridCol w="493776">
                  <a:extLst>
                    <a:ext uri="{9D8B030D-6E8A-4147-A177-3AD203B41FA5}">
                      <a16:colId xmlns:a16="http://schemas.microsoft.com/office/drawing/2014/main" val="2037883728"/>
                    </a:ext>
                  </a:extLst>
                </a:gridCol>
                <a:gridCol w="493776">
                  <a:extLst>
                    <a:ext uri="{9D8B030D-6E8A-4147-A177-3AD203B41FA5}">
                      <a16:colId xmlns:a16="http://schemas.microsoft.com/office/drawing/2014/main" val="3077313968"/>
                    </a:ext>
                  </a:extLst>
                </a:gridCol>
                <a:gridCol w="493776">
                  <a:extLst>
                    <a:ext uri="{9D8B030D-6E8A-4147-A177-3AD203B41FA5}">
                      <a16:colId xmlns:a16="http://schemas.microsoft.com/office/drawing/2014/main" val="2126018759"/>
                    </a:ext>
                  </a:extLst>
                </a:gridCol>
                <a:gridCol w="493776">
                  <a:extLst>
                    <a:ext uri="{9D8B030D-6E8A-4147-A177-3AD203B41FA5}">
                      <a16:colId xmlns:a16="http://schemas.microsoft.com/office/drawing/2014/main" val="4044973972"/>
                    </a:ext>
                  </a:extLst>
                </a:gridCol>
                <a:gridCol w="493776">
                  <a:extLst>
                    <a:ext uri="{9D8B030D-6E8A-4147-A177-3AD203B41FA5}">
                      <a16:colId xmlns:a16="http://schemas.microsoft.com/office/drawing/2014/main" val="4040994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78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- 2021-05-30 14:45:40</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win en Italia!!!
El francés dio catedra en el día de hoy en el Autódromo Internazionale del Mugello, quedándose con el Gran Premio de Italia Oakley.
Viñales aseguró un reñido octavo lugar, mientras que Rossi y Morbidelli finalizaron 10° y 16°, respectivamente.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4360752"/>
                  </a:ext>
                </a:extLst>
              </a:tr>
            </a:tbl>
          </a:graphicData>
        </a:graphic>
      </p:graphicFrame>
      <p:sp>
        <p:nvSpPr>
          <p:cNvPr id="4" name="Text Placeholder 3">
            <a:extLst>
              <a:ext uri="{FF2B5EF4-FFF2-40B4-BE49-F238E27FC236}">
                <a16:creationId xmlns:a16="http://schemas.microsoft.com/office/drawing/2014/main" id="{665C9FF4-CF94-4595-9FCA-1AC2DBDF987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013929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34E74-36BC-4799-AFA9-C58F1000F14A}"/>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4E853E99-EA94-4AA9-9A70-2EE35FE70CC9}"/>
              </a:ext>
            </a:extLst>
          </p:cNvPr>
          <p:cNvGraphicFramePr>
            <a:graphicFrameLocks noGrp="1"/>
          </p:cNvGraphicFramePr>
          <p:nvPr>
            <p:ph type="tbl" sz="quarter" idx="13"/>
            <p:extLst>
              <p:ext uri="{D42A27DB-BD31-4B8C-83A1-F6EECF244321}">
                <p14:modId xmlns:p14="http://schemas.microsoft.com/office/powerpoint/2010/main" val="150118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5684195"/>
                    </a:ext>
                  </a:extLst>
                </a:gridCol>
                <a:gridCol w="493776">
                  <a:extLst>
                    <a:ext uri="{9D8B030D-6E8A-4147-A177-3AD203B41FA5}">
                      <a16:colId xmlns:a16="http://schemas.microsoft.com/office/drawing/2014/main" val="4055898434"/>
                    </a:ext>
                  </a:extLst>
                </a:gridCol>
                <a:gridCol w="493776">
                  <a:extLst>
                    <a:ext uri="{9D8B030D-6E8A-4147-A177-3AD203B41FA5}">
                      <a16:colId xmlns:a16="http://schemas.microsoft.com/office/drawing/2014/main" val="1294549109"/>
                    </a:ext>
                  </a:extLst>
                </a:gridCol>
                <a:gridCol w="493776">
                  <a:extLst>
                    <a:ext uri="{9D8B030D-6E8A-4147-A177-3AD203B41FA5}">
                      <a16:colId xmlns:a16="http://schemas.microsoft.com/office/drawing/2014/main" val="182876548"/>
                    </a:ext>
                  </a:extLst>
                </a:gridCol>
                <a:gridCol w="493776">
                  <a:extLst>
                    <a:ext uri="{9D8B030D-6E8A-4147-A177-3AD203B41FA5}">
                      <a16:colId xmlns:a16="http://schemas.microsoft.com/office/drawing/2014/main" val="2360295975"/>
                    </a:ext>
                  </a:extLst>
                </a:gridCol>
                <a:gridCol w="493776">
                  <a:extLst>
                    <a:ext uri="{9D8B030D-6E8A-4147-A177-3AD203B41FA5}">
                      <a16:colId xmlns:a16="http://schemas.microsoft.com/office/drawing/2014/main" val="137152461"/>
                    </a:ext>
                  </a:extLst>
                </a:gridCol>
                <a:gridCol w="493776">
                  <a:extLst>
                    <a:ext uri="{9D8B030D-6E8A-4147-A177-3AD203B41FA5}">
                      <a16:colId xmlns:a16="http://schemas.microsoft.com/office/drawing/2014/main" val="887264902"/>
                    </a:ext>
                  </a:extLst>
                </a:gridCol>
                <a:gridCol w="493776">
                  <a:extLst>
                    <a:ext uri="{9D8B030D-6E8A-4147-A177-3AD203B41FA5}">
                      <a16:colId xmlns:a16="http://schemas.microsoft.com/office/drawing/2014/main" val="2463886547"/>
                    </a:ext>
                  </a:extLst>
                </a:gridCol>
                <a:gridCol w="493776">
                  <a:extLst>
                    <a:ext uri="{9D8B030D-6E8A-4147-A177-3AD203B41FA5}">
                      <a16:colId xmlns:a16="http://schemas.microsoft.com/office/drawing/2014/main" val="3398979529"/>
                    </a:ext>
                  </a:extLst>
                </a:gridCol>
                <a:gridCol w="493776">
                  <a:extLst>
                    <a:ext uri="{9D8B030D-6E8A-4147-A177-3AD203B41FA5}">
                      <a16:colId xmlns:a16="http://schemas.microsoft.com/office/drawing/2014/main" val="1355586317"/>
                    </a:ext>
                  </a:extLst>
                </a:gridCol>
                <a:gridCol w="493776">
                  <a:extLst>
                    <a:ext uri="{9D8B030D-6E8A-4147-A177-3AD203B41FA5}">
                      <a16:colId xmlns:a16="http://schemas.microsoft.com/office/drawing/2014/main" val="4265167861"/>
                    </a:ext>
                  </a:extLst>
                </a:gridCol>
                <a:gridCol w="493776">
                  <a:extLst>
                    <a:ext uri="{9D8B030D-6E8A-4147-A177-3AD203B41FA5}">
                      <a16:colId xmlns:a16="http://schemas.microsoft.com/office/drawing/2014/main" val="3858508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570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- 2021-05-31 14:00:26</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871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- 2021-06-03 10:16:38</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51442038"/>
                  </a:ext>
                </a:extLst>
              </a:tr>
            </a:tbl>
          </a:graphicData>
        </a:graphic>
      </p:graphicFrame>
      <p:sp>
        <p:nvSpPr>
          <p:cNvPr id="4" name="Text Placeholder 3">
            <a:extLst>
              <a:ext uri="{FF2B5EF4-FFF2-40B4-BE49-F238E27FC236}">
                <a16:creationId xmlns:a16="http://schemas.microsoft.com/office/drawing/2014/main" id="{C1278ED4-4E98-42B8-83B7-ED8A9802D14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4126597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75E84-C89F-4564-A643-D3014BC0946B}"/>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536A9BC8-B8C3-44A2-9611-065EFD19EF8E}"/>
              </a:ext>
            </a:extLst>
          </p:cNvPr>
          <p:cNvGraphicFramePr>
            <a:graphicFrameLocks noGrp="1"/>
          </p:cNvGraphicFramePr>
          <p:nvPr>
            <p:ph type="tbl" sz="quarter" idx="13"/>
            <p:extLst>
              <p:ext uri="{D42A27DB-BD31-4B8C-83A1-F6EECF244321}">
                <p14:modId xmlns:p14="http://schemas.microsoft.com/office/powerpoint/2010/main" val="2686508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9582784"/>
                    </a:ext>
                  </a:extLst>
                </a:gridCol>
                <a:gridCol w="493776">
                  <a:extLst>
                    <a:ext uri="{9D8B030D-6E8A-4147-A177-3AD203B41FA5}">
                      <a16:colId xmlns:a16="http://schemas.microsoft.com/office/drawing/2014/main" val="3039723566"/>
                    </a:ext>
                  </a:extLst>
                </a:gridCol>
                <a:gridCol w="493776">
                  <a:extLst>
                    <a:ext uri="{9D8B030D-6E8A-4147-A177-3AD203B41FA5}">
                      <a16:colId xmlns:a16="http://schemas.microsoft.com/office/drawing/2014/main" val="1722145496"/>
                    </a:ext>
                  </a:extLst>
                </a:gridCol>
                <a:gridCol w="493776">
                  <a:extLst>
                    <a:ext uri="{9D8B030D-6E8A-4147-A177-3AD203B41FA5}">
                      <a16:colId xmlns:a16="http://schemas.microsoft.com/office/drawing/2014/main" val="3720039188"/>
                    </a:ext>
                  </a:extLst>
                </a:gridCol>
                <a:gridCol w="493776">
                  <a:extLst>
                    <a:ext uri="{9D8B030D-6E8A-4147-A177-3AD203B41FA5}">
                      <a16:colId xmlns:a16="http://schemas.microsoft.com/office/drawing/2014/main" val="1497371516"/>
                    </a:ext>
                  </a:extLst>
                </a:gridCol>
                <a:gridCol w="493776">
                  <a:extLst>
                    <a:ext uri="{9D8B030D-6E8A-4147-A177-3AD203B41FA5}">
                      <a16:colId xmlns:a16="http://schemas.microsoft.com/office/drawing/2014/main" val="1345243048"/>
                    </a:ext>
                  </a:extLst>
                </a:gridCol>
                <a:gridCol w="493776">
                  <a:extLst>
                    <a:ext uri="{9D8B030D-6E8A-4147-A177-3AD203B41FA5}">
                      <a16:colId xmlns:a16="http://schemas.microsoft.com/office/drawing/2014/main" val="2735279999"/>
                    </a:ext>
                  </a:extLst>
                </a:gridCol>
                <a:gridCol w="493776">
                  <a:extLst>
                    <a:ext uri="{9D8B030D-6E8A-4147-A177-3AD203B41FA5}">
                      <a16:colId xmlns:a16="http://schemas.microsoft.com/office/drawing/2014/main" val="379376442"/>
                    </a:ext>
                  </a:extLst>
                </a:gridCol>
                <a:gridCol w="493776">
                  <a:extLst>
                    <a:ext uri="{9D8B030D-6E8A-4147-A177-3AD203B41FA5}">
                      <a16:colId xmlns:a16="http://schemas.microsoft.com/office/drawing/2014/main" val="3639917856"/>
                    </a:ext>
                  </a:extLst>
                </a:gridCol>
                <a:gridCol w="493776">
                  <a:extLst>
                    <a:ext uri="{9D8B030D-6E8A-4147-A177-3AD203B41FA5}">
                      <a16:colId xmlns:a16="http://schemas.microsoft.com/office/drawing/2014/main" val="3724283919"/>
                    </a:ext>
                  </a:extLst>
                </a:gridCol>
                <a:gridCol w="493776">
                  <a:extLst>
                    <a:ext uri="{9D8B030D-6E8A-4147-A177-3AD203B41FA5}">
                      <a16:colId xmlns:a16="http://schemas.microsoft.com/office/drawing/2014/main" val="374460102"/>
                    </a:ext>
                  </a:extLst>
                </a:gridCol>
                <a:gridCol w="493776">
                  <a:extLst>
                    <a:ext uri="{9D8B030D-6E8A-4147-A177-3AD203B41FA5}">
                      <a16:colId xmlns:a16="http://schemas.microsoft.com/office/drawing/2014/main" val="344212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407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- 2021-06-08 14:00:30</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7884178"/>
                  </a:ext>
                </a:extLst>
              </a:tr>
            </a:tbl>
          </a:graphicData>
        </a:graphic>
      </p:graphicFrame>
      <p:sp>
        <p:nvSpPr>
          <p:cNvPr id="4" name="Text Placeholder 3">
            <a:extLst>
              <a:ext uri="{FF2B5EF4-FFF2-40B4-BE49-F238E27FC236}">
                <a16:creationId xmlns:a16="http://schemas.microsoft.com/office/drawing/2014/main" id="{4B31D286-63DC-435A-9AE2-87F51DAA5D17}"/>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083321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94BAB-69B0-4553-A7FB-FD8052954B5E}"/>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4C9D22A8-12C1-418F-8A86-D1D2B544A445}"/>
              </a:ext>
            </a:extLst>
          </p:cNvPr>
          <p:cNvGraphicFramePr>
            <a:graphicFrameLocks noGrp="1"/>
          </p:cNvGraphicFramePr>
          <p:nvPr>
            <p:ph type="tbl" sz="quarter" idx="13"/>
            <p:extLst>
              <p:ext uri="{D42A27DB-BD31-4B8C-83A1-F6EECF244321}">
                <p14:modId xmlns:p14="http://schemas.microsoft.com/office/powerpoint/2010/main" val="1713054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9532540"/>
                    </a:ext>
                  </a:extLst>
                </a:gridCol>
                <a:gridCol w="493776">
                  <a:extLst>
                    <a:ext uri="{9D8B030D-6E8A-4147-A177-3AD203B41FA5}">
                      <a16:colId xmlns:a16="http://schemas.microsoft.com/office/drawing/2014/main" val="2554925334"/>
                    </a:ext>
                  </a:extLst>
                </a:gridCol>
                <a:gridCol w="493776">
                  <a:extLst>
                    <a:ext uri="{9D8B030D-6E8A-4147-A177-3AD203B41FA5}">
                      <a16:colId xmlns:a16="http://schemas.microsoft.com/office/drawing/2014/main" val="1541060229"/>
                    </a:ext>
                  </a:extLst>
                </a:gridCol>
                <a:gridCol w="493776">
                  <a:extLst>
                    <a:ext uri="{9D8B030D-6E8A-4147-A177-3AD203B41FA5}">
                      <a16:colId xmlns:a16="http://schemas.microsoft.com/office/drawing/2014/main" val="3857748878"/>
                    </a:ext>
                  </a:extLst>
                </a:gridCol>
                <a:gridCol w="493776">
                  <a:extLst>
                    <a:ext uri="{9D8B030D-6E8A-4147-A177-3AD203B41FA5}">
                      <a16:colId xmlns:a16="http://schemas.microsoft.com/office/drawing/2014/main" val="1221725200"/>
                    </a:ext>
                  </a:extLst>
                </a:gridCol>
                <a:gridCol w="493776">
                  <a:extLst>
                    <a:ext uri="{9D8B030D-6E8A-4147-A177-3AD203B41FA5}">
                      <a16:colId xmlns:a16="http://schemas.microsoft.com/office/drawing/2014/main" val="809521953"/>
                    </a:ext>
                  </a:extLst>
                </a:gridCol>
                <a:gridCol w="493776">
                  <a:extLst>
                    <a:ext uri="{9D8B030D-6E8A-4147-A177-3AD203B41FA5}">
                      <a16:colId xmlns:a16="http://schemas.microsoft.com/office/drawing/2014/main" val="2516598914"/>
                    </a:ext>
                  </a:extLst>
                </a:gridCol>
                <a:gridCol w="493776">
                  <a:extLst>
                    <a:ext uri="{9D8B030D-6E8A-4147-A177-3AD203B41FA5}">
                      <a16:colId xmlns:a16="http://schemas.microsoft.com/office/drawing/2014/main" val="3544235296"/>
                    </a:ext>
                  </a:extLst>
                </a:gridCol>
                <a:gridCol w="493776">
                  <a:extLst>
                    <a:ext uri="{9D8B030D-6E8A-4147-A177-3AD203B41FA5}">
                      <a16:colId xmlns:a16="http://schemas.microsoft.com/office/drawing/2014/main" val="1908270215"/>
                    </a:ext>
                  </a:extLst>
                </a:gridCol>
                <a:gridCol w="493776">
                  <a:extLst>
                    <a:ext uri="{9D8B030D-6E8A-4147-A177-3AD203B41FA5}">
                      <a16:colId xmlns:a16="http://schemas.microsoft.com/office/drawing/2014/main" val="3057469731"/>
                    </a:ext>
                  </a:extLst>
                </a:gridCol>
                <a:gridCol w="493776">
                  <a:extLst>
                    <a:ext uri="{9D8B030D-6E8A-4147-A177-3AD203B41FA5}">
                      <a16:colId xmlns:a16="http://schemas.microsoft.com/office/drawing/2014/main" val="293440402"/>
                    </a:ext>
                  </a:extLst>
                </a:gridCol>
                <a:gridCol w="493776">
                  <a:extLst>
                    <a:ext uri="{9D8B030D-6E8A-4147-A177-3AD203B41FA5}">
                      <a16:colId xmlns:a16="http://schemas.microsoft.com/office/drawing/2014/main" val="3718729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369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- 2021-06-06 19:22:00</a:t>
                      </a:r>
                      <a:r>
                        <a:rPr kumimoji="0" lang="es-ES" sz="1000" b="0" i="0" u="none" strike="noStrike" kern="1200" cap="none" spc="0" normalizeH="0" baseline="0" noProof="0">
                          <a:ln>
                            <a:noFill/>
                          </a:ln>
                          <a:solidFill>
                            <a:prstClr val="black"/>
                          </a:solidFill>
                          <a:effectLst/>
                          <a:uLnTx/>
                          <a:uFillTx/>
                          <a:latin typeface="+mn-lt"/>
                          <a:ea typeface="+mn-ea"/>
                          <a:cs typeface="+mn-cs"/>
                        </a:rPr>
                        <a:t>
 Quartararo lo dio todo en el Gran Premi Monster Energy de Catalunya, pero finalmente tuvo que conformarse con el 4° lugar después de una penalización de 3 segundos. Viñales mostró un fuerte ritmo durante los primeros dos tercios para finalizar en 6° lugar.
Morbidelli y Rossi finalizaron 9° y 17°, respectivamente.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7768811"/>
                  </a:ext>
                </a:extLst>
              </a:tr>
            </a:tbl>
          </a:graphicData>
        </a:graphic>
      </p:graphicFrame>
      <p:sp>
        <p:nvSpPr>
          <p:cNvPr id="4" name="Text Placeholder 3">
            <a:extLst>
              <a:ext uri="{FF2B5EF4-FFF2-40B4-BE49-F238E27FC236}">
                <a16:creationId xmlns:a16="http://schemas.microsoft.com/office/drawing/2014/main" id="{32493748-6178-4252-A5DC-BBEF11AE3D5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911501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08635-A3B2-48D7-A796-34A836CDFE9A}"/>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F164971A-3DC7-4687-AC60-3423B36E5A76}"/>
              </a:ext>
            </a:extLst>
          </p:cNvPr>
          <p:cNvGraphicFramePr>
            <a:graphicFrameLocks noGrp="1"/>
          </p:cNvGraphicFramePr>
          <p:nvPr>
            <p:ph type="tbl" sz="quarter" idx="13"/>
            <p:extLst>
              <p:ext uri="{D42A27DB-BD31-4B8C-83A1-F6EECF244321}">
                <p14:modId xmlns:p14="http://schemas.microsoft.com/office/powerpoint/2010/main" val="662142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3580955"/>
                    </a:ext>
                  </a:extLst>
                </a:gridCol>
                <a:gridCol w="493776">
                  <a:extLst>
                    <a:ext uri="{9D8B030D-6E8A-4147-A177-3AD203B41FA5}">
                      <a16:colId xmlns:a16="http://schemas.microsoft.com/office/drawing/2014/main" val="3316601753"/>
                    </a:ext>
                  </a:extLst>
                </a:gridCol>
                <a:gridCol w="493776">
                  <a:extLst>
                    <a:ext uri="{9D8B030D-6E8A-4147-A177-3AD203B41FA5}">
                      <a16:colId xmlns:a16="http://schemas.microsoft.com/office/drawing/2014/main" val="1693893038"/>
                    </a:ext>
                  </a:extLst>
                </a:gridCol>
                <a:gridCol w="493776">
                  <a:extLst>
                    <a:ext uri="{9D8B030D-6E8A-4147-A177-3AD203B41FA5}">
                      <a16:colId xmlns:a16="http://schemas.microsoft.com/office/drawing/2014/main" val="2117482102"/>
                    </a:ext>
                  </a:extLst>
                </a:gridCol>
                <a:gridCol w="493776">
                  <a:extLst>
                    <a:ext uri="{9D8B030D-6E8A-4147-A177-3AD203B41FA5}">
                      <a16:colId xmlns:a16="http://schemas.microsoft.com/office/drawing/2014/main" val="910322905"/>
                    </a:ext>
                  </a:extLst>
                </a:gridCol>
                <a:gridCol w="493776">
                  <a:extLst>
                    <a:ext uri="{9D8B030D-6E8A-4147-A177-3AD203B41FA5}">
                      <a16:colId xmlns:a16="http://schemas.microsoft.com/office/drawing/2014/main" val="2497379998"/>
                    </a:ext>
                  </a:extLst>
                </a:gridCol>
                <a:gridCol w="493776">
                  <a:extLst>
                    <a:ext uri="{9D8B030D-6E8A-4147-A177-3AD203B41FA5}">
                      <a16:colId xmlns:a16="http://schemas.microsoft.com/office/drawing/2014/main" val="2683983712"/>
                    </a:ext>
                  </a:extLst>
                </a:gridCol>
                <a:gridCol w="493776">
                  <a:extLst>
                    <a:ext uri="{9D8B030D-6E8A-4147-A177-3AD203B41FA5}">
                      <a16:colId xmlns:a16="http://schemas.microsoft.com/office/drawing/2014/main" val="1293061257"/>
                    </a:ext>
                  </a:extLst>
                </a:gridCol>
                <a:gridCol w="493776">
                  <a:extLst>
                    <a:ext uri="{9D8B030D-6E8A-4147-A177-3AD203B41FA5}">
                      <a16:colId xmlns:a16="http://schemas.microsoft.com/office/drawing/2014/main" val="1428576440"/>
                    </a:ext>
                  </a:extLst>
                </a:gridCol>
                <a:gridCol w="493776">
                  <a:extLst>
                    <a:ext uri="{9D8B030D-6E8A-4147-A177-3AD203B41FA5}">
                      <a16:colId xmlns:a16="http://schemas.microsoft.com/office/drawing/2014/main" val="1216380786"/>
                    </a:ext>
                  </a:extLst>
                </a:gridCol>
                <a:gridCol w="493776">
                  <a:extLst>
                    <a:ext uri="{9D8B030D-6E8A-4147-A177-3AD203B41FA5}">
                      <a16:colId xmlns:a16="http://schemas.microsoft.com/office/drawing/2014/main" val="3962790963"/>
                    </a:ext>
                  </a:extLst>
                </a:gridCol>
                <a:gridCol w="493776">
                  <a:extLst>
                    <a:ext uri="{9D8B030D-6E8A-4147-A177-3AD203B41FA5}">
                      <a16:colId xmlns:a16="http://schemas.microsoft.com/office/drawing/2014/main" val="3510738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81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- 2021-05-18 10:00:44</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 FI y FZ-S Disco y no pierdas la oportunidad de tener tu Yamaha.
Pedí ahora mismo tu cotización en bit.ly/FZFIyFZSDISCO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0627484"/>
                  </a:ext>
                </a:extLst>
              </a:tr>
            </a:tbl>
          </a:graphicData>
        </a:graphic>
      </p:graphicFrame>
      <p:sp>
        <p:nvSpPr>
          <p:cNvPr id="4" name="Text Placeholder 3">
            <a:extLst>
              <a:ext uri="{FF2B5EF4-FFF2-40B4-BE49-F238E27FC236}">
                <a16:creationId xmlns:a16="http://schemas.microsoft.com/office/drawing/2014/main" id="{388B2F77-8896-4DD6-8C06-D5320E39BE6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920824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9D8D-A784-4224-B797-662E89489ED9}"/>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95E5BCAB-4A1F-4A15-B316-CCC1B5E86EB8}"/>
              </a:ext>
            </a:extLst>
          </p:cNvPr>
          <p:cNvGraphicFramePr>
            <a:graphicFrameLocks noGrp="1"/>
          </p:cNvGraphicFramePr>
          <p:nvPr>
            <p:ph type="tbl" sz="quarter" idx="13"/>
            <p:extLst>
              <p:ext uri="{D42A27DB-BD31-4B8C-83A1-F6EECF244321}">
                <p14:modId xmlns:p14="http://schemas.microsoft.com/office/powerpoint/2010/main" val="218668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4842510"/>
                    </a:ext>
                  </a:extLst>
                </a:gridCol>
                <a:gridCol w="493776">
                  <a:extLst>
                    <a:ext uri="{9D8B030D-6E8A-4147-A177-3AD203B41FA5}">
                      <a16:colId xmlns:a16="http://schemas.microsoft.com/office/drawing/2014/main" val="3812442596"/>
                    </a:ext>
                  </a:extLst>
                </a:gridCol>
                <a:gridCol w="493776">
                  <a:extLst>
                    <a:ext uri="{9D8B030D-6E8A-4147-A177-3AD203B41FA5}">
                      <a16:colId xmlns:a16="http://schemas.microsoft.com/office/drawing/2014/main" val="3133777939"/>
                    </a:ext>
                  </a:extLst>
                </a:gridCol>
                <a:gridCol w="493776">
                  <a:extLst>
                    <a:ext uri="{9D8B030D-6E8A-4147-A177-3AD203B41FA5}">
                      <a16:colId xmlns:a16="http://schemas.microsoft.com/office/drawing/2014/main" val="1293073121"/>
                    </a:ext>
                  </a:extLst>
                </a:gridCol>
                <a:gridCol w="493776">
                  <a:extLst>
                    <a:ext uri="{9D8B030D-6E8A-4147-A177-3AD203B41FA5}">
                      <a16:colId xmlns:a16="http://schemas.microsoft.com/office/drawing/2014/main" val="2239345433"/>
                    </a:ext>
                  </a:extLst>
                </a:gridCol>
                <a:gridCol w="493776">
                  <a:extLst>
                    <a:ext uri="{9D8B030D-6E8A-4147-A177-3AD203B41FA5}">
                      <a16:colId xmlns:a16="http://schemas.microsoft.com/office/drawing/2014/main" val="3107030088"/>
                    </a:ext>
                  </a:extLst>
                </a:gridCol>
                <a:gridCol w="493776">
                  <a:extLst>
                    <a:ext uri="{9D8B030D-6E8A-4147-A177-3AD203B41FA5}">
                      <a16:colId xmlns:a16="http://schemas.microsoft.com/office/drawing/2014/main" val="3213390543"/>
                    </a:ext>
                  </a:extLst>
                </a:gridCol>
                <a:gridCol w="493776">
                  <a:extLst>
                    <a:ext uri="{9D8B030D-6E8A-4147-A177-3AD203B41FA5}">
                      <a16:colId xmlns:a16="http://schemas.microsoft.com/office/drawing/2014/main" val="369527662"/>
                    </a:ext>
                  </a:extLst>
                </a:gridCol>
                <a:gridCol w="493776">
                  <a:extLst>
                    <a:ext uri="{9D8B030D-6E8A-4147-A177-3AD203B41FA5}">
                      <a16:colId xmlns:a16="http://schemas.microsoft.com/office/drawing/2014/main" val="1552000152"/>
                    </a:ext>
                  </a:extLst>
                </a:gridCol>
                <a:gridCol w="493776">
                  <a:extLst>
                    <a:ext uri="{9D8B030D-6E8A-4147-A177-3AD203B41FA5}">
                      <a16:colId xmlns:a16="http://schemas.microsoft.com/office/drawing/2014/main" val="3664917747"/>
                    </a:ext>
                  </a:extLst>
                </a:gridCol>
                <a:gridCol w="493776">
                  <a:extLst>
                    <a:ext uri="{9D8B030D-6E8A-4147-A177-3AD203B41FA5}">
                      <a16:colId xmlns:a16="http://schemas.microsoft.com/office/drawing/2014/main" val="4135798806"/>
                    </a:ext>
                  </a:extLst>
                </a:gridCol>
                <a:gridCol w="493776">
                  <a:extLst>
                    <a:ext uri="{9D8B030D-6E8A-4147-A177-3AD203B41FA5}">
                      <a16:colId xmlns:a16="http://schemas.microsoft.com/office/drawing/2014/main" val="164072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743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- 2021-05-21 10:54:02</a:t>
                      </a:r>
                      <a:r>
                        <a:rPr kumimoji="0" lang="en-US" sz="1000" b="0" i="0" u="none" strike="noStrike" kern="1200" cap="none" spc="0" normalizeH="0" baseline="0" noProof="0">
                          <a:ln>
                            <a:noFill/>
                          </a:ln>
                          <a:solidFill>
                            <a:prstClr val="black"/>
                          </a:solidFill>
                          <a:effectLst/>
                          <a:uLnTx/>
                          <a:uFillTx/>
                          <a:latin typeface="+mn-lt"/>
                          <a:ea typeface="+mn-ea"/>
                          <a:cs typeface="+mn-cs"/>
                        </a:rPr>
                        <a:t>
 ¡¡Inicia el SBK Argentino en el Gálvez!!
A raíz de las restricciones por la pandemia, las carreras programadas para todo este fin de semana se reprogramaron para el día de hoy.
El team MG Bikes Yamaha Racing ya están preparando sus Yamaha en el circuito:
🏁 Categoría: Súper Stock 1000
@marcosgioiosa y @ucavaccini
🏁 Categoría: Open Stock 1000
@fernandoandreone
🏁 Categoría: Súper Sport 600
@andresgonzalez__94
🏁 Categoría: Súper Stock 600
@matiduchini27
🏁 Categoría: Yamaha R3 Cup
@ayrton_naveira
¡Mucha suerte pilotos!
#Mgbikes #MgbikesRacing #YamahaRacing #YamahaArgentina #Yamalube #Sbk2021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5298695"/>
                  </a:ext>
                </a:extLst>
              </a:tr>
            </a:tbl>
          </a:graphicData>
        </a:graphic>
      </p:graphicFrame>
      <p:sp>
        <p:nvSpPr>
          <p:cNvPr id="4" name="Text Placeholder 3">
            <a:extLst>
              <a:ext uri="{FF2B5EF4-FFF2-40B4-BE49-F238E27FC236}">
                <a16:creationId xmlns:a16="http://schemas.microsoft.com/office/drawing/2014/main" id="{A80735EA-1FCA-4592-809F-E8675FA2DE70}"/>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558561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A162B-9B16-49FE-87C6-F3153FECE575}"/>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754DCC24-D776-41D4-A427-4392AF1B2552}"/>
              </a:ext>
            </a:extLst>
          </p:cNvPr>
          <p:cNvGraphicFramePr>
            <a:graphicFrameLocks noGrp="1"/>
          </p:cNvGraphicFramePr>
          <p:nvPr>
            <p:ph type="tbl" sz="quarter" idx="13"/>
            <p:extLst>
              <p:ext uri="{D42A27DB-BD31-4B8C-83A1-F6EECF244321}">
                <p14:modId xmlns:p14="http://schemas.microsoft.com/office/powerpoint/2010/main" val="99357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1892545"/>
                    </a:ext>
                  </a:extLst>
                </a:gridCol>
                <a:gridCol w="493776">
                  <a:extLst>
                    <a:ext uri="{9D8B030D-6E8A-4147-A177-3AD203B41FA5}">
                      <a16:colId xmlns:a16="http://schemas.microsoft.com/office/drawing/2014/main" val="2023367503"/>
                    </a:ext>
                  </a:extLst>
                </a:gridCol>
                <a:gridCol w="493776">
                  <a:extLst>
                    <a:ext uri="{9D8B030D-6E8A-4147-A177-3AD203B41FA5}">
                      <a16:colId xmlns:a16="http://schemas.microsoft.com/office/drawing/2014/main" val="2169033335"/>
                    </a:ext>
                  </a:extLst>
                </a:gridCol>
                <a:gridCol w="493776">
                  <a:extLst>
                    <a:ext uri="{9D8B030D-6E8A-4147-A177-3AD203B41FA5}">
                      <a16:colId xmlns:a16="http://schemas.microsoft.com/office/drawing/2014/main" val="3242322893"/>
                    </a:ext>
                  </a:extLst>
                </a:gridCol>
                <a:gridCol w="493776">
                  <a:extLst>
                    <a:ext uri="{9D8B030D-6E8A-4147-A177-3AD203B41FA5}">
                      <a16:colId xmlns:a16="http://schemas.microsoft.com/office/drawing/2014/main" val="205510351"/>
                    </a:ext>
                  </a:extLst>
                </a:gridCol>
                <a:gridCol w="493776">
                  <a:extLst>
                    <a:ext uri="{9D8B030D-6E8A-4147-A177-3AD203B41FA5}">
                      <a16:colId xmlns:a16="http://schemas.microsoft.com/office/drawing/2014/main" val="3033666120"/>
                    </a:ext>
                  </a:extLst>
                </a:gridCol>
                <a:gridCol w="493776">
                  <a:extLst>
                    <a:ext uri="{9D8B030D-6E8A-4147-A177-3AD203B41FA5}">
                      <a16:colId xmlns:a16="http://schemas.microsoft.com/office/drawing/2014/main" val="2670302388"/>
                    </a:ext>
                  </a:extLst>
                </a:gridCol>
                <a:gridCol w="493776">
                  <a:extLst>
                    <a:ext uri="{9D8B030D-6E8A-4147-A177-3AD203B41FA5}">
                      <a16:colId xmlns:a16="http://schemas.microsoft.com/office/drawing/2014/main" val="2438206721"/>
                    </a:ext>
                  </a:extLst>
                </a:gridCol>
                <a:gridCol w="493776">
                  <a:extLst>
                    <a:ext uri="{9D8B030D-6E8A-4147-A177-3AD203B41FA5}">
                      <a16:colId xmlns:a16="http://schemas.microsoft.com/office/drawing/2014/main" val="1418239993"/>
                    </a:ext>
                  </a:extLst>
                </a:gridCol>
                <a:gridCol w="493776">
                  <a:extLst>
                    <a:ext uri="{9D8B030D-6E8A-4147-A177-3AD203B41FA5}">
                      <a16:colId xmlns:a16="http://schemas.microsoft.com/office/drawing/2014/main" val="2118780418"/>
                    </a:ext>
                  </a:extLst>
                </a:gridCol>
                <a:gridCol w="493776">
                  <a:extLst>
                    <a:ext uri="{9D8B030D-6E8A-4147-A177-3AD203B41FA5}">
                      <a16:colId xmlns:a16="http://schemas.microsoft.com/office/drawing/2014/main" val="3943833715"/>
                    </a:ext>
                  </a:extLst>
                </a:gridCol>
                <a:gridCol w="493776">
                  <a:extLst>
                    <a:ext uri="{9D8B030D-6E8A-4147-A177-3AD203B41FA5}">
                      <a16:colId xmlns:a16="http://schemas.microsoft.com/office/drawing/2014/main" val="31674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812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- 2021-06-09 19:55:05</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761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- 2021-05-28 16:00:28</a:t>
                      </a:r>
                      <a:r>
                        <a:rPr kumimoji="0" lang="es-ES" sz="1000" b="0" i="0" u="none" strike="noStrike" kern="1200" cap="none" spc="0" normalizeH="0" baseline="0" noProof="0">
                          <a:ln>
                            <a:noFill/>
                          </a:ln>
                          <a:solidFill>
                            <a:prstClr val="black"/>
                          </a:solidFill>
                          <a:effectLst/>
                          <a:uLnTx/>
                          <a:uFillTx/>
                          <a:latin typeface="+mn-lt"/>
                          <a:ea typeface="+mn-ea"/>
                          <a:cs typeface="+mn-cs"/>
                        </a:rPr>
                        <a:t>
 El Monster Energy Yamaha MotoGP y Petronas Sepang Racing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79513157"/>
                  </a:ext>
                </a:extLst>
              </a:tr>
            </a:tbl>
          </a:graphicData>
        </a:graphic>
      </p:graphicFrame>
      <p:sp>
        <p:nvSpPr>
          <p:cNvPr id="4" name="Text Placeholder 3">
            <a:extLst>
              <a:ext uri="{FF2B5EF4-FFF2-40B4-BE49-F238E27FC236}">
                <a16:creationId xmlns:a16="http://schemas.microsoft.com/office/drawing/2014/main" id="{57C8F3C4-E6F3-47C7-B60A-3C7A1190420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167439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F6C9A-B141-4CEE-A6DB-22BEC2EF50CC}"/>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F6DB16AC-746B-45F8-A04A-579F29B7D320}"/>
              </a:ext>
            </a:extLst>
          </p:cNvPr>
          <p:cNvGraphicFramePr>
            <a:graphicFrameLocks noGrp="1"/>
          </p:cNvGraphicFramePr>
          <p:nvPr>
            <p:ph type="tbl" sz="quarter" idx="13"/>
            <p:extLst>
              <p:ext uri="{D42A27DB-BD31-4B8C-83A1-F6EECF244321}">
                <p14:modId xmlns:p14="http://schemas.microsoft.com/office/powerpoint/2010/main" val="3620011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7359047"/>
                    </a:ext>
                  </a:extLst>
                </a:gridCol>
                <a:gridCol w="493776">
                  <a:extLst>
                    <a:ext uri="{9D8B030D-6E8A-4147-A177-3AD203B41FA5}">
                      <a16:colId xmlns:a16="http://schemas.microsoft.com/office/drawing/2014/main" val="4078067133"/>
                    </a:ext>
                  </a:extLst>
                </a:gridCol>
                <a:gridCol w="493776">
                  <a:extLst>
                    <a:ext uri="{9D8B030D-6E8A-4147-A177-3AD203B41FA5}">
                      <a16:colId xmlns:a16="http://schemas.microsoft.com/office/drawing/2014/main" val="345182017"/>
                    </a:ext>
                  </a:extLst>
                </a:gridCol>
                <a:gridCol w="493776">
                  <a:extLst>
                    <a:ext uri="{9D8B030D-6E8A-4147-A177-3AD203B41FA5}">
                      <a16:colId xmlns:a16="http://schemas.microsoft.com/office/drawing/2014/main" val="1611703849"/>
                    </a:ext>
                  </a:extLst>
                </a:gridCol>
                <a:gridCol w="493776">
                  <a:extLst>
                    <a:ext uri="{9D8B030D-6E8A-4147-A177-3AD203B41FA5}">
                      <a16:colId xmlns:a16="http://schemas.microsoft.com/office/drawing/2014/main" val="1007104401"/>
                    </a:ext>
                  </a:extLst>
                </a:gridCol>
                <a:gridCol w="493776">
                  <a:extLst>
                    <a:ext uri="{9D8B030D-6E8A-4147-A177-3AD203B41FA5}">
                      <a16:colId xmlns:a16="http://schemas.microsoft.com/office/drawing/2014/main" val="1323347029"/>
                    </a:ext>
                  </a:extLst>
                </a:gridCol>
                <a:gridCol w="493776">
                  <a:extLst>
                    <a:ext uri="{9D8B030D-6E8A-4147-A177-3AD203B41FA5}">
                      <a16:colId xmlns:a16="http://schemas.microsoft.com/office/drawing/2014/main" val="214868999"/>
                    </a:ext>
                  </a:extLst>
                </a:gridCol>
                <a:gridCol w="493776">
                  <a:extLst>
                    <a:ext uri="{9D8B030D-6E8A-4147-A177-3AD203B41FA5}">
                      <a16:colId xmlns:a16="http://schemas.microsoft.com/office/drawing/2014/main" val="985077423"/>
                    </a:ext>
                  </a:extLst>
                </a:gridCol>
                <a:gridCol w="493776">
                  <a:extLst>
                    <a:ext uri="{9D8B030D-6E8A-4147-A177-3AD203B41FA5}">
                      <a16:colId xmlns:a16="http://schemas.microsoft.com/office/drawing/2014/main" val="1480645912"/>
                    </a:ext>
                  </a:extLst>
                </a:gridCol>
                <a:gridCol w="493776">
                  <a:extLst>
                    <a:ext uri="{9D8B030D-6E8A-4147-A177-3AD203B41FA5}">
                      <a16:colId xmlns:a16="http://schemas.microsoft.com/office/drawing/2014/main" val="2800942321"/>
                    </a:ext>
                  </a:extLst>
                </a:gridCol>
                <a:gridCol w="493776">
                  <a:extLst>
                    <a:ext uri="{9D8B030D-6E8A-4147-A177-3AD203B41FA5}">
                      <a16:colId xmlns:a16="http://schemas.microsoft.com/office/drawing/2014/main" val="1081173735"/>
                    </a:ext>
                  </a:extLst>
                </a:gridCol>
                <a:gridCol w="493776">
                  <a:extLst>
                    <a:ext uri="{9D8B030D-6E8A-4147-A177-3AD203B41FA5}">
                      <a16:colId xmlns:a16="http://schemas.microsoft.com/office/drawing/2014/main" val="3178866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59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- 2021-05-23 16:57:00</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review de @lucasrouser sobre la nueva Dominar 250. Descubrirás características y beneficios de este nuevo lanzamiento de @bajajarg. 
Mirá el video completo en el Canal de YouTube de Lucas Rouser. 
Comprala en 12 cuotas sin interés.
Bajaj, sabia decisión.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3870719"/>
                  </a:ext>
                </a:extLst>
              </a:tr>
            </a:tbl>
          </a:graphicData>
        </a:graphic>
      </p:graphicFrame>
      <p:sp>
        <p:nvSpPr>
          <p:cNvPr id="4" name="Text Placeholder 3">
            <a:extLst>
              <a:ext uri="{FF2B5EF4-FFF2-40B4-BE49-F238E27FC236}">
                <a16:creationId xmlns:a16="http://schemas.microsoft.com/office/drawing/2014/main" id="{0CC8C6DF-E203-487C-96DD-08F7DACCB8F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972841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5B0FF-0D37-47E5-A845-52C375AB68A9}"/>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133B3781-36EB-4CF3-8B5A-AAD45288035B}"/>
              </a:ext>
            </a:extLst>
          </p:cNvPr>
          <p:cNvGraphicFramePr>
            <a:graphicFrameLocks noGrp="1"/>
          </p:cNvGraphicFramePr>
          <p:nvPr>
            <p:ph type="chart" sz="quarter" idx="13"/>
            <p:extLst>
              <p:ext uri="{D42A27DB-BD31-4B8C-83A1-F6EECF244321}">
                <p14:modId xmlns:p14="http://schemas.microsoft.com/office/powerpoint/2010/main" val="927160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693834-B672-49B3-88D6-020EB7D86D31}"/>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81280D89-7AE0-4696-9D2E-1C03AB0675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608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DFB5C-160A-43F8-9A9D-3AA5862A8431}"/>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3D9B4C89-9F38-43DC-9C9E-E82E75470C5D}"/>
              </a:ext>
            </a:extLst>
          </p:cNvPr>
          <p:cNvGraphicFramePr>
            <a:graphicFrameLocks noGrp="1"/>
          </p:cNvGraphicFramePr>
          <p:nvPr>
            <p:ph type="tbl" sz="quarter" idx="13"/>
            <p:extLst>
              <p:ext uri="{D42A27DB-BD31-4B8C-83A1-F6EECF244321}">
                <p14:modId xmlns:p14="http://schemas.microsoft.com/office/powerpoint/2010/main" val="20263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780967508"/>
                    </a:ext>
                  </a:extLst>
                </a:gridCol>
                <a:gridCol w="1152144">
                  <a:extLst>
                    <a:ext uri="{9D8B030D-6E8A-4147-A177-3AD203B41FA5}">
                      <a16:colId xmlns:a16="http://schemas.microsoft.com/office/drawing/2014/main" val="1914089938"/>
                    </a:ext>
                  </a:extLst>
                </a:gridCol>
                <a:gridCol w="1152144">
                  <a:extLst>
                    <a:ext uri="{9D8B030D-6E8A-4147-A177-3AD203B41FA5}">
                      <a16:colId xmlns:a16="http://schemas.microsoft.com/office/drawing/2014/main" val="1547862058"/>
                    </a:ext>
                  </a:extLst>
                </a:gridCol>
                <a:gridCol w="1152144">
                  <a:extLst>
                    <a:ext uri="{9D8B030D-6E8A-4147-A177-3AD203B41FA5}">
                      <a16:colId xmlns:a16="http://schemas.microsoft.com/office/drawing/2014/main" val="884188232"/>
                    </a:ext>
                  </a:extLst>
                </a:gridCol>
                <a:gridCol w="1152144">
                  <a:extLst>
                    <a:ext uri="{9D8B030D-6E8A-4147-A177-3AD203B41FA5}">
                      <a16:colId xmlns:a16="http://schemas.microsoft.com/office/drawing/2014/main" val="231053652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075709369"/>
                  </a:ext>
                </a:extLst>
              </a:tr>
              <a:tr h="370840">
                <a:tc>
                  <a:txBody>
                    <a:bodyPr/>
                    <a:lstStyle/>
                    <a:p>
                      <a:r>
                        <a:rPr lang="es-ES" sz="1000" b="1"/>
                        <a:t>Bajaj Argentina - 2021-06-03 11:11:00</a:t>
                      </a:r>
                      <a:r>
                        <a:rPr lang="es-ES" sz="1000"/>
                        <a:t>
 La 250 ya se unió a la familia Dominar. Preparate para vivir nuevas historias y nuevos caminos.
Bajaj Argentina</a:t>
                      </a:r>
                      <a:endParaRPr lang="en-US" sz="1000"/>
                    </a:p>
                  </a:txBody>
                  <a:tcPr/>
                </a:tc>
                <a:tc>
                  <a:txBody>
                    <a:bodyPr/>
                    <a:lstStyle/>
                    <a:p>
                      <a:r>
                        <a:rPr lang="en-US" sz="1000"/>
                        <a:t>207</a:t>
                      </a:r>
                    </a:p>
                  </a:txBody>
                  <a:tcPr/>
                </a:tc>
                <a:tc>
                  <a:txBody>
                    <a:bodyPr/>
                    <a:lstStyle/>
                    <a:p>
                      <a:r>
                        <a:rPr lang="en-US" sz="1000"/>
                        <a:t>10</a:t>
                      </a:r>
                    </a:p>
                  </a:txBody>
                  <a:tcPr/>
                </a:tc>
                <a:tc>
                  <a:txBody>
                    <a:bodyPr/>
                    <a:lstStyle/>
                    <a:p>
                      <a:r>
                        <a:rPr lang="en-US" sz="1000"/>
                        <a:t>29</a:t>
                      </a:r>
                    </a:p>
                  </a:txBody>
                  <a:tcPr/>
                </a:tc>
                <a:tc>
                  <a:txBody>
                    <a:bodyPr/>
                    <a:lstStyle/>
                    <a:p>
                      <a:r>
                        <a:rPr lang="en-US" sz="1000"/>
                        <a:t>Video</a:t>
                      </a:r>
                    </a:p>
                  </a:txBody>
                  <a:tcPr/>
                </a:tc>
                <a:extLst>
                  <a:ext uri="{0D108BD9-81ED-4DB2-BD59-A6C34878D82A}">
                    <a16:rowId xmlns:a16="http://schemas.microsoft.com/office/drawing/2014/main" val="1754735907"/>
                  </a:ext>
                </a:extLst>
              </a:tr>
            </a:tbl>
          </a:graphicData>
        </a:graphic>
      </p:graphicFrame>
      <p:sp>
        <p:nvSpPr>
          <p:cNvPr id="4" name="Text Placeholder 3">
            <a:extLst>
              <a:ext uri="{FF2B5EF4-FFF2-40B4-BE49-F238E27FC236}">
                <a16:creationId xmlns:a16="http://schemas.microsoft.com/office/drawing/2014/main" id="{65176886-BB4D-4C50-A8C2-5D5B80A32493}"/>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9856210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1385</Words>
  <Application>Microsoft Office PowerPoint</Application>
  <PresentationFormat>On-screen Show (4:3)</PresentationFormat>
  <Paragraphs>710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2021-06-15T14:00:35Z</dcterms:created>
  <dcterms:modified xsi:type="dcterms:W3CDTF">2021-06-15T14:01:39Z</dcterms:modified>
</cp:coreProperties>
</file>