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36.905799999999999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7.8875999999999999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6F-4BBB-84E7-D3204F83DC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11.799200000000001</c:v>
                </c:pt>
                <c:pt idx="1">
                  <c:v>58.823500000000003</c:v>
                </c:pt>
                <c:pt idx="2">
                  <c:v>23.487500000000001</c:v>
                </c:pt>
                <c:pt idx="3">
                  <c:v>0</c:v>
                </c:pt>
                <c:pt idx="4">
                  <c:v>9.8323</c:v>
                </c:pt>
                <c:pt idx="5">
                  <c:v>-3.53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6F-4BBB-84E7-D3204F83DC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-39.856699999999996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6F-4BBB-84E7-D3204F83DC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4.5780000000000003</c:v>
                </c:pt>
                <c:pt idx="1">
                  <c:v>47.058799999999998</c:v>
                </c:pt>
                <c:pt idx="2">
                  <c:v>74.0214</c:v>
                </c:pt>
                <c:pt idx="3">
                  <c:v>0</c:v>
                </c:pt>
                <c:pt idx="4">
                  <c:v>100</c:v>
                </c:pt>
                <c:pt idx="5">
                  <c:v>89.632199999999997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6F-4BBB-84E7-D3204F83DC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7058704"/>
        <c:axId val="337062312"/>
      </c:radarChart>
      <c:catAx>
        <c:axId val="33705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62312"/>
        <c:crosses val="autoZero"/>
        <c:auto val="1"/>
        <c:lblAlgn val="ctr"/>
        <c:lblOffset val="100"/>
        <c:noMultiLvlLbl val="0"/>
      </c:catAx>
      <c:valAx>
        <c:axId val="337062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5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723314</c:v>
                </c:pt>
                <c:pt idx="1">
                  <c:v>266945</c:v>
                </c:pt>
                <c:pt idx="2">
                  <c:v>85345</c:v>
                </c:pt>
                <c:pt idx="3">
                  <c:v>33113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FF-412B-A582-3B511062FB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-1054</c:v>
                </c:pt>
                <c:pt idx="1">
                  <c:v>971</c:v>
                </c:pt>
                <c:pt idx="2">
                  <c:v>-11</c:v>
                </c:pt>
                <c:pt idx="3">
                  <c:v>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78-46F8-BBB9-199417C0E0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0</c:v>
                </c:pt>
                <c:pt idx="1">
                  <c:v>17</c:v>
                </c:pt>
                <c:pt idx="2">
                  <c:v>10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84-49CC-9CD6-897109C8A5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0</c:v>
                </c:pt>
                <c:pt idx="1">
                  <c:v>281</c:v>
                </c:pt>
                <c:pt idx="2">
                  <c:v>66</c:v>
                </c:pt>
                <c:pt idx="3">
                  <c:v>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A7-4E2A-9776-143E68F3A5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266025</c:v>
                </c:pt>
                <c:pt idx="1">
                  <c:v>266051</c:v>
                </c:pt>
                <c:pt idx="2">
                  <c:v>266086</c:v>
                </c:pt>
                <c:pt idx="3">
                  <c:v>266111</c:v>
                </c:pt>
                <c:pt idx="4">
                  <c:v>266137</c:v>
                </c:pt>
                <c:pt idx="5">
                  <c:v>266165</c:v>
                </c:pt>
                <c:pt idx="6">
                  <c:v>266206</c:v>
                </c:pt>
                <c:pt idx="7">
                  <c:v>266239</c:v>
                </c:pt>
                <c:pt idx="8">
                  <c:v>266267</c:v>
                </c:pt>
                <c:pt idx="9">
                  <c:v>266311</c:v>
                </c:pt>
                <c:pt idx="10">
                  <c:v>266337</c:v>
                </c:pt>
                <c:pt idx="11">
                  <c:v>266371</c:v>
                </c:pt>
                <c:pt idx="12">
                  <c:v>266379</c:v>
                </c:pt>
                <c:pt idx="13">
                  <c:v>266410</c:v>
                </c:pt>
                <c:pt idx="14">
                  <c:v>266438</c:v>
                </c:pt>
                <c:pt idx="15">
                  <c:v>266437</c:v>
                </c:pt>
                <c:pt idx="16">
                  <c:v>266434</c:v>
                </c:pt>
                <c:pt idx="17">
                  <c:v>266424</c:v>
                </c:pt>
                <c:pt idx="18">
                  <c:v>266438</c:v>
                </c:pt>
                <c:pt idx="19">
                  <c:v>266482</c:v>
                </c:pt>
                <c:pt idx="20">
                  <c:v>266526</c:v>
                </c:pt>
                <c:pt idx="21">
                  <c:v>266584</c:v>
                </c:pt>
                <c:pt idx="22">
                  <c:v>266632</c:v>
                </c:pt>
                <c:pt idx="23">
                  <c:v>266687</c:v>
                </c:pt>
                <c:pt idx="24">
                  <c:v>266742</c:v>
                </c:pt>
                <c:pt idx="25">
                  <c:v>266779</c:v>
                </c:pt>
                <c:pt idx="26">
                  <c:v>266836</c:v>
                </c:pt>
                <c:pt idx="27">
                  <c:v>266884</c:v>
                </c:pt>
                <c:pt idx="28">
                  <c:v>266927</c:v>
                </c:pt>
                <c:pt idx="29">
                  <c:v>266945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9F-425E-A254-7C867282C3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85353</c:v>
                </c:pt>
                <c:pt idx="1">
                  <c:v>85355</c:v>
                </c:pt>
                <c:pt idx="2">
                  <c:v>85355</c:v>
                </c:pt>
                <c:pt idx="3">
                  <c:v>85356</c:v>
                </c:pt>
                <c:pt idx="4">
                  <c:v>85354</c:v>
                </c:pt>
                <c:pt idx="5">
                  <c:v>85350</c:v>
                </c:pt>
                <c:pt idx="6">
                  <c:v>85351</c:v>
                </c:pt>
                <c:pt idx="7">
                  <c:v>85356</c:v>
                </c:pt>
                <c:pt idx="8">
                  <c:v>85357</c:v>
                </c:pt>
                <c:pt idx="9">
                  <c:v>85359</c:v>
                </c:pt>
                <c:pt idx="10">
                  <c:v>85359</c:v>
                </c:pt>
                <c:pt idx="11">
                  <c:v>85360</c:v>
                </c:pt>
                <c:pt idx="12">
                  <c:v>85350</c:v>
                </c:pt>
                <c:pt idx="13">
                  <c:v>85349</c:v>
                </c:pt>
                <c:pt idx="14">
                  <c:v>85349</c:v>
                </c:pt>
                <c:pt idx="15">
                  <c:v>85350</c:v>
                </c:pt>
                <c:pt idx="16">
                  <c:v>85347</c:v>
                </c:pt>
                <c:pt idx="17">
                  <c:v>85345</c:v>
                </c:pt>
                <c:pt idx="18">
                  <c:v>85350</c:v>
                </c:pt>
                <c:pt idx="19">
                  <c:v>85349</c:v>
                </c:pt>
                <c:pt idx="20">
                  <c:v>85348</c:v>
                </c:pt>
                <c:pt idx="21">
                  <c:v>85346</c:v>
                </c:pt>
                <c:pt idx="22">
                  <c:v>85348</c:v>
                </c:pt>
                <c:pt idx="23">
                  <c:v>85349</c:v>
                </c:pt>
                <c:pt idx="24">
                  <c:v>85346</c:v>
                </c:pt>
                <c:pt idx="25">
                  <c:v>85348</c:v>
                </c:pt>
                <c:pt idx="26">
                  <c:v>85348</c:v>
                </c:pt>
                <c:pt idx="27">
                  <c:v>85344</c:v>
                </c:pt>
                <c:pt idx="28">
                  <c:v>85343</c:v>
                </c:pt>
                <c:pt idx="29">
                  <c:v>85345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9F-425E-A254-7C867282C3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724329</c:v>
                </c:pt>
                <c:pt idx="1">
                  <c:v>724311</c:v>
                </c:pt>
                <c:pt idx="2">
                  <c:v>724262</c:v>
                </c:pt>
                <c:pt idx="3">
                  <c:v>724220</c:v>
                </c:pt>
                <c:pt idx="4">
                  <c:v>724172</c:v>
                </c:pt>
                <c:pt idx="5">
                  <c:v>724138</c:v>
                </c:pt>
                <c:pt idx="6">
                  <c:v>724102</c:v>
                </c:pt>
                <c:pt idx="7">
                  <c:v>724054</c:v>
                </c:pt>
                <c:pt idx="8">
                  <c:v>724017</c:v>
                </c:pt>
                <c:pt idx="9">
                  <c:v>723980</c:v>
                </c:pt>
                <c:pt idx="10">
                  <c:v>723939</c:v>
                </c:pt>
                <c:pt idx="11">
                  <c:v>723903</c:v>
                </c:pt>
                <c:pt idx="12">
                  <c:v>723855</c:v>
                </c:pt>
                <c:pt idx="13">
                  <c:v>723820</c:v>
                </c:pt>
                <c:pt idx="14">
                  <c:v>723780</c:v>
                </c:pt>
                <c:pt idx="15">
                  <c:v>723747</c:v>
                </c:pt>
                <c:pt idx="16">
                  <c:v>723710</c:v>
                </c:pt>
                <c:pt idx="17">
                  <c:v>723682</c:v>
                </c:pt>
                <c:pt idx="18">
                  <c:v>723638</c:v>
                </c:pt>
                <c:pt idx="19">
                  <c:v>723591</c:v>
                </c:pt>
                <c:pt idx="20">
                  <c:v>723569</c:v>
                </c:pt>
                <c:pt idx="21">
                  <c:v>723533</c:v>
                </c:pt>
                <c:pt idx="22">
                  <c:v>723498</c:v>
                </c:pt>
                <c:pt idx="23">
                  <c:v>723462</c:v>
                </c:pt>
                <c:pt idx="24">
                  <c:v>723424</c:v>
                </c:pt>
                <c:pt idx="25">
                  <c:v>723397</c:v>
                </c:pt>
                <c:pt idx="26">
                  <c:v>723368</c:v>
                </c:pt>
                <c:pt idx="27">
                  <c:v>723342</c:v>
                </c:pt>
                <c:pt idx="28">
                  <c:v>723321</c:v>
                </c:pt>
                <c:pt idx="29">
                  <c:v>723314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09F-425E-A254-7C867282C3A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33006</c:v>
                </c:pt>
                <c:pt idx="1">
                  <c:v>33014</c:v>
                </c:pt>
                <c:pt idx="2">
                  <c:v>33020</c:v>
                </c:pt>
                <c:pt idx="3">
                  <c:v>33026</c:v>
                </c:pt>
                <c:pt idx="4">
                  <c:v>33033</c:v>
                </c:pt>
                <c:pt idx="5">
                  <c:v>33032</c:v>
                </c:pt>
                <c:pt idx="6">
                  <c:v>33039</c:v>
                </c:pt>
                <c:pt idx="7">
                  <c:v>33047</c:v>
                </c:pt>
                <c:pt idx="8">
                  <c:v>33049</c:v>
                </c:pt>
                <c:pt idx="9">
                  <c:v>33054</c:v>
                </c:pt>
                <c:pt idx="10">
                  <c:v>33059</c:v>
                </c:pt>
                <c:pt idx="11">
                  <c:v>33061</c:v>
                </c:pt>
                <c:pt idx="12">
                  <c:v>33065</c:v>
                </c:pt>
                <c:pt idx="13">
                  <c:v>33069</c:v>
                </c:pt>
                <c:pt idx="14">
                  <c:v>33069</c:v>
                </c:pt>
                <c:pt idx="15">
                  <c:v>33074</c:v>
                </c:pt>
                <c:pt idx="16">
                  <c:v>33082</c:v>
                </c:pt>
                <c:pt idx="17">
                  <c:v>33083</c:v>
                </c:pt>
                <c:pt idx="18">
                  <c:v>33085</c:v>
                </c:pt>
                <c:pt idx="19">
                  <c:v>33087</c:v>
                </c:pt>
                <c:pt idx="20">
                  <c:v>33087</c:v>
                </c:pt>
                <c:pt idx="21">
                  <c:v>33098</c:v>
                </c:pt>
                <c:pt idx="22">
                  <c:v>33100</c:v>
                </c:pt>
                <c:pt idx="23">
                  <c:v>33100</c:v>
                </c:pt>
                <c:pt idx="24">
                  <c:v>33103</c:v>
                </c:pt>
                <c:pt idx="25">
                  <c:v>33105</c:v>
                </c:pt>
                <c:pt idx="26">
                  <c:v>33100</c:v>
                </c:pt>
                <c:pt idx="27">
                  <c:v>33104</c:v>
                </c:pt>
                <c:pt idx="28">
                  <c:v>33114</c:v>
                </c:pt>
                <c:pt idx="29">
                  <c:v>33113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09F-425E-A254-7C867282C3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600368"/>
        <c:axId val="340607912"/>
      </c:lineChart>
      <c:dateAx>
        <c:axId val="340600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607912"/>
        <c:crosses val="autoZero"/>
        <c:auto val="1"/>
        <c:lblOffset val="100"/>
        <c:baseTimeUnit val="days"/>
      </c:dateAx>
      <c:valAx>
        <c:axId val="340607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60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51</c:v>
                </c:pt>
                <c:pt idx="1">
                  <c:v>26</c:v>
                </c:pt>
                <c:pt idx="2">
                  <c:v>35</c:v>
                </c:pt>
                <c:pt idx="3">
                  <c:v>25</c:v>
                </c:pt>
                <c:pt idx="4">
                  <c:v>26</c:v>
                </c:pt>
                <c:pt idx="5">
                  <c:v>28</c:v>
                </c:pt>
                <c:pt idx="6">
                  <c:v>41</c:v>
                </c:pt>
                <c:pt idx="7">
                  <c:v>33</c:v>
                </c:pt>
                <c:pt idx="8">
                  <c:v>28</c:v>
                </c:pt>
                <c:pt idx="9">
                  <c:v>44</c:v>
                </c:pt>
                <c:pt idx="10">
                  <c:v>26</c:v>
                </c:pt>
                <c:pt idx="11">
                  <c:v>34</c:v>
                </c:pt>
                <c:pt idx="12">
                  <c:v>8</c:v>
                </c:pt>
                <c:pt idx="13">
                  <c:v>31</c:v>
                </c:pt>
                <c:pt idx="14">
                  <c:v>28</c:v>
                </c:pt>
                <c:pt idx="15">
                  <c:v>-1</c:v>
                </c:pt>
                <c:pt idx="16">
                  <c:v>-3</c:v>
                </c:pt>
                <c:pt idx="17">
                  <c:v>-10</c:v>
                </c:pt>
                <c:pt idx="18">
                  <c:v>14</c:v>
                </c:pt>
                <c:pt idx="19">
                  <c:v>44</c:v>
                </c:pt>
                <c:pt idx="20">
                  <c:v>44</c:v>
                </c:pt>
                <c:pt idx="21">
                  <c:v>58</c:v>
                </c:pt>
                <c:pt idx="22">
                  <c:v>48</c:v>
                </c:pt>
                <c:pt idx="23">
                  <c:v>55</c:v>
                </c:pt>
                <c:pt idx="24">
                  <c:v>55</c:v>
                </c:pt>
                <c:pt idx="25">
                  <c:v>37</c:v>
                </c:pt>
                <c:pt idx="26">
                  <c:v>57</c:v>
                </c:pt>
                <c:pt idx="27">
                  <c:v>48</c:v>
                </c:pt>
                <c:pt idx="28">
                  <c:v>43</c:v>
                </c:pt>
                <c:pt idx="29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50-4067-A2D4-440C3690F5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-3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-2</c:v>
                </c:pt>
                <c:pt idx="5">
                  <c:v>-4</c:v>
                </c:pt>
                <c:pt idx="6">
                  <c:v>1</c:v>
                </c:pt>
                <c:pt idx="7">
                  <c:v>5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-10</c:v>
                </c:pt>
                <c:pt idx="13">
                  <c:v>-1</c:v>
                </c:pt>
                <c:pt idx="14">
                  <c:v>0</c:v>
                </c:pt>
                <c:pt idx="15">
                  <c:v>1</c:v>
                </c:pt>
                <c:pt idx="16">
                  <c:v>-3</c:v>
                </c:pt>
                <c:pt idx="17">
                  <c:v>-2</c:v>
                </c:pt>
                <c:pt idx="18">
                  <c:v>5</c:v>
                </c:pt>
                <c:pt idx="19">
                  <c:v>-1</c:v>
                </c:pt>
                <c:pt idx="20">
                  <c:v>-1</c:v>
                </c:pt>
                <c:pt idx="21">
                  <c:v>-2</c:v>
                </c:pt>
                <c:pt idx="22">
                  <c:v>2</c:v>
                </c:pt>
                <c:pt idx="23">
                  <c:v>1</c:v>
                </c:pt>
                <c:pt idx="24">
                  <c:v>-3</c:v>
                </c:pt>
                <c:pt idx="25">
                  <c:v>2</c:v>
                </c:pt>
                <c:pt idx="26">
                  <c:v>0</c:v>
                </c:pt>
                <c:pt idx="27">
                  <c:v>-4</c:v>
                </c:pt>
                <c:pt idx="28">
                  <c:v>-1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E50-4067-A2D4-440C3690F5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-39</c:v>
                </c:pt>
                <c:pt idx="1">
                  <c:v>-18</c:v>
                </c:pt>
                <c:pt idx="2">
                  <c:v>-49</c:v>
                </c:pt>
                <c:pt idx="3">
                  <c:v>-42</c:v>
                </c:pt>
                <c:pt idx="4">
                  <c:v>-48</c:v>
                </c:pt>
                <c:pt idx="5">
                  <c:v>-34</c:v>
                </c:pt>
                <c:pt idx="6">
                  <c:v>-36</c:v>
                </c:pt>
                <c:pt idx="7">
                  <c:v>-48</c:v>
                </c:pt>
                <c:pt idx="8">
                  <c:v>-37</c:v>
                </c:pt>
                <c:pt idx="9">
                  <c:v>-37</c:v>
                </c:pt>
                <c:pt idx="10">
                  <c:v>-41</c:v>
                </c:pt>
                <c:pt idx="11">
                  <c:v>-36</c:v>
                </c:pt>
                <c:pt idx="12">
                  <c:v>-48</c:v>
                </c:pt>
                <c:pt idx="13">
                  <c:v>-35</c:v>
                </c:pt>
                <c:pt idx="14">
                  <c:v>-40</c:v>
                </c:pt>
                <c:pt idx="15">
                  <c:v>-33</c:v>
                </c:pt>
                <c:pt idx="16">
                  <c:v>-37</c:v>
                </c:pt>
                <c:pt idx="17">
                  <c:v>-28</c:v>
                </c:pt>
                <c:pt idx="18">
                  <c:v>-44</c:v>
                </c:pt>
                <c:pt idx="19">
                  <c:v>-47</c:v>
                </c:pt>
                <c:pt idx="20">
                  <c:v>-22</c:v>
                </c:pt>
                <c:pt idx="21">
                  <c:v>-36</c:v>
                </c:pt>
                <c:pt idx="22">
                  <c:v>-35</c:v>
                </c:pt>
                <c:pt idx="23">
                  <c:v>-36</c:v>
                </c:pt>
                <c:pt idx="24">
                  <c:v>-38</c:v>
                </c:pt>
                <c:pt idx="25">
                  <c:v>-27</c:v>
                </c:pt>
                <c:pt idx="26">
                  <c:v>-29</c:v>
                </c:pt>
                <c:pt idx="27">
                  <c:v>-26</c:v>
                </c:pt>
                <c:pt idx="28">
                  <c:v>-21</c:v>
                </c:pt>
                <c:pt idx="29">
                  <c:v>-7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E50-4067-A2D4-440C3690F5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</c:v>
                </c:pt>
                <c:pt idx="1">
                  <c:v>8</c:v>
                </c:pt>
                <c:pt idx="2">
                  <c:v>6</c:v>
                </c:pt>
                <c:pt idx="3">
                  <c:v>6</c:v>
                </c:pt>
                <c:pt idx="4">
                  <c:v>7</c:v>
                </c:pt>
                <c:pt idx="5">
                  <c:v>-1</c:v>
                </c:pt>
                <c:pt idx="6">
                  <c:v>7</c:v>
                </c:pt>
                <c:pt idx="7">
                  <c:v>8</c:v>
                </c:pt>
                <c:pt idx="8">
                  <c:v>2</c:v>
                </c:pt>
                <c:pt idx="9">
                  <c:v>5</c:v>
                </c:pt>
                <c:pt idx="10">
                  <c:v>5</c:v>
                </c:pt>
                <c:pt idx="11">
                  <c:v>2</c:v>
                </c:pt>
                <c:pt idx="12">
                  <c:v>4</c:v>
                </c:pt>
                <c:pt idx="13">
                  <c:v>4</c:v>
                </c:pt>
                <c:pt idx="14">
                  <c:v>0</c:v>
                </c:pt>
                <c:pt idx="15">
                  <c:v>5</c:v>
                </c:pt>
                <c:pt idx="16">
                  <c:v>8</c:v>
                </c:pt>
                <c:pt idx="17">
                  <c:v>1</c:v>
                </c:pt>
                <c:pt idx="18">
                  <c:v>2</c:v>
                </c:pt>
                <c:pt idx="19">
                  <c:v>2</c:v>
                </c:pt>
                <c:pt idx="20">
                  <c:v>0</c:v>
                </c:pt>
                <c:pt idx="21">
                  <c:v>11</c:v>
                </c:pt>
                <c:pt idx="22">
                  <c:v>2</c:v>
                </c:pt>
                <c:pt idx="23">
                  <c:v>0</c:v>
                </c:pt>
                <c:pt idx="24">
                  <c:v>3</c:v>
                </c:pt>
                <c:pt idx="25">
                  <c:v>2</c:v>
                </c:pt>
                <c:pt idx="26">
                  <c:v>-5</c:v>
                </c:pt>
                <c:pt idx="27">
                  <c:v>4</c:v>
                </c:pt>
                <c:pt idx="28">
                  <c:v>10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E50-4067-A2D4-440C3690F5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844304"/>
        <c:axId val="338843648"/>
      </c:lineChart>
      <c:dateAx>
        <c:axId val="338844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43648"/>
        <c:crosses val="autoZero"/>
        <c:auto val="1"/>
        <c:lblOffset val="100"/>
        <c:baseTimeUnit val="days"/>
      </c:dateAx>
      <c:valAx>
        <c:axId val="338843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4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43</c:v>
                </c:pt>
                <c:pt idx="1">
                  <c:v>24</c:v>
                </c:pt>
                <c:pt idx="2">
                  <c:v>33</c:v>
                </c:pt>
                <c:pt idx="3">
                  <c:v>24</c:v>
                </c:pt>
                <c:pt idx="4">
                  <c:v>28</c:v>
                </c:pt>
                <c:pt idx="5">
                  <c:v>34</c:v>
                </c:pt>
                <c:pt idx="6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5A-42C0-A930-002C406496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-1</c:v>
                </c:pt>
                <c:pt idx="4">
                  <c:v>2</c:v>
                </c:pt>
                <c:pt idx="5">
                  <c:v>-4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5A-42C0-A930-002C4064962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-37</c:v>
                </c:pt>
                <c:pt idx="1">
                  <c:v>-26</c:v>
                </c:pt>
                <c:pt idx="2">
                  <c:v>-40</c:v>
                </c:pt>
                <c:pt idx="3">
                  <c:v>-37</c:v>
                </c:pt>
                <c:pt idx="4">
                  <c:v>-39</c:v>
                </c:pt>
                <c:pt idx="5">
                  <c:v>-40</c:v>
                </c:pt>
                <c:pt idx="6">
                  <c:v>-30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25A-42C0-A930-002C4064962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</c:v>
                </c:pt>
                <c:pt idx="1">
                  <c:v>3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  <c:pt idx="5">
                  <c:v>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25A-42C0-A930-002C406496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832496"/>
        <c:axId val="338834792"/>
      </c:barChart>
      <c:catAx>
        <c:axId val="33883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34792"/>
        <c:crosses val="autoZero"/>
        <c:auto val="1"/>
        <c:lblAlgn val="ctr"/>
        <c:lblOffset val="100"/>
        <c:noMultiLvlLbl val="0"/>
      </c:catAx>
      <c:valAx>
        <c:axId val="338834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3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1.9174806560039701E-2</c:v>
                </c:pt>
                <c:pt idx="1">
                  <c:v>9.7735175265482605E-3</c:v>
                </c:pt>
                <c:pt idx="2">
                  <c:v>1.31553724661813E-2</c:v>
                </c:pt>
                <c:pt idx="3">
                  <c:v>9.3954586111257305E-3</c:v>
                </c:pt>
                <c:pt idx="4">
                  <c:v>9.7703589855361091E-3</c:v>
                </c:pt>
                <c:pt idx="5">
                  <c:v>1.0520897131928299E-2</c:v>
                </c:pt>
                <c:pt idx="6">
                  <c:v>1.5403978734995201E-2</c:v>
                </c:pt>
                <c:pt idx="7">
                  <c:v>1.2396414806578399E-2</c:v>
                </c:pt>
                <c:pt idx="8">
                  <c:v>1.0516866424528299E-2</c:v>
                </c:pt>
                <c:pt idx="9">
                  <c:v>1.6524766493782601E-2</c:v>
                </c:pt>
                <c:pt idx="10">
                  <c:v>9.76302142983204E-3</c:v>
                </c:pt>
                <c:pt idx="11">
                  <c:v>1.27657816976237E-2</c:v>
                </c:pt>
                <c:pt idx="12">
                  <c:v>3.00332994207327E-3</c:v>
                </c:pt>
                <c:pt idx="13">
                  <c:v>1.16375540113898E-2</c:v>
                </c:pt>
                <c:pt idx="14">
                  <c:v>1.0510115986637101E-2</c:v>
                </c:pt>
                <c:pt idx="15">
                  <c:v>-3.7532183847649399E-4</c:v>
                </c:pt>
                <c:pt idx="16">
                  <c:v>-1.12596974143982E-3</c:v>
                </c:pt>
                <c:pt idx="17">
                  <c:v>-3.7532747322038501E-3</c:v>
                </c:pt>
                <c:pt idx="18">
                  <c:v>5.2547818514848497E-3</c:v>
                </c:pt>
                <c:pt idx="19">
                  <c:v>1.6514160892965701E-2</c:v>
                </c:pt>
                <c:pt idx="20">
                  <c:v>1.6511434168161501E-2</c:v>
                </c:pt>
                <c:pt idx="21">
                  <c:v>2.17614791802676E-2</c:v>
                </c:pt>
                <c:pt idx="22">
                  <c:v>1.8005581730336399E-2</c:v>
                </c:pt>
                <c:pt idx="23">
                  <c:v>2.0627681598607801E-2</c:v>
                </c:pt>
                <c:pt idx="24">
                  <c:v>2.0623427463655902E-2</c:v>
                </c:pt>
                <c:pt idx="25">
                  <c:v>1.3871081419499E-2</c:v>
                </c:pt>
                <c:pt idx="26">
                  <c:v>2.1365999572680001E-2</c:v>
                </c:pt>
                <c:pt idx="27">
                  <c:v>1.7988577253444101E-2</c:v>
                </c:pt>
                <c:pt idx="28">
                  <c:v>1.6111868826906101E-2</c:v>
                </c:pt>
                <c:pt idx="29">
                  <c:v>6.7434167394081496E-3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6B-485B-85A5-4346443EAB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-3.5146914100941899E-3</c:v>
                </c:pt>
                <c:pt idx="1">
                  <c:v>2.3432099633287598E-3</c:v>
                </c:pt>
                <c:pt idx="2">
                  <c:v>0</c:v>
                </c:pt>
                <c:pt idx="3">
                  <c:v>1.1715775291429901E-3</c:v>
                </c:pt>
                <c:pt idx="4">
                  <c:v>-2.34312760672946E-3</c:v>
                </c:pt>
                <c:pt idx="5">
                  <c:v>-4.6863650209714803E-3</c:v>
                </c:pt>
                <c:pt idx="6">
                  <c:v>1.1716461628588199E-3</c:v>
                </c:pt>
                <c:pt idx="7">
                  <c:v>5.85816217736172E-3</c:v>
                </c:pt>
                <c:pt idx="8">
                  <c:v>1.17156380336473E-3</c:v>
                </c:pt>
                <c:pt idx="9">
                  <c:v>2.3431001558161602E-3</c:v>
                </c:pt>
                <c:pt idx="10">
                  <c:v>0</c:v>
                </c:pt>
                <c:pt idx="11">
                  <c:v>1.1715226279595599E-3</c:v>
                </c:pt>
                <c:pt idx="12">
                  <c:v>-1.17150890346767E-2</c:v>
                </c:pt>
                <c:pt idx="13">
                  <c:v>-1.1716461628588199E-3</c:v>
                </c:pt>
                <c:pt idx="14">
                  <c:v>0</c:v>
                </c:pt>
                <c:pt idx="15">
                  <c:v>1.17165989056697E-3</c:v>
                </c:pt>
                <c:pt idx="16">
                  <c:v>-3.5149384885764501E-3</c:v>
                </c:pt>
                <c:pt idx="17">
                  <c:v>-2.3433746938966802E-3</c:v>
                </c:pt>
                <c:pt idx="18">
                  <c:v>5.8585740230827797E-3</c:v>
                </c:pt>
                <c:pt idx="19">
                  <c:v>-1.1716461628588199E-3</c:v>
                </c:pt>
                <c:pt idx="20">
                  <c:v>-1.17165989056697E-3</c:v>
                </c:pt>
                <c:pt idx="21">
                  <c:v>-2.3433472371936102E-3</c:v>
                </c:pt>
                <c:pt idx="22">
                  <c:v>2.34340215124317E-3</c:v>
                </c:pt>
                <c:pt idx="23">
                  <c:v>1.1716736185967999E-3</c:v>
                </c:pt>
                <c:pt idx="24">
                  <c:v>-3.5149796717008999E-3</c:v>
                </c:pt>
                <c:pt idx="25">
                  <c:v>2.34340215124317E-3</c:v>
                </c:pt>
                <c:pt idx="26">
                  <c:v>0</c:v>
                </c:pt>
                <c:pt idx="27">
                  <c:v>-4.68669447438721E-3</c:v>
                </c:pt>
                <c:pt idx="28">
                  <c:v>-1.1717285339332599E-3</c:v>
                </c:pt>
                <c:pt idx="29">
                  <c:v>2.3434845271434099E-3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16B-485B-85A5-4346443EAB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-5.3840037108210202E-3</c:v>
                </c:pt>
                <c:pt idx="1">
                  <c:v>-2.48505858525615E-3</c:v>
                </c:pt>
                <c:pt idx="2">
                  <c:v>-6.7650498197597397E-3</c:v>
                </c:pt>
                <c:pt idx="3">
                  <c:v>-5.7990064368971502E-3</c:v>
                </c:pt>
                <c:pt idx="4">
                  <c:v>-6.6278202756068598E-3</c:v>
                </c:pt>
                <c:pt idx="5">
                  <c:v>-4.69501720585717E-3</c:v>
                </c:pt>
                <c:pt idx="6">
                  <c:v>-4.9714280979592301E-3</c:v>
                </c:pt>
                <c:pt idx="7">
                  <c:v>-6.6289003482934697E-3</c:v>
                </c:pt>
                <c:pt idx="8">
                  <c:v>-5.1101160963132599E-3</c:v>
                </c:pt>
                <c:pt idx="9">
                  <c:v>-5.1103772425233097E-3</c:v>
                </c:pt>
                <c:pt idx="10">
                  <c:v>-5.66313986574215E-3</c:v>
                </c:pt>
                <c:pt idx="11">
                  <c:v>-4.9727946691641104E-3</c:v>
                </c:pt>
                <c:pt idx="12">
                  <c:v>-6.6307226244400096E-3</c:v>
                </c:pt>
                <c:pt idx="13">
                  <c:v>-4.8352225238480102E-3</c:v>
                </c:pt>
                <c:pt idx="14">
                  <c:v>-5.5262358044817798E-3</c:v>
                </c:pt>
                <c:pt idx="15">
                  <c:v>-4.5593965016994097E-3</c:v>
                </c:pt>
                <c:pt idx="16">
                  <c:v>-5.11228371240226E-3</c:v>
                </c:pt>
                <c:pt idx="17">
                  <c:v>-3.8689530336737101E-3</c:v>
                </c:pt>
                <c:pt idx="18">
                  <c:v>-6.08001857169309E-3</c:v>
                </c:pt>
                <c:pt idx="19">
                  <c:v>-6.4949601872759596E-3</c:v>
                </c:pt>
                <c:pt idx="20">
                  <c:v>-3.0403916024383899E-3</c:v>
                </c:pt>
                <c:pt idx="21">
                  <c:v>-4.9753375282799604E-3</c:v>
                </c:pt>
                <c:pt idx="22">
                  <c:v>-4.8373743837530599E-3</c:v>
                </c:pt>
                <c:pt idx="23">
                  <c:v>-4.9758257797533597E-3</c:v>
                </c:pt>
                <c:pt idx="24">
                  <c:v>-5.2525219016340899E-3</c:v>
                </c:pt>
                <c:pt idx="25">
                  <c:v>-3.7322510726766002E-3</c:v>
                </c:pt>
                <c:pt idx="26">
                  <c:v>-4.0088637359568802E-3</c:v>
                </c:pt>
                <c:pt idx="27">
                  <c:v>-3.59429778480663E-3</c:v>
                </c:pt>
                <c:pt idx="28">
                  <c:v>-2.90319102167439E-3</c:v>
                </c:pt>
                <c:pt idx="29">
                  <c:v>-9.6775843643417004E-4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16B-485B-85A5-4346443EAB0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3.0298439630359001E-3</c:v>
                </c:pt>
                <c:pt idx="1">
                  <c:v>2.4238017330182399E-2</c:v>
                </c:pt>
                <c:pt idx="2">
                  <c:v>1.8174107954201199E-2</c:v>
                </c:pt>
                <c:pt idx="3">
                  <c:v>1.8170805572380402E-2</c:v>
                </c:pt>
                <c:pt idx="4">
                  <c:v>2.1195421788893599E-2</c:v>
                </c:pt>
                <c:pt idx="5">
                  <c:v>-3.02727575454848E-3</c:v>
                </c:pt>
                <c:pt idx="6">
                  <c:v>2.1191571809154802E-2</c:v>
                </c:pt>
                <c:pt idx="7">
                  <c:v>2.42138079239686E-2</c:v>
                </c:pt>
                <c:pt idx="8">
                  <c:v>6.0519865645898303E-3</c:v>
                </c:pt>
                <c:pt idx="9">
                  <c:v>1.51290508033526E-2</c:v>
                </c:pt>
                <c:pt idx="10">
                  <c:v>1.5126762267804199E-2</c:v>
                </c:pt>
                <c:pt idx="11">
                  <c:v>6.0497897698054996E-3</c:v>
                </c:pt>
                <c:pt idx="12">
                  <c:v>1.20988475847676E-2</c:v>
                </c:pt>
                <c:pt idx="13">
                  <c:v>1.20973839407228E-2</c:v>
                </c:pt>
                <c:pt idx="14">
                  <c:v>0</c:v>
                </c:pt>
                <c:pt idx="15">
                  <c:v>1.51199008134507E-2</c:v>
                </c:pt>
                <c:pt idx="16">
                  <c:v>2.4188184072080801E-2</c:v>
                </c:pt>
                <c:pt idx="17">
                  <c:v>3.0227918505531699E-3</c:v>
                </c:pt>
                <c:pt idx="18">
                  <c:v>6.0454009612187498E-3</c:v>
                </c:pt>
                <c:pt idx="19">
                  <c:v>6.0450355145836498E-3</c:v>
                </c:pt>
                <c:pt idx="20">
                  <c:v>0</c:v>
                </c:pt>
                <c:pt idx="21">
                  <c:v>3.3245685616707502E-2</c:v>
                </c:pt>
                <c:pt idx="22">
                  <c:v>6.0426611879871896E-3</c:v>
                </c:pt>
                <c:pt idx="23">
                  <c:v>0</c:v>
                </c:pt>
                <c:pt idx="24">
                  <c:v>9.0634441087613302E-3</c:v>
                </c:pt>
                <c:pt idx="25">
                  <c:v>6.0417484820106896E-3</c:v>
                </c:pt>
                <c:pt idx="26">
                  <c:v>-1.51034586920405E-2</c:v>
                </c:pt>
                <c:pt idx="27">
                  <c:v>1.2084592145015101E-2</c:v>
                </c:pt>
                <c:pt idx="28">
                  <c:v>3.0207829869502201E-2</c:v>
                </c:pt>
                <c:pt idx="29">
                  <c:v>-3.0198707495319201E-3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16B-485B-85A5-4346443EAB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612832"/>
        <c:axId val="340609880"/>
      </c:lineChart>
      <c:dateAx>
        <c:axId val="340612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609880"/>
        <c:crosses val="autoZero"/>
        <c:auto val="1"/>
        <c:lblOffset val="100"/>
        <c:baseTimeUnit val="days"/>
      </c:dateAx>
      <c:valAx>
        <c:axId val="340609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612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EE-459B-8E60-F7751E155A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EE-459B-8E60-F7751E155A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5EE-459B-8E60-F7751E155A5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5EE-459B-8E60-F7751E155A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059360"/>
        <c:axId val="293349144"/>
      </c:lineChart>
      <c:dateAx>
        <c:axId val="337059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349144"/>
        <c:crosses val="autoZero"/>
        <c:auto val="1"/>
        <c:lblOffset val="100"/>
        <c:baseTimeUnit val="days"/>
      </c:dateAx>
      <c:valAx>
        <c:axId val="293349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59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4</c:v>
                </c:pt>
                <c:pt idx="15">
                  <c:v>0</c:v>
                </c:pt>
                <c:pt idx="16">
                  <c:v>5</c:v>
                </c:pt>
                <c:pt idx="17">
                  <c:v>3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1B-404B-A177-411AECBDB5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1</c:v>
                </c:pt>
                <c:pt idx="21">
                  <c:v>3</c:v>
                </c:pt>
                <c:pt idx="22">
                  <c:v>0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A1B-404B-A177-411AECBDB5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A1B-404B-A177-411AECBDB5A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7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A1B-404B-A177-411AECBDB5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838624"/>
        <c:axId val="292837640"/>
      </c:lineChart>
      <c:catAx>
        <c:axId val="29283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37640"/>
        <c:crosses val="autoZero"/>
        <c:auto val="1"/>
        <c:lblAlgn val="ctr"/>
        <c:lblOffset val="100"/>
        <c:noMultiLvlLbl val="0"/>
      </c:catAx>
      <c:valAx>
        <c:axId val="292837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38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4</c:v>
                </c:pt>
                <c:pt idx="2">
                  <c:v>2</c:v>
                </c:pt>
                <c:pt idx="3">
                  <c:v>6</c:v>
                </c:pt>
                <c:pt idx="4">
                  <c:v>3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2D-4E5C-9268-3DB4351D4B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2D-4E5C-9268-3DB4351D4B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2D-4E5C-9268-3DB4351D4B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52D-4E5C-9268-3DB4351D4B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844200"/>
        <c:axId val="292842560"/>
      </c:barChart>
      <c:catAx>
        <c:axId val="29284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42560"/>
        <c:crosses val="autoZero"/>
        <c:auto val="1"/>
        <c:lblAlgn val="ctr"/>
        <c:lblOffset val="100"/>
        <c:noMultiLvlLbl val="0"/>
      </c:catAx>
      <c:valAx>
        <c:axId val="29284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44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168</c:v>
                </c:pt>
                <c:pt idx="1">
                  <c:v>44</c:v>
                </c:pt>
                <c:pt idx="2">
                  <c:v>0</c:v>
                </c:pt>
                <c:pt idx="3">
                  <c:v>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A3-400D-89D7-75669BCAAA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</c:v>
                </c:pt>
                <c:pt idx="1">
                  <c:v>2</c:v>
                </c:pt>
                <c:pt idx="2">
                  <c:v>0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A3-400D-89D7-75669BCAAA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A3-400D-89D7-75669BCAAA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3A3-400D-89D7-75669BCAAAA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3A3-400D-89D7-75669BCAAAA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3A3-400D-89D7-75669BCAAAA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63</c:v>
                </c:pt>
                <c:pt idx="1">
                  <c:v>11</c:v>
                </c:pt>
                <c:pt idx="2">
                  <c:v>0</c:v>
                </c:pt>
                <c:pt idx="3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3A3-400D-89D7-75669BCAAAA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32</c:v>
                </c:pt>
                <c:pt idx="1">
                  <c:v>9</c:v>
                </c:pt>
                <c:pt idx="2">
                  <c:v>0</c:v>
                </c:pt>
                <c:pt idx="3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3A3-400D-89D7-75669BCAAA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2844856"/>
        <c:axId val="292845184"/>
      </c:barChart>
      <c:catAx>
        <c:axId val="292844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45184"/>
        <c:crosses val="autoZero"/>
        <c:auto val="1"/>
        <c:lblAlgn val="ctr"/>
        <c:lblOffset val="100"/>
        <c:noMultiLvlLbl val="0"/>
      </c:catAx>
      <c:valAx>
        <c:axId val="29284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44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5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4F-4229-8727-0EFE0EC5C0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</c:v>
                </c:pt>
                <c:pt idx="1">
                  <c:v>5</c:v>
                </c:pt>
                <c:pt idx="2">
                  <c:v>0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4F-4229-8727-0EFE0EC5C0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4F-4229-8727-0EFE0EC5C0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2849776"/>
        <c:axId val="292849120"/>
      </c:barChart>
      <c:catAx>
        <c:axId val="292849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49120"/>
        <c:crosses val="autoZero"/>
        <c:auto val="1"/>
        <c:lblAlgn val="ctr"/>
        <c:lblOffset val="100"/>
        <c:noMultiLvlLbl val="0"/>
      </c:catAx>
      <c:valAx>
        <c:axId val="292849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49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4.8783233577874901E-3</c:v>
                </c:pt>
                <c:pt idx="1">
                  <c:v>5.4412068221475901E-3</c:v>
                </c:pt>
                <c:pt idx="2">
                  <c:v>5.06595117924086E-3</c:v>
                </c:pt>
                <c:pt idx="3">
                  <c:v>5.6913772507520702E-3</c:v>
                </c:pt>
                <c:pt idx="4">
                  <c:v>9.5064762869704993E-3</c:v>
                </c:pt>
                <c:pt idx="5">
                  <c:v>6.0040902865076797E-3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EE-4891-9647-813EB96F6A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5.46774615597918E-3</c:v>
                </c:pt>
                <c:pt idx="1">
                  <c:v>8.2016192339687596E-3</c:v>
                </c:pt>
                <c:pt idx="2">
                  <c:v>1.17165989056697E-3</c:v>
                </c:pt>
                <c:pt idx="3">
                  <c:v>1.87465582490715E-2</c:v>
                </c:pt>
                <c:pt idx="4">
                  <c:v>3.5149796717008999E-3</c:v>
                </c:pt>
                <c:pt idx="5">
                  <c:v>1.05449390151027E-2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EE-4891-9647-813EB96F6A1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13EE-4891-9647-813EB96F6A1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9.98215312017907E-2</c:v>
                </c:pt>
                <c:pt idx="2">
                  <c:v>7.4109924680117401E-2</c:v>
                </c:pt>
                <c:pt idx="4">
                  <c:v>6.0497897698054998E-2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3EE-4891-9647-813EB96F6A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846824"/>
        <c:axId val="338843320"/>
      </c:barChart>
      <c:catAx>
        <c:axId val="292846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43320"/>
        <c:crosses val="autoZero"/>
        <c:auto val="1"/>
        <c:lblAlgn val="ctr"/>
        <c:lblOffset val="100"/>
        <c:noMultiLvlLbl val="0"/>
      </c:catAx>
      <c:valAx>
        <c:axId val="33884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46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4.8872364181820199E-3</c:v>
                </c:pt>
                <c:pt idx="1">
                  <c:v>8.2694953352528602E-3</c:v>
                </c:pt>
                <c:pt idx="2">
                  <c:v>0</c:v>
                </c:pt>
                <c:pt idx="3">
                  <c:v>1.08982404978617E-2</c:v>
                </c:pt>
                <c:pt idx="4">
                  <c:v>1.7660940012926299E-2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4.5069914705186398E-3</c:v>
                </c:pt>
                <c:pt idx="9">
                  <c:v>0</c:v>
                </c:pt>
                <c:pt idx="10">
                  <c:v>4.6935311875760397E-3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7.8817881900787104E-3</c:v>
                </c:pt>
                <c:pt idx="16">
                  <c:v>1.87663032259275E-3</c:v>
                </c:pt>
                <c:pt idx="17">
                  <c:v>1.87667258444088E-3</c:v>
                </c:pt>
                <c:pt idx="18">
                  <c:v>5.4423096411453601E-3</c:v>
                </c:pt>
                <c:pt idx="19">
                  <c:v>6.0046536065450698E-3</c:v>
                </c:pt>
                <c:pt idx="20">
                  <c:v>0</c:v>
                </c:pt>
                <c:pt idx="21">
                  <c:v>0</c:v>
                </c:pt>
                <c:pt idx="22">
                  <c:v>1.12524755446198E-3</c:v>
                </c:pt>
                <c:pt idx="23">
                  <c:v>8.2502371943193407E-3</c:v>
                </c:pt>
                <c:pt idx="24">
                  <c:v>1.1248003479382401E-3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35-4857-B6D4-13BE476A0C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1.28875038076716E-2</c:v>
                </c:pt>
                <c:pt idx="2">
                  <c:v>1.1715775291429901E-3</c:v>
                </c:pt>
                <c:pt idx="3">
                  <c:v>0</c:v>
                </c:pt>
                <c:pt idx="4">
                  <c:v>0</c:v>
                </c:pt>
                <c:pt idx="5">
                  <c:v>1.2887805792482899E-2</c:v>
                </c:pt>
                <c:pt idx="6">
                  <c:v>0</c:v>
                </c:pt>
                <c:pt idx="7">
                  <c:v>0</c:v>
                </c:pt>
                <c:pt idx="8">
                  <c:v>3.5146914100941899E-3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8.2010427040009395E-3</c:v>
                </c:pt>
                <c:pt idx="13">
                  <c:v>0</c:v>
                </c:pt>
                <c:pt idx="14">
                  <c:v>1.1716598905669701E-2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3.5150620408450199E-3</c:v>
                </c:pt>
                <c:pt idx="19">
                  <c:v>0</c:v>
                </c:pt>
                <c:pt idx="20">
                  <c:v>0</c:v>
                </c:pt>
                <c:pt idx="21">
                  <c:v>2.3433746938966802E-3</c:v>
                </c:pt>
                <c:pt idx="22">
                  <c:v>0</c:v>
                </c:pt>
                <c:pt idx="23">
                  <c:v>0</c:v>
                </c:pt>
                <c:pt idx="24">
                  <c:v>1.87469975511734E-2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2.3434845271434099E-3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B35-4857-B6D4-13BE476A0C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B35-4857-B6D4-13BE476A0C9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0.115134070595364</c:v>
                </c:pt>
                <c:pt idx="1">
                  <c:v>0</c:v>
                </c:pt>
                <c:pt idx="2">
                  <c:v>6.9661083684162697E-2</c:v>
                </c:pt>
                <c:pt idx="3">
                  <c:v>0</c:v>
                </c:pt>
                <c:pt idx="4">
                  <c:v>6.6608132247418905E-2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7.8666303591419295E-2</c:v>
                </c:pt>
                <c:pt idx="10">
                  <c:v>0</c:v>
                </c:pt>
                <c:pt idx="11">
                  <c:v>3.93224440411373E-2</c:v>
                </c:pt>
                <c:pt idx="12">
                  <c:v>0</c:v>
                </c:pt>
                <c:pt idx="13">
                  <c:v>0</c:v>
                </c:pt>
                <c:pt idx="14">
                  <c:v>9.6767365206084199E-2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7.5519574673755405E-2</c:v>
                </c:pt>
                <c:pt idx="26">
                  <c:v>0</c:v>
                </c:pt>
                <c:pt idx="27">
                  <c:v>0</c:v>
                </c:pt>
                <c:pt idx="28">
                  <c:v>8.7589477181430994E-2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B35-4857-B6D4-13BE476A0C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554984"/>
        <c:axId val="336560232"/>
      </c:lineChart>
      <c:dateAx>
        <c:axId val="336554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60232"/>
        <c:crosses val="autoZero"/>
        <c:auto val="1"/>
        <c:lblOffset val="100"/>
        <c:baseTimeUnit val="days"/>
      </c:dateAx>
      <c:valAx>
        <c:axId val="336560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54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3.4319749321402001E-3</c:v>
                </c:pt>
                <c:pt idx="1">
                  <c:v>5.4439175536587598E-3</c:v>
                </c:pt>
                <c:pt idx="2">
                  <c:v>1.8976180687738299E-2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01-4D68-A132-CC6F76576B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1.1247827890110701E-2</c:v>
                </c:pt>
                <c:pt idx="1">
                  <c:v>4.2179426693847001E-3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01-4D68-A132-CC6F76576B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01-4D68-A132-CC6F76576B5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9.6767365206084199E-2</c:v>
                </c:pt>
                <c:pt idx="1">
                  <c:v>7.6065623893180306E-2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01-4D68-A132-CC6F76576B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6563840"/>
        <c:axId val="336561544"/>
      </c:barChart>
      <c:catAx>
        <c:axId val="336563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61544"/>
        <c:crosses val="autoZero"/>
        <c:auto val="1"/>
        <c:lblAlgn val="ctr"/>
        <c:lblOffset val="100"/>
        <c:noMultiLvlLbl val="0"/>
      </c:catAx>
      <c:valAx>
        <c:axId val="336561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63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5.25391416605371E-3</c:v>
                </c:pt>
                <c:pt idx="11">
                  <c:v>7.8808712490805594E-3</c:v>
                </c:pt>
                <c:pt idx="12">
                  <c:v>6.7550324992119099E-3</c:v>
                </c:pt>
                <c:pt idx="13">
                  <c:v>0</c:v>
                </c:pt>
                <c:pt idx="14">
                  <c:v>7.3179518741462403E-3</c:v>
                </c:pt>
                <c:pt idx="15">
                  <c:v>0</c:v>
                </c:pt>
                <c:pt idx="16">
                  <c:v>6.0795292492907202E-3</c:v>
                </c:pt>
                <c:pt idx="17">
                  <c:v>4.1280754161850597E-3</c:v>
                </c:pt>
                <c:pt idx="18">
                  <c:v>8.2561508323701193E-3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1A-4D62-8F8D-723D82260B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8.2015231400117197E-3</c:v>
                </c:pt>
                <c:pt idx="14">
                  <c:v>0</c:v>
                </c:pt>
                <c:pt idx="15">
                  <c:v>1.8746338605741101E-2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2.3432923257176298E-3</c:v>
                </c:pt>
                <c:pt idx="20">
                  <c:v>1.2888107791446999E-2</c:v>
                </c:pt>
                <c:pt idx="21">
                  <c:v>6.2487795352470198E-3</c:v>
                </c:pt>
                <c:pt idx="22">
                  <c:v>0</c:v>
                </c:pt>
                <c:pt idx="23">
                  <c:v>7.0298769771529003E-3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1A-4D62-8F8D-723D82260B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C1A-4D62-8F8D-723D82260B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9.6793708408953405E-2</c:v>
                </c:pt>
                <c:pt idx="16">
                  <c:v>7.6052199464177697E-2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C1A-4D62-8F8D-723D82260B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564496"/>
        <c:axId val="336564824"/>
      </c:lineChart>
      <c:catAx>
        <c:axId val="336564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64824"/>
        <c:crosses val="autoZero"/>
        <c:auto val="1"/>
        <c:lblAlgn val="ctr"/>
        <c:lblOffset val="100"/>
        <c:noMultiLvlLbl val="0"/>
      </c:catAx>
      <c:valAx>
        <c:axId val="336564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64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0C-45B3-922B-764CEF723E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0C-45B3-922B-764CEF723E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F0C-45B3-922B-764CEF723E7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F0C-45B3-922B-764CEF723E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7303216"/>
        <c:axId val="537318304"/>
      </c:lineChart>
      <c:dateAx>
        <c:axId val="537303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7318304"/>
        <c:crosses val="autoZero"/>
        <c:auto val="1"/>
        <c:lblOffset val="100"/>
        <c:baseTimeUnit val="days"/>
      </c:dateAx>
      <c:valAx>
        <c:axId val="53731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7303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D4623-1F18-4E06-9118-36A8F129EC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074083-EF7B-4710-B615-434E836793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012429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A3934-280D-4DDA-803C-0A2E25BCB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445638-239A-4ACC-BD4A-15BFF1D235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41730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121231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95077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22812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870222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399807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81932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530745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47285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56378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613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400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08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 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302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4495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42B318-24B0-4896-B0E7-9F05C15EE8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4225015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5B12D-81E4-402C-BBE8-2DE39F6ED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7E8539-F1F3-4004-B76D-4A7C3F71D4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6578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310FA-5E75-4CF6-8F94-C7E6F9D2A3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48E1B8-17D4-4686-87E9-E65A2CDA7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663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7EFBE-DAF3-4DC5-BD78-E67810F91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117CBA-DFA8-45D5-868F-30339E9310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501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DFE1F-FDA2-48AC-8298-6444F87616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31093-5077-4258-BE85-BBD25FCC8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159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E0583-9FFB-41F6-BE75-A0C814800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40E474-FE8F-4532-BFE7-7A36686BDD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4046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5A70AD-9216-4873-A2EF-E7C1B321D8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78E4F6-A872-44CA-8D39-03660E09E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625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DC756-6DBE-4822-8C68-2CA1B97CF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D8192C-A5D3-44D6-9D52-8AA8AFEF0D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26046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C65352-B1D2-48ED-8C5F-DF082A24D0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72510-3759-4C09-A55C-F8B5FFE8C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802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C1107-9764-41AF-BB49-F23A0828B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4F8BD1-4818-48AB-B4DA-5323F2287A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0876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72B279-A4B1-442A-8190-15667EEABB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BB2698-0CD0-4B5A-A88E-82232B6FF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74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061D3-3F5D-4407-B002-45890264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FDF711-D4B1-4240-A228-9BCA13408C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54120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C6C00-49E2-4441-B785-089011D450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BB13C-749D-42B3-8C56-A74B90FCD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397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202E1-AE47-4E4D-B715-91598ECD8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CC82BA-D355-43A3-8EFA-C7BEEF5D84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4941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53BC67-35B5-4229-AD3E-2A67310B81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20617-E464-40D5-B2BD-E0310CEBB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31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BB716-6FB8-4538-BAE7-E0356DB93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73B5BE-68CE-49F0-AE08-E7537224A0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70918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0712FC-1020-431A-9077-0684C806B2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999F89-45D8-422D-B2C8-8E56A1C9B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896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DF340-6215-4E66-BDD8-FC6E2A2D3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E0A7E0-3D05-4D7F-8F0F-410A879415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89971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7F88E-E2D9-428F-8627-03BC0610A5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3F476-A529-4E08-A87F-0839F202B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63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3FB66-557E-4169-B75E-2602F9AB7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0B6BB2-C2E6-441B-BB78-1D7C7F9DCA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32624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AEB3C0-DFEA-496F-A078-97E4FAF557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A66C0-B364-4779-93AD-4D9814003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93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9EDEE-02DB-4875-B0E6-706DD83A4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593DF0-A229-4103-A8DC-88A2ACD91B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77718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87A5B9-B347-4788-90F7-53B70D3BB7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D6FBC-F415-4681-A1FD-E0DAFCBFB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049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F1E1D-D913-441B-B0C6-F4BDF63A5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AE2A9A-F6E9-4BC6-98F1-6115CEFE02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66521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1E8F87-EDD8-4304-A1CB-F7A522EFDB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AA6AA3-6999-43F8-A97F-48454CCB6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809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F70DC-7EA4-4763-A98E-ADD50D95E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70D918-CD21-43F6-974A-25AAEDB29C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42883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CF319-4DA5-4DD8-ABFD-E32ADC12D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EEB16F-48C5-4A0C-A584-1302E2B3B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8970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5F57C-7DA5-4B4D-A1D6-CD5C3B87D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48F4E9-2E15-4228-A8AF-3EF9A72F22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09199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D43630-2184-4975-896F-349BDBC227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6F8B9-7DEC-429E-91C4-A16356656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478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E2029-748D-4F5F-BC01-4473794D8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1D521E-EE19-4207-8F76-58DD5244F5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02458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35914B-0338-43B3-A981-19401B19EB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3FBCFF-4BCB-4AAE-AA3E-B7BD13A3A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800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FF247-ABBC-4418-9286-2D3CA5403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D163FB-6514-4E5B-B2DA-CBBCBE23D7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2352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C7F5D1-ACED-4A9A-B840-F5A0D0587F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0EEC9-5AB9-41AA-B0A0-235CC9AFE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805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163AD-2791-4ACB-B99E-880F2A77C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71CD43-7B2A-47A9-AB4C-BF439C4396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47888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EDAB6A-5F6F-4EC4-B3B8-8F4EC9E17A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55D99C-5C8C-4062-9E92-6E53E22D2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3219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B5EA8-EC03-4CE3-AE57-FCDC0A0E1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BFEEAA-7A01-4DEA-AE65-27F90950FE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95911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D83D9-CEE3-4523-B2A2-317CF319E5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8DCDB9-13A9-46C2-8C47-461D5D611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480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3F659-DD12-4AC4-9375-DFFB7619C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A75280-CEB3-44F2-9E99-3D35522150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0358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739391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580925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765117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0841322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980690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81008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597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7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802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#YaSabésADóndeIr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307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642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978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440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264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522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684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816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3BC75B-D67A-43B3-ADB7-F1FA186673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8693581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2E25C-030C-4B3A-BF63-2848FB347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841E2B-356B-4690-9D5A-34BD977785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4864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82259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7442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1419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0552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5021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5040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2697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1416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8703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4901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1857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6548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673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- 2021-05-20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#Blitz 110 te acompaña en tu día a día. ⁣
⁣
Movete de forma económica y segura, es el medio de transporte que necesitás.⁣
⁣
⁣
#Motomel te banca.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328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- 2021-05-21 16:32:16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de nuestras favoritas: #Skua150. La más eficaz del mercado, con un diseño deportivo con estilo único, mantiene su confiabilidad y calidad en su motor y componentes.⁣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437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D8F5EB-C0CF-4D85-B569-C277F5BEF1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1377493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CFCBA-B995-42BB-A9AD-6AA8981F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DE0783-BD8C-4E5C-9D52-7BC580C1E0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2085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18875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7758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4606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9811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7589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796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8227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125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042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7894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9534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7971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097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- 2021-05-17 16:00:53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110 FULL 🏍💥 #Gilera
☑️ Motor 4 tiempos
☑️ Transmisión 4 marchas
☑️ Freno delantero a disco, trasero a tambor
☑️ Encendido electrónico y a pedal
¿Te gustaría saber más? Consultanos por mensaje directo o descubrí más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716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719FBC-8A56-45CC-AE51-41243DCDFF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0972103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638F9-616B-45E8-8857-ED8423106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EBA2CF-7EEF-495A-9B12-EED5BE9CD8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2988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78095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2802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9089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0503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3115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2516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5387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0493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3673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5303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8400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8424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516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- 2021-05-31 15:04:27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SMASH X125💥💣 Arrancás, acelerás y salís! 💥💣
Encontrá más detalles en nuetra web: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355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D96D20-4AF8-43DD-9F72-2476287F3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737381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9B061-0883-467D-92D9-322B9E008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834003-BD35-4573-BD29-04DCB40A6B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7195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01929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356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4953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5578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711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4219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8275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1119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3406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9539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3246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4321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972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- 2021-06-14 16:00:51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FULL 😎🏁
✅Motor 4 tiempos, refrigerado por aire
✅Potencia 7.2hp/7000rpm
✅Transmisión 4 marchas
✅Frenos delanteros de disco
✅ Neumáticos Delantero 60/100-17 / Trasero 80/100-14
✅ Encendido Electrónico y patada
💻Conocé más en nuestra web: https://www.gilera.com.ar/modelo/smash-full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020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DEFD16-349E-4E5A-B870-6E3338B086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502708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75B1D-C956-48E7-A5F5-A8C185293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C20BD0-E25A-4B4E-BB7A-C76D63276A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9592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4296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2631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8495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5130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5792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0264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4333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9067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5544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6560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9955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0625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146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- 2021-05-26 16:01:07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¿Te gustaría conocer más sobre nuestra SMASH 110 FULL?
Te invitamos a ingresar a 📲💻www.gilera.com.ar o consultanos por mensaje directo 💥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324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25DE1-B674-450B-92C5-6DF3C72425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9827326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F43F8-4BC9-4C38-8426-7E9F8C5E7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7BF1BF-430D-4FF9-B916-DE0A571EEE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2282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31602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0948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0367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6686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4673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8236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9897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0915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7886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8087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6341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859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0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- 2021-06-11 16:00:41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AUTOMÁTICA 😎🏁
La más fácil de manejar!
✅Motor 4 tiempos, refrigerado por aire
✅Potencia 6.6hp/8500rpm
✅Transmisión Automática
✅ Neumáticos Delantero 60/100-17 / Trasero 80/100-14
✅ Encendido Electrónico y patada
💻Conocé más en nuestra web: https://www.gilera.com.ar/modelo/smash-automatica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546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6B9D8D-B860-4761-B103-7AEDFA5257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6610709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2630D-E309-47D9-B636-4B1E8F382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55BEA9-2437-4C07-9511-1ABB599444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6229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74350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1475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6096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3516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4671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2949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3714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9716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998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5776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5907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2675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936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- 2021-05-19 16:01:05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X125 🔥 Los detalles, el diseño y la calidad #Gilera en cada modelo 😎
Descubrila en 💻 www.gilera.com.ar/modelo/smash-x-125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433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9E9B16-68D8-476C-AA51-7206AA2B52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456810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15DC4-C3D1-4E98-9F26-E7EACF8C8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37EC0C-E80E-4154-A79C-82E30BBD70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3488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27723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2923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1106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4781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2588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1693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5928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5867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2950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9661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0626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7061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185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- 2021-05-21 16:01:08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🇮🇹PICCOLA 🇦🇷 ¿Estás listo para recorrer la ciudad con estilo? 😎
✔ Motor Monocilíndrico
✔ 4 tiempos, refrigerado por aire
✔ Frenos delanteros a disco
✔ Encendido electrónico por CDI
Más detalles en nuestra nueva web 💻www.gilera.com.ar
#Gilera #GileraMotors #GileraArgentina #InfinitosCaminosTeEsperan #motos #0km #LaMarcadeSiempre #piccolaargentina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451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7EF1F1-271F-4041-B8B4-343D3F3466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1595567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EDE0A-D6AE-4E56-A8B5-E191FA027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743ECC-F66F-417F-901A-29B5650746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25369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15321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6804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3484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5723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9164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2768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8868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56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699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3519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4104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5807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375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- 2021-05-18 16:05:45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﻿﻿El #JugadorMotomel de la fecha es Carlos Tevez, quien abrió el marcador con el primer gol del super clásico.⁣
¡Felicitaciones Carlitos!⁣⁣
⁣⁣
Seguimos bancando el fútbol argentino.⁣⁣
⁣⁣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975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- 2021-06-09 18:03:30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acompaña en tus rutinas y aventuras, siempre lista para vos. Contanos en que te banca tu #𝐌𝐨𝐭𝐨𝐦𝐞𝐥 #𝐒𝟐.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604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- 2021-06-01 11:16:57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729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17B60F-D67E-466C-984E-E219B4144A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42075726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8FCFC-94C5-4FE5-9CB1-7ECA9652B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E65F38-EDEB-4567-8569-11F146D89F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0852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98390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4707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2636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8180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6070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5106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4649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236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66198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3123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5272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9150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29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- 2021-05-27 17:00:32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𝐒𝐭𝐫𝐚𝐭𝐨 𝐀𝐥𝐩𝐢𝐧𝐨 es el #scooter que necesitás.⁣
⁣
Te banca en tu día a día, dándote independencia para viajar seguro por la ciudad.⁣
⁣⁣
⁣Conocé algunas de sus principales características. Viví la experiencia Motomel.⁣⁣⁣
⁣
#MotomelTeBanca⁣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571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- 2021-06-04 12:40:43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591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7F2756-BCC8-4836-8360-FA9C3B4C95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0331701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A9B2B-5C21-4596-813E-D6D90D902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AD0A7D-27A5-4605-B855-00F1B49D0C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4101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61131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8719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850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9379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5126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9566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3642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6985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08551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3833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1679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957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391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- 2021-06-10 15:41:58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TRIAX 250 L incorpora un completo equipamiento off road que se destaca por su calidad y prestaciones. Descubrí una excelente opción para transitar todo tipo de caminos, de forma segura y con estilo. 
Superate con la TRIAX 250 L.
#YaSabésADóndeIr
Consultá precios y planes de financiación en el link de la bio.
#Corven #Motos #Triax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463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65EE3-7038-4E6A-941C-F3D62A041C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0260132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015A3-B6EC-4F7F-9F16-1E6286DDC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56762D-B1D8-4208-997D-0D2F3B24D2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1077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23414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7333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8469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1425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2821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9631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69583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0942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1929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2878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5113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1247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053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- 2021-06-05 10:01:11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𝐒𝐭𝐫𝐚𝐭𝐨 𝐄𝐮𝐫𝐨 tiene todos los beneficios para recorrer la ciudad de forma cómoda, segura y con un diseño inspirado en las clásicas motocicletas estilo italiano.⁣
⁣
Elegí #StratoEuro, un scooter con diseño retro adaptado a la nueva generación.⁣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43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656C22-D0D2-438D-B005-1A2BB1411A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7362790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7FB92-CAD0-4C00-BC15-5123E94AF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240719-C9A8-4123-9FDE-22B9271040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90318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51648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3517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5523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2328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2835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7018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3890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8288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7988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7386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5006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3049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303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- 2021-05-28 16:01:06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PICCOLA SG 150 🇮🇹 Enamorate de cada uno de sus detalles! 😍🔥
✔ Motor Monocilíndrico
✔ 4 tiempos, refrigerado por aire
✔ Frenos delanteros a disco
✔ Encendido electrónico por CDI
Descubrí más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1167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6A2A96-3658-40A6-A1F9-CE06E16F59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3384996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6421C-AC51-47CC-8592-2AD154ADF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D64FDC-1106-496A-88F7-5BF95BB9A2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3610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59110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8080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49112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6138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3980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4375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5309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0759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7351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3919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8548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2990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179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- 2021-05-17 14:46:37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#StratoAlpino es un scooter de diseño retro y mucha personalidad, que hará más sencillo tu día a día en la ciudad.⁣
⁣
Disfrutá de una movilidad segura, económica y con estilo. 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127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- 2021-05-25 10:20:04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﻿﻿Unidos celebramos este 25 de Mayo, el día de la Patria, orgullosamente argentinos. ⁣
⁣
¡Feliz día!⁣
⁣
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1258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E934DD-0D9F-46AC-857D-C88D209CDD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0298488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68EE8-5DD9-422E-9D9C-251D6887D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A6DB8B-465E-41B2-A6B1-0D0369AD3E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2451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38058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5562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044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06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4241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5275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8682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2142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8091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8501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973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4300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055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- 2021-05-18 21:27:09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Combiná agilidad y rendimiento con una ideal economía de uso en la ciudad. 
Sentí la diferencia con tu HUNTER 150.
#YaSabésADóndeIr
Tenela en 48 cuotas con tasa preferencial.
Consultá precios y planes de financiación en el link de la bio.
#Corven #Motos #Hunter150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948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9F9F28-FA9F-4121-93D1-3B0DB42BA9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6536251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5D66F-1F0F-47A1-AC62-998F8B6D4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F4B1D8-801B-4B25-A37B-69560527C3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5055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37297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5825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6460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7323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8234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527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3089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3778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3964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010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0270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3001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921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- 2021-05-22 20:40:39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la TRIAX 250 R3. Nueva gráficas, faros delanteros y traseros de nuevo diseño, guiños de LED, sistema de luces siempre encendidas, tablero con medidor de combustible, nuevo cubre escape y portaequipaje trasero en aluminio. 
Descubrí una excelente opción para transitar todo tipo de caminos, de forma segura y con estilo. 
Superate con la TRIAX 250 R3.
#YaSabésADóndeIr
Consultá precios y planes de financiación en el link de la bio.
#Corven #Motos #Triax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029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4D511C-9776-41D1-86F0-1CD9886315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40927127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4AA53-E366-4D60-AF7B-B55232139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C91D4F-7432-4BD3-A3D4-C8BC7861B4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8103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90144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0076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0768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9628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9933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3538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9299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6098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7055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3961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7604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7945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730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- 2021-06-04 17:52:55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¡𝐒𝐮𝐛𝐢𝐭𝐞 𝐚 𝐭𝐮 #𝐌𝐨𝐭𝐨𝐦𝐞𝐥 𝐜𝐨𝐧 𝐥𝐚 𝐦𝐞𝐣𝐨𝐫⁣ 𝐟𝐢𝐧𝐚𝐧𝐜𝐢𝐚𝐜𝐢𝐨́𝐧!⁣⁣
⁣
Pagala en hasta 48 cuotas fijas con el⁣⁣
crédito del Banco Nación. 💳⁣⁣⁣⁣
⁣⁣⁣⁣
¿Cómo? 👉¡Seguí estos pasos!⁣⁣⁣⁣
⁣⁣⁣⁣⁣
⁣⁣1. 𝐒𝐨𝐥𝐢𝐜𝐢𝐭𝐚́ 𝐭𝐮 𝐜𝐫𝐞́𝐝𝐢𝐭𝐨 desde la página web del Banco Nación: http://www.bna.com.ar/
⁣⁣⁣⁣⁣
⁣⁣⁣⁣⁣⁣
2.Una vez que el banco apruebe tu crédito recibirás un link del⁣⁣
marketplace. 𝐑𝐞𝐬𝐞𝐫𝐯𝐚́ 𝐥𝐚 𝐌𝐨𝐭𝐨𝐦𝐞𝐥 que mejor se adapte a⁣⁣
vos:⁣⁣⁣
⁣⁣⁣
﻿ - Bltiz base⁣
﻿ - ﻿Bltiz aleación⁣
﻿ - Strato Euro 150⁣
- S2 base⁣
- Skua 150⁣
⁣
﻿⁣
⁣⁣⁣⁣
3. Se 𝐟𝐨𝐫𝐦𝐚𝐥𝐢𝐳𝐚𝐫𝐚́ 𝐞𝐥 𝐩𝐫𝐞́𝐬𝐭𝐚𝐦𝐨. La sucursal del banco coordinará con vos para firmar la documentación. ⁣⁣⁣
⁣⁣⁣⁣
4.Por último el concesionario emite la factura y junto con el pago⁣⁣
𝐞𝐧𝐭𝐫𝐞𝐠𝐚 𝐥𝐚 𝐦𝐨𝐭𝐨. ¡Y listo! Llevate tu Motomel😎⁣⁣⁣⁣
⁣⁣⁣⁣⁣⁣
⁣⁣⁣⁣⁣⁣
#MotomelTeBanca #48cuotas #financiacion⁣⁣⁣
⁣⁣⁣
⁣⁣⁣
⁣⁣⁣
⁣⁣⁣
Info adicional: El precio de la unidad no incluye los gastos administrativos⁣⁣
ni de patentamiento. El crédito es ortorgado por el Banco Nación en⁣⁣
hasta 48 cuotas fijas a una TNA 46,02% para 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376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EE5510-E609-44BA-A8FE-9D5371A75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6460613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4859C-899C-4A3D-9E40-1D0530919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A106F5-ECD8-48AF-861D-829B10AA75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9074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30041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9960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9961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5525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2134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7100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2439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0556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4799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1182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5057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92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629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- 2021-05-31 23:22:33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TRIAX 250 L incorpora un completo equipamiento off road que se destaca por su calidad y prestaciones. Descubrí una excelente opción para transitar todo tipo de caminos, de forma segura y con estilo. 
Superate con la TRIAX 250 L.
#YaSabésADóndeIr
Consultá precios y planes de financiación en el link de la bio.
#Corven #Motos #Triax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701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BFEA27-A62B-4877-BDE9-9A70DA4E3B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3017105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3E7D8-C84E-443D-A2E4-740503C12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414E97-7536-4A5B-8DC6-5B60C2FB2F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21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45137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4614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2109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0185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9060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6215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3469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9137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1361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1959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9182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0158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649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- 2021-05-29 13:55:08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su diseño deportivo y completo equipamiento, la ENERGY 110 TUNNING es la mejor opción para moverse con facilidad y estilo en el tránsito urbano.
#YaSabésADóndeIr
Consultá precios y planes de financiación en el link de la bio.
#Corven #Motos #EnergyTuning110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95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198B98-2B8C-4122-8066-C4C8A1FADF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1109915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AB26-9859-4ED3-88ED-29D1CA08F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BF2FC5-C9D0-4459-8F97-EB4AC8E647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1811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26193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845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214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1975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4152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9631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070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219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4672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6892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7003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4909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477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- 2021-05-27 14:00:30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¿Sabias qué el mantenimiento de la cadena es fundamental?
✅ Con CASTROL CHAIN SPRAY podés protegerla para alargar su vida útil.
Motomel recomienda y utiliza lubricantes Castrol.
Queremos lo mejor para vos y para tu moto. #MotomelTeBanca😎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585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AD2843-C053-4175-8319-65F4414943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6875723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5EAD6-7130-446B-916F-01D065E5B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E7A2D7-256D-444C-AB3E-7D210E8657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34452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1525F-A0A9-42ED-9A05-78FC27C396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38786-82EA-4F63-A627-51CF60EDD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2704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1362</Words>
  <Application>Microsoft Office PowerPoint</Application>
  <PresentationFormat>On-screen Show (4:3)</PresentationFormat>
  <Paragraphs>754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quintly_template</vt:lpstr>
      <vt:lpstr>FACEBOOK NUEVO - La emilia usar</vt:lpstr>
      <vt:lpstr>Facebook Key Metrics Table | Motomel</vt:lpstr>
      <vt:lpstr>Facebook Key Metrics Radar | Motomel</vt:lpstr>
      <vt:lpstr>Facebook Fan Distribution | Motomel</vt:lpstr>
      <vt:lpstr>Facebook +/- Fan Distribution | Motomel</vt:lpstr>
      <vt:lpstr>Facebook Posts Distribution | Motomel</vt:lpstr>
      <vt:lpstr>Facebook Interactions Distribution | Motomel</vt:lpstr>
      <vt:lpstr>Facebook Page Likes Total | Motomel</vt:lpstr>
      <vt:lpstr>Facebook Fans Change | Motomel</vt:lpstr>
      <vt:lpstr>Facebook Fans Change Per Weekday | Motomel</vt:lpstr>
      <vt:lpstr>Facebook Fans Change Rate | Motomel</vt:lpstr>
      <vt:lpstr>Facebook Own Posts | Motomel</vt:lpstr>
      <vt:lpstr>Facebook Own Posts By Hour | Motomel</vt:lpstr>
      <vt:lpstr>Facebook Own Posts By Weekday | Motomel</vt:lpstr>
      <vt:lpstr>Facebook Interactions Distribution | Motomel</vt:lpstr>
      <vt:lpstr>Facebook Post Type Distribution Per Profile | Motomel</vt:lpstr>
      <vt:lpstr>Facebook Interaction Rate By Weekday | Motomel</vt:lpstr>
      <vt:lpstr>Facebook Interaction Rate | Motomel</vt:lpstr>
      <vt:lpstr>Facebook Interaction Rate By Post Type | Motomel</vt:lpstr>
      <vt:lpstr>Facebook Interaction Rate By Hour | Motomel</vt:lpstr>
      <vt:lpstr>Facebook Hashtag Detection | Motomel</vt:lpstr>
      <vt:lpstr>Facebook Post Table + Reactions | Motomel - 1 of 20</vt:lpstr>
      <vt:lpstr>Facebook Post Table + Reactions | Motomel - 2 of 20</vt:lpstr>
      <vt:lpstr>Facebook Post Table + Reactions | Motomel - 3 of 20</vt:lpstr>
      <vt:lpstr>Facebook Post Table + Reactions | Motomel - 4 of 20</vt:lpstr>
      <vt:lpstr>Facebook Post Table + Reactions | Motomel - 5 of 20</vt:lpstr>
      <vt:lpstr>Facebook Post Table + Reactions | Motomel - 6 of 20</vt:lpstr>
      <vt:lpstr>Facebook Post Table + Reactions | Motomel - 7 of 20</vt:lpstr>
      <vt:lpstr>Facebook Post Table + Reactions | Motomel - 8 of 20</vt:lpstr>
      <vt:lpstr>Facebook Post Table + Reactions | Motomel - 9 of 20</vt:lpstr>
      <vt:lpstr>Facebook Post Table + Reactions | Motomel - 10 of 20</vt:lpstr>
      <vt:lpstr>Facebook Post Table + Reactions | Motomel - 11 of 20</vt:lpstr>
      <vt:lpstr>Facebook Post Table + Reactions | Motomel - 12 of 20</vt:lpstr>
      <vt:lpstr>Facebook Post Table + Reactions | Motomel - 13 of 20</vt:lpstr>
      <vt:lpstr>Facebook Post Table + Reactions | Motomel - 14 of 20</vt:lpstr>
      <vt:lpstr>Facebook Post Table + Reactions | Motomel - 15 of 20</vt:lpstr>
      <vt:lpstr>Facebook Post Table + Reactions | Motomel - 16 of 20</vt:lpstr>
      <vt:lpstr>Facebook Post Table + Reactions | Motomel - 17 of 20</vt:lpstr>
      <vt:lpstr>Facebook Post Table + Reactions | Motomel - 18 of 20</vt:lpstr>
      <vt:lpstr>Facebook Post Table + Reactions | Motomel - 19 of 20</vt:lpstr>
      <vt:lpstr>Facebook Post Table + Reactions | Motomel - 20 of 20</vt:lpstr>
      <vt:lpstr>Facebook User Posts | Motomel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2021-06-15T13:56:44Z</dcterms:created>
  <dcterms:modified xsi:type="dcterms:W3CDTF">2021-06-15T13:57:52Z</dcterms:modified>
</cp:coreProperties>
</file>