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290E-54F3-4366-A6C9-FF0D870D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4055B-FEB2-47C1-A169-A4F86E46B0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810476"/>
              </p:ext>
            </p:extLst>
          </p:nvPr>
        </p:nvGraphicFramePr>
        <p:xfrm>
          <a:off x="457200" y="1731963"/>
          <a:ext cx="7488936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3787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89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838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43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002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48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02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143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442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677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133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42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24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- 2021-05-10 14:35:52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¡SIN INTERÉS!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37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- 2021-05-11 16:14:02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051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484AA-0344-4F2F-8909-1C57EC30E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2705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7E8D1-818A-41C7-A0CD-D25839513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A5DF3-87B8-4F72-B49A-6CA3F624D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441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3641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015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80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955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899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15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76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23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343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905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295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36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4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- 2021-05-30 13:12:38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26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C790A-C6B6-443B-A742-DF70C84FF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07907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4F6B-CCB0-4D80-8473-73BACE2E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FD872-CE5B-475C-8F10-43226C0B7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492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4699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590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160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759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633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12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45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416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549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496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343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3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82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- 2021-05-28 09:51:52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- 2021-05-15 16:27:00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82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1694D-F956-4FB4-961D-022F49533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733829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4C30E-2B78-4360-9DB9-B04E955A6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84EB8-2053-4AA3-B671-95BC3C7AB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218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7986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39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46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33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231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052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472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74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274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223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131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117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47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- 2021-05-18 16:52:28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para viajar todos los días?
Clickeá el link en la bio, completa el formulario y tené tu Kymco en 12 y 18 cuotas SIN INTERES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682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6E976-D20D-44EF-8F81-19684D601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3132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B6CDE-FFE6-4B98-9738-15C5D7D54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3FDEC-2C70-4C57-A2C9-E60CB32D2E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95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093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34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71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19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973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54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11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17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179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8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2552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099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- 2021-05-26 11:20:28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63D53-BA71-4734-9A18-980ED67AE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2384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C8524-7DCC-46B5-A9DF-E19635AC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B4A3A-C29D-4580-8573-FFD7CC430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199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4606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89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973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466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2736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779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26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50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164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45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882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882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3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31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6E340-F459-4AB9-9FC1-57B255110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02247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180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Post Table + Reactions | SYM - 1 of 6</vt:lpstr>
      <vt:lpstr>Facebook Post Table + Reactions | SYM - 2 of 6</vt:lpstr>
      <vt:lpstr>Facebook Post Table + Reactions | SYM - 3 of 6</vt:lpstr>
      <vt:lpstr>Facebook Post Table + Reactions | SYM - 4 of 6</vt:lpstr>
      <vt:lpstr>Facebook Post Table + Reactions | SYM - 5 of 6</vt:lpstr>
      <vt:lpstr>Facebook Post Table + Reactions | SYM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SYM - 1 of 6</dc:title>
  <dc:creator>Frederik Peiniger</dc:creator>
  <cp:lastModifiedBy>Frederik Peiniger</cp:lastModifiedBy>
  <cp:revision>1</cp:revision>
  <dcterms:created xsi:type="dcterms:W3CDTF">2021-06-03T08:36:04Z</dcterms:created>
  <dcterms:modified xsi:type="dcterms:W3CDTF">2021-06-03T08:36:50Z</dcterms:modified>
</cp:coreProperties>
</file>