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3.6621999999999999</c:v>
                </c:pt>
                <c:pt idx="1">
                  <c:v>33.333300000000001</c:v>
                </c:pt>
                <c:pt idx="2">
                  <c:v>34.482799999999997</c:v>
                </c:pt>
                <c:pt idx="3">
                  <c:v>0</c:v>
                </c:pt>
                <c:pt idx="4">
                  <c:v>17.234000000000002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2E-4BB8-A162-5FF3D647C1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0.60950000000000004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49.964300000000001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2E-4BB8-A162-5FF3D647C1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9.6471999999999998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2E-4BB8-A162-5FF3D647C1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8142160"/>
        <c:axId val="328139864"/>
      </c:radarChart>
      <c:catAx>
        <c:axId val="328142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39864"/>
        <c:crosses val="autoZero"/>
        <c:auto val="1"/>
        <c:lblAlgn val="ctr"/>
        <c:lblOffset val="100"/>
        <c:noMultiLvlLbl val="0"/>
      </c:catAx>
      <c:valAx>
        <c:axId val="328139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4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1152585</c:v>
                </c:pt>
                <c:pt idx="1">
                  <c:v>42210</c:v>
                </c:pt>
                <c:pt idx="2">
                  <c:v>7025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48-4FDD-8D20-435CD91CF6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476</c:v>
                </c:pt>
                <c:pt idx="1">
                  <c:v>180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94-486E-9934-10BBA24B65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FA-469B-A52A-A6BFE276D8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0</c:v>
                </c:pt>
                <c:pt idx="1">
                  <c:v>10</c:v>
                </c:pt>
                <c:pt idx="2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7A-4AB3-9FAA-F7ED72969A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42031</c:v>
                </c:pt>
                <c:pt idx="1">
                  <c:v>42031</c:v>
                </c:pt>
                <c:pt idx="2">
                  <c:v>42032</c:v>
                </c:pt>
                <c:pt idx="3">
                  <c:v>42037</c:v>
                </c:pt>
                <c:pt idx="4">
                  <c:v>42045</c:v>
                </c:pt>
                <c:pt idx="5">
                  <c:v>42057</c:v>
                </c:pt>
                <c:pt idx="6">
                  <c:v>42066</c:v>
                </c:pt>
                <c:pt idx="7">
                  <c:v>42074</c:v>
                </c:pt>
                <c:pt idx="8">
                  <c:v>42080</c:v>
                </c:pt>
                <c:pt idx="9">
                  <c:v>42091</c:v>
                </c:pt>
                <c:pt idx="10">
                  <c:v>42095</c:v>
                </c:pt>
                <c:pt idx="11">
                  <c:v>42098</c:v>
                </c:pt>
                <c:pt idx="12">
                  <c:v>42105</c:v>
                </c:pt>
                <c:pt idx="13">
                  <c:v>42109</c:v>
                </c:pt>
                <c:pt idx="14">
                  <c:v>42113</c:v>
                </c:pt>
                <c:pt idx="15">
                  <c:v>42121</c:v>
                </c:pt>
                <c:pt idx="16">
                  <c:v>42120</c:v>
                </c:pt>
                <c:pt idx="17">
                  <c:v>42123</c:v>
                </c:pt>
                <c:pt idx="18">
                  <c:v>42132</c:v>
                </c:pt>
                <c:pt idx="19">
                  <c:v>42139</c:v>
                </c:pt>
                <c:pt idx="20">
                  <c:v>42149</c:v>
                </c:pt>
                <c:pt idx="21">
                  <c:v>42155</c:v>
                </c:pt>
                <c:pt idx="22">
                  <c:v>42163</c:v>
                </c:pt>
                <c:pt idx="23">
                  <c:v>42162</c:v>
                </c:pt>
                <c:pt idx="24">
                  <c:v>42177</c:v>
                </c:pt>
                <c:pt idx="25">
                  <c:v>42185</c:v>
                </c:pt>
                <c:pt idx="26">
                  <c:v>42190</c:v>
                </c:pt>
                <c:pt idx="27">
                  <c:v>42197</c:v>
                </c:pt>
                <c:pt idx="28">
                  <c:v>42200</c:v>
                </c:pt>
                <c:pt idx="29">
                  <c:v>42204</c:v>
                </c:pt>
                <c:pt idx="30">
                  <c:v>42210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13-441C-9F25-D5BAC6CAD4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7011</c:v>
                </c:pt>
                <c:pt idx="1">
                  <c:v>7011</c:v>
                </c:pt>
                <c:pt idx="2">
                  <c:v>7011</c:v>
                </c:pt>
                <c:pt idx="3">
                  <c:v>7011</c:v>
                </c:pt>
                <c:pt idx="4">
                  <c:v>7014</c:v>
                </c:pt>
                <c:pt idx="5">
                  <c:v>7014</c:v>
                </c:pt>
                <c:pt idx="6">
                  <c:v>7013</c:v>
                </c:pt>
                <c:pt idx="7">
                  <c:v>7013</c:v>
                </c:pt>
                <c:pt idx="8">
                  <c:v>7012</c:v>
                </c:pt>
                <c:pt idx="9">
                  <c:v>7012</c:v>
                </c:pt>
                <c:pt idx="10">
                  <c:v>7012</c:v>
                </c:pt>
                <c:pt idx="11">
                  <c:v>7013</c:v>
                </c:pt>
                <c:pt idx="12">
                  <c:v>7013</c:v>
                </c:pt>
                <c:pt idx="13">
                  <c:v>7014</c:v>
                </c:pt>
                <c:pt idx="14">
                  <c:v>7016</c:v>
                </c:pt>
                <c:pt idx="15">
                  <c:v>7015</c:v>
                </c:pt>
                <c:pt idx="16">
                  <c:v>7017</c:v>
                </c:pt>
                <c:pt idx="17">
                  <c:v>7017</c:v>
                </c:pt>
                <c:pt idx="18">
                  <c:v>7020</c:v>
                </c:pt>
                <c:pt idx="19">
                  <c:v>7021</c:v>
                </c:pt>
                <c:pt idx="20">
                  <c:v>7022</c:v>
                </c:pt>
                <c:pt idx="21">
                  <c:v>7024</c:v>
                </c:pt>
                <c:pt idx="22">
                  <c:v>7025</c:v>
                </c:pt>
                <c:pt idx="23">
                  <c:v>7025</c:v>
                </c:pt>
                <c:pt idx="24">
                  <c:v>7025</c:v>
                </c:pt>
                <c:pt idx="25">
                  <c:v>7025</c:v>
                </c:pt>
                <c:pt idx="26">
                  <c:v>7026</c:v>
                </c:pt>
                <c:pt idx="27">
                  <c:v>7025</c:v>
                </c:pt>
                <c:pt idx="28">
                  <c:v>7026</c:v>
                </c:pt>
                <c:pt idx="29">
                  <c:v>7025</c:v>
                </c:pt>
                <c:pt idx="30">
                  <c:v>7025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13-441C-9F25-D5BAC6CAD4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1152231</c:v>
                </c:pt>
                <c:pt idx="1">
                  <c:v>1152360</c:v>
                </c:pt>
                <c:pt idx="2">
                  <c:v>1152466</c:v>
                </c:pt>
                <c:pt idx="3">
                  <c:v>1152607</c:v>
                </c:pt>
                <c:pt idx="4">
                  <c:v>1152900</c:v>
                </c:pt>
                <c:pt idx="5">
                  <c:v>1153114</c:v>
                </c:pt>
                <c:pt idx="6">
                  <c:v>1153112</c:v>
                </c:pt>
                <c:pt idx="7">
                  <c:v>1153111</c:v>
                </c:pt>
                <c:pt idx="8">
                  <c:v>1153325</c:v>
                </c:pt>
                <c:pt idx="9">
                  <c:v>1153549</c:v>
                </c:pt>
                <c:pt idx="10">
                  <c:v>1153065</c:v>
                </c:pt>
                <c:pt idx="11">
                  <c:v>1153262</c:v>
                </c:pt>
                <c:pt idx="12">
                  <c:v>1153550</c:v>
                </c:pt>
                <c:pt idx="13">
                  <c:v>1153642</c:v>
                </c:pt>
                <c:pt idx="14">
                  <c:v>1153859</c:v>
                </c:pt>
                <c:pt idx="15">
                  <c:v>1154035</c:v>
                </c:pt>
                <c:pt idx="16">
                  <c:v>1154182</c:v>
                </c:pt>
                <c:pt idx="17">
                  <c:v>1154085</c:v>
                </c:pt>
                <c:pt idx="18">
                  <c:v>1154255</c:v>
                </c:pt>
                <c:pt idx="19">
                  <c:v>1154338</c:v>
                </c:pt>
                <c:pt idx="20">
                  <c:v>1154459</c:v>
                </c:pt>
                <c:pt idx="21">
                  <c:v>1154602</c:v>
                </c:pt>
                <c:pt idx="22">
                  <c:v>1154751</c:v>
                </c:pt>
                <c:pt idx="23">
                  <c:v>1151537</c:v>
                </c:pt>
                <c:pt idx="24">
                  <c:v>1151545</c:v>
                </c:pt>
                <c:pt idx="25">
                  <c:v>1151731</c:v>
                </c:pt>
                <c:pt idx="26">
                  <c:v>1151789</c:v>
                </c:pt>
                <c:pt idx="27">
                  <c:v>1152135</c:v>
                </c:pt>
                <c:pt idx="28">
                  <c:v>1152314</c:v>
                </c:pt>
                <c:pt idx="29">
                  <c:v>1152518</c:v>
                </c:pt>
                <c:pt idx="30">
                  <c:v>1152585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D13-441C-9F25-D5BAC6CAD4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353432"/>
        <c:axId val="334353760"/>
      </c:lineChart>
      <c:dateAx>
        <c:axId val="334353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53760"/>
        <c:crosses val="autoZero"/>
        <c:auto val="1"/>
        <c:lblOffset val="100"/>
        <c:baseTimeUnit val="days"/>
      </c:dateAx>
      <c:valAx>
        <c:axId val="33435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53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5</c:v>
                </c:pt>
                <c:pt idx="4">
                  <c:v>8</c:v>
                </c:pt>
                <c:pt idx="5">
                  <c:v>12</c:v>
                </c:pt>
                <c:pt idx="6">
                  <c:v>9</c:v>
                </c:pt>
                <c:pt idx="7">
                  <c:v>8</c:v>
                </c:pt>
                <c:pt idx="8">
                  <c:v>6</c:v>
                </c:pt>
                <c:pt idx="9">
                  <c:v>11</c:v>
                </c:pt>
                <c:pt idx="10">
                  <c:v>4</c:v>
                </c:pt>
                <c:pt idx="11">
                  <c:v>3</c:v>
                </c:pt>
                <c:pt idx="12">
                  <c:v>7</c:v>
                </c:pt>
                <c:pt idx="13">
                  <c:v>4</c:v>
                </c:pt>
                <c:pt idx="14">
                  <c:v>4</c:v>
                </c:pt>
                <c:pt idx="15">
                  <c:v>8</c:v>
                </c:pt>
                <c:pt idx="16">
                  <c:v>-1</c:v>
                </c:pt>
                <c:pt idx="17">
                  <c:v>3</c:v>
                </c:pt>
                <c:pt idx="18">
                  <c:v>9</c:v>
                </c:pt>
                <c:pt idx="19">
                  <c:v>7</c:v>
                </c:pt>
                <c:pt idx="20">
                  <c:v>10</c:v>
                </c:pt>
                <c:pt idx="21">
                  <c:v>6</c:v>
                </c:pt>
                <c:pt idx="22">
                  <c:v>8</c:v>
                </c:pt>
                <c:pt idx="23">
                  <c:v>-1</c:v>
                </c:pt>
                <c:pt idx="24">
                  <c:v>15</c:v>
                </c:pt>
                <c:pt idx="25">
                  <c:v>8</c:v>
                </c:pt>
                <c:pt idx="26">
                  <c:v>5</c:v>
                </c:pt>
                <c:pt idx="27">
                  <c:v>7</c:v>
                </c:pt>
                <c:pt idx="28">
                  <c:v>3</c:v>
                </c:pt>
                <c:pt idx="29">
                  <c:v>4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20-4EDF-A63C-428C6261AC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-1</c:v>
                </c:pt>
                <c:pt idx="7">
                  <c:v>0</c:v>
                </c:pt>
                <c:pt idx="8">
                  <c:v>-1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-1</c:v>
                </c:pt>
                <c:pt idx="16">
                  <c:v>2</c:v>
                </c:pt>
                <c:pt idx="17">
                  <c:v>0</c:v>
                </c:pt>
                <c:pt idx="18">
                  <c:v>3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-1</c:v>
                </c:pt>
                <c:pt idx="28">
                  <c:v>1</c:v>
                </c:pt>
                <c:pt idx="29">
                  <c:v>-1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520-4EDF-A63C-428C6261AC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122</c:v>
                </c:pt>
                <c:pt idx="1">
                  <c:v>129</c:v>
                </c:pt>
                <c:pt idx="2">
                  <c:v>106</c:v>
                </c:pt>
                <c:pt idx="3">
                  <c:v>141</c:v>
                </c:pt>
                <c:pt idx="4">
                  <c:v>293</c:v>
                </c:pt>
                <c:pt idx="5">
                  <c:v>214</c:v>
                </c:pt>
                <c:pt idx="6">
                  <c:v>-2</c:v>
                </c:pt>
                <c:pt idx="7">
                  <c:v>-1</c:v>
                </c:pt>
                <c:pt idx="8">
                  <c:v>214</c:v>
                </c:pt>
                <c:pt idx="9">
                  <c:v>224</c:v>
                </c:pt>
                <c:pt idx="10">
                  <c:v>-484</c:v>
                </c:pt>
                <c:pt idx="11">
                  <c:v>197</c:v>
                </c:pt>
                <c:pt idx="12">
                  <c:v>288</c:v>
                </c:pt>
                <c:pt idx="13">
                  <c:v>92</c:v>
                </c:pt>
                <c:pt idx="14">
                  <c:v>217</c:v>
                </c:pt>
                <c:pt idx="15">
                  <c:v>176</c:v>
                </c:pt>
                <c:pt idx="16">
                  <c:v>147</c:v>
                </c:pt>
                <c:pt idx="17">
                  <c:v>-97</c:v>
                </c:pt>
                <c:pt idx="18">
                  <c:v>170</c:v>
                </c:pt>
                <c:pt idx="19">
                  <c:v>83</c:v>
                </c:pt>
                <c:pt idx="20">
                  <c:v>121</c:v>
                </c:pt>
                <c:pt idx="21">
                  <c:v>143</c:v>
                </c:pt>
                <c:pt idx="22">
                  <c:v>149</c:v>
                </c:pt>
                <c:pt idx="23">
                  <c:v>-3214</c:v>
                </c:pt>
                <c:pt idx="24">
                  <c:v>8</c:v>
                </c:pt>
                <c:pt idx="25">
                  <c:v>186</c:v>
                </c:pt>
                <c:pt idx="26">
                  <c:v>58</c:v>
                </c:pt>
                <c:pt idx="27">
                  <c:v>346</c:v>
                </c:pt>
                <c:pt idx="28">
                  <c:v>179</c:v>
                </c:pt>
                <c:pt idx="29">
                  <c:v>204</c:v>
                </c:pt>
                <c:pt idx="30">
                  <c:v>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520-4EDF-A63C-428C6261AC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349824"/>
        <c:axId val="334350152"/>
      </c:lineChart>
      <c:dateAx>
        <c:axId val="334349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50152"/>
        <c:crosses val="autoZero"/>
        <c:auto val="1"/>
        <c:lblOffset val="100"/>
        <c:baseTimeUnit val="days"/>
      </c:dateAx>
      <c:valAx>
        <c:axId val="33435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4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7</c:v>
                </c:pt>
                <c:pt idx="2">
                  <c:v>7</c:v>
                </c:pt>
                <c:pt idx="3">
                  <c:v>8</c:v>
                </c:pt>
                <c:pt idx="4">
                  <c:v>8</c:v>
                </c:pt>
                <c:pt idx="5">
                  <c:v>4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38-4303-A0D6-281D4C7D61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38-4303-A0D6-281D4C7D61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-534</c:v>
                </c:pt>
                <c:pt idx="1">
                  <c:v>-108</c:v>
                </c:pt>
                <c:pt idx="2">
                  <c:v>212</c:v>
                </c:pt>
                <c:pt idx="3">
                  <c:v>161</c:v>
                </c:pt>
                <c:pt idx="4">
                  <c:v>139</c:v>
                </c:pt>
                <c:pt idx="5">
                  <c:v>132</c:v>
                </c:pt>
                <c:pt idx="6">
                  <c:v>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38-4303-A0D6-281D4C7D6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357368"/>
        <c:axId val="334356384"/>
      </c:barChart>
      <c:catAx>
        <c:axId val="334357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56384"/>
        <c:crosses val="autoZero"/>
        <c:auto val="1"/>
        <c:lblAlgn val="ctr"/>
        <c:lblOffset val="100"/>
        <c:noMultiLvlLbl val="0"/>
      </c:catAx>
      <c:valAx>
        <c:axId val="334356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57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2.3792529145848199E-3</c:v>
                </c:pt>
                <c:pt idx="1">
                  <c:v>0</c:v>
                </c:pt>
                <c:pt idx="2">
                  <c:v>2.37919630748733E-3</c:v>
                </c:pt>
                <c:pt idx="3">
                  <c:v>1.1895698515416799E-2</c:v>
                </c:pt>
                <c:pt idx="4">
                  <c:v>1.9030853771677299E-2</c:v>
                </c:pt>
                <c:pt idx="5">
                  <c:v>2.85408490902604E-2</c:v>
                </c:pt>
                <c:pt idx="6">
                  <c:v>2.1399529210357399E-2</c:v>
                </c:pt>
                <c:pt idx="7">
                  <c:v>1.90177340369895E-2</c:v>
                </c:pt>
                <c:pt idx="8">
                  <c:v>1.42605884869516E-2</c:v>
                </c:pt>
                <c:pt idx="9">
                  <c:v>2.61406844106464E-2</c:v>
                </c:pt>
                <c:pt idx="10">
                  <c:v>9.5032192155092496E-3</c:v>
                </c:pt>
                <c:pt idx="11">
                  <c:v>7.1267371421784098E-3</c:v>
                </c:pt>
                <c:pt idx="12">
                  <c:v>1.6627868307283002E-2</c:v>
                </c:pt>
                <c:pt idx="13">
                  <c:v>9.5000593753711005E-3</c:v>
                </c:pt>
                <c:pt idx="14">
                  <c:v>9.4991569498206994E-3</c:v>
                </c:pt>
                <c:pt idx="15">
                  <c:v>1.89965093913993E-2</c:v>
                </c:pt>
                <c:pt idx="16">
                  <c:v>-2.3741126753875699E-3</c:v>
                </c:pt>
                <c:pt idx="17">
                  <c:v>7.12250712250712E-3</c:v>
                </c:pt>
                <c:pt idx="18">
                  <c:v>2.1365999572680001E-2</c:v>
                </c:pt>
                <c:pt idx="19">
                  <c:v>1.6614449824361499E-2</c:v>
                </c:pt>
                <c:pt idx="20">
                  <c:v>2.3730985547829798E-2</c:v>
                </c:pt>
                <c:pt idx="21">
                  <c:v>1.4235213172317299E-2</c:v>
                </c:pt>
                <c:pt idx="22">
                  <c:v>1.8977582730399699E-2</c:v>
                </c:pt>
                <c:pt idx="23">
                  <c:v>-2.3717477409102802E-3</c:v>
                </c:pt>
                <c:pt idx="24">
                  <c:v>3.5577059911768898E-2</c:v>
                </c:pt>
                <c:pt idx="25">
                  <c:v>1.8967683808710899E-2</c:v>
                </c:pt>
                <c:pt idx="26">
                  <c:v>1.18525542254356E-2</c:v>
                </c:pt>
                <c:pt idx="27">
                  <c:v>1.6591609386110501E-2</c:v>
                </c:pt>
                <c:pt idx="28">
                  <c:v>7.1095101547503396E-3</c:v>
                </c:pt>
                <c:pt idx="29">
                  <c:v>9.4786729857819895E-3</c:v>
                </c:pt>
                <c:pt idx="30">
                  <c:v>1.42166619277794E-2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6A-4B5B-B351-92FD58AAE0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1.4265335235378001E-2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4.2789901583226403E-2</c:v>
                </c:pt>
                <c:pt idx="5">
                  <c:v>0</c:v>
                </c:pt>
                <c:pt idx="6">
                  <c:v>-1.4257199885942399E-2</c:v>
                </c:pt>
                <c:pt idx="7">
                  <c:v>0</c:v>
                </c:pt>
                <c:pt idx="8">
                  <c:v>-1.42592328532725E-2</c:v>
                </c:pt>
                <c:pt idx="9">
                  <c:v>0</c:v>
                </c:pt>
                <c:pt idx="10">
                  <c:v>0</c:v>
                </c:pt>
                <c:pt idx="11">
                  <c:v>1.4261266400456401E-2</c:v>
                </c:pt>
                <c:pt idx="12">
                  <c:v>0</c:v>
                </c:pt>
                <c:pt idx="13">
                  <c:v>1.42592328532725E-2</c:v>
                </c:pt>
                <c:pt idx="14">
                  <c:v>2.8514399771884798E-2</c:v>
                </c:pt>
                <c:pt idx="15">
                  <c:v>-1.4253135689851801E-2</c:v>
                </c:pt>
                <c:pt idx="16">
                  <c:v>2.8510334996436199E-2</c:v>
                </c:pt>
                <c:pt idx="17">
                  <c:v>0</c:v>
                </c:pt>
                <c:pt idx="18">
                  <c:v>4.2753313381787103E-2</c:v>
                </c:pt>
                <c:pt idx="19">
                  <c:v>1.42450142450142E-2</c:v>
                </c:pt>
                <c:pt idx="20">
                  <c:v>1.4242985329725099E-2</c:v>
                </c:pt>
                <c:pt idx="21">
                  <c:v>2.84819139846198E-2</c:v>
                </c:pt>
                <c:pt idx="22">
                  <c:v>1.42369020501139E-2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1.42348754448399E-2</c:v>
                </c:pt>
                <c:pt idx="27">
                  <c:v>-1.4232849416453201E-2</c:v>
                </c:pt>
                <c:pt idx="28">
                  <c:v>1.42348754448399E-2</c:v>
                </c:pt>
                <c:pt idx="29">
                  <c:v>-1.4232849416453201E-2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6A-4B5B-B351-92FD58AAE0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1.0589275841088E-2</c:v>
                </c:pt>
                <c:pt idx="1">
                  <c:v>1.1195671701247399E-2</c:v>
                </c:pt>
                <c:pt idx="2">
                  <c:v>9.1985143531535304E-3</c:v>
                </c:pt>
                <c:pt idx="3">
                  <c:v>1.2234634253852201E-2</c:v>
                </c:pt>
                <c:pt idx="4">
                  <c:v>2.5420633398894901E-2</c:v>
                </c:pt>
                <c:pt idx="5">
                  <c:v>1.85618874143464E-2</c:v>
                </c:pt>
                <c:pt idx="6">
                  <c:v>-1.73443388945065E-4</c:v>
                </c:pt>
                <c:pt idx="7" formatCode="0.00E+00">
                  <c:v>-8.6721844885839403E-5</c:v>
                </c:pt>
                <c:pt idx="8">
                  <c:v>1.85584908998353E-2</c:v>
                </c:pt>
                <c:pt idx="9">
                  <c:v>1.9422105651052401E-2</c:v>
                </c:pt>
                <c:pt idx="10">
                  <c:v>-4.1957472114318502E-2</c:v>
                </c:pt>
                <c:pt idx="11">
                  <c:v>1.7084899810505001E-2</c:v>
                </c:pt>
                <c:pt idx="12">
                  <c:v>2.4972642816636598E-2</c:v>
                </c:pt>
                <c:pt idx="13">
                  <c:v>7.9753803476225599E-3</c:v>
                </c:pt>
                <c:pt idx="14">
                  <c:v>1.8809994781743399E-2</c:v>
                </c:pt>
                <c:pt idx="15">
                  <c:v>1.52531635147795E-2</c:v>
                </c:pt>
                <c:pt idx="16">
                  <c:v>1.2737915227874401E-2</c:v>
                </c:pt>
                <c:pt idx="17">
                  <c:v>-8.4042204782261397E-3</c:v>
                </c:pt>
                <c:pt idx="18">
                  <c:v>1.47302841645113E-2</c:v>
                </c:pt>
                <c:pt idx="19">
                  <c:v>7.1907853983738399E-3</c:v>
                </c:pt>
                <c:pt idx="20">
                  <c:v>1.0482198454871999E-2</c:v>
                </c:pt>
                <c:pt idx="21">
                  <c:v>1.23867543152247E-2</c:v>
                </c:pt>
                <c:pt idx="22">
                  <c:v>1.29048797767542E-2</c:v>
                </c:pt>
                <c:pt idx="23">
                  <c:v>-0.27832840153418398</c:v>
                </c:pt>
                <c:pt idx="24">
                  <c:v>6.9472366063791304E-4</c:v>
                </c:pt>
                <c:pt idx="25">
                  <c:v>1.61522128965868E-2</c:v>
                </c:pt>
                <c:pt idx="26">
                  <c:v>5.0358981394092901E-3</c:v>
                </c:pt>
                <c:pt idx="27">
                  <c:v>3.0040224381375401E-2</c:v>
                </c:pt>
                <c:pt idx="28">
                  <c:v>1.55363737756426E-2</c:v>
                </c:pt>
                <c:pt idx="29">
                  <c:v>1.7703507898020901E-2</c:v>
                </c:pt>
                <c:pt idx="30">
                  <c:v>5.8133582295460898E-3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6A-4B5B-B351-92FD58AAE0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792504"/>
        <c:axId val="333794472"/>
      </c:lineChart>
      <c:dateAx>
        <c:axId val="333792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794472"/>
        <c:crosses val="autoZero"/>
        <c:auto val="1"/>
        <c:lblOffset val="100"/>
        <c:baseTimeUnit val="days"/>
      </c:dateAx>
      <c:valAx>
        <c:axId val="333794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792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22-4B18-B6D0-2BC6A32D4D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22-4B18-B6D0-2BC6A32D4DF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E22-4B18-B6D0-2BC6A32D4D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3040096"/>
        <c:axId val="73036816"/>
      </c:lineChart>
      <c:dateAx>
        <c:axId val="73040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036816"/>
        <c:crosses val="autoZero"/>
        <c:auto val="1"/>
        <c:lblOffset val="100"/>
        <c:baseTimeUnit val="days"/>
      </c:dateAx>
      <c:valAx>
        <c:axId val="7303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04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6A-477E-AF5F-D24A94F1C5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6A-477E-AF5F-D24A94F1C5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06A-477E-AF5F-D24A94F1C5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143800"/>
        <c:axId val="336160920"/>
      </c:lineChart>
      <c:catAx>
        <c:axId val="328143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60920"/>
        <c:crosses val="autoZero"/>
        <c:auto val="1"/>
        <c:lblAlgn val="ctr"/>
        <c:lblOffset val="100"/>
        <c:noMultiLvlLbl val="0"/>
      </c:catAx>
      <c:valAx>
        <c:axId val="336160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43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88-4E57-B6C2-37F76A2FD8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88-4E57-B6C2-37F76A2FD8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88-4E57-B6C2-37F76A2FD8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161904"/>
        <c:axId val="336158952"/>
      </c:barChart>
      <c:catAx>
        <c:axId val="336161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58952"/>
        <c:crosses val="autoZero"/>
        <c:auto val="1"/>
        <c:lblAlgn val="ctr"/>
        <c:lblOffset val="100"/>
        <c:noMultiLvlLbl val="0"/>
      </c:catAx>
      <c:valAx>
        <c:axId val="33615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6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</c:v>
                </c:pt>
                <c:pt idx="1">
                  <c:v>18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F8-46A5-80B0-00A212D4FC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F8-46A5-80B0-00A212D4FC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F8-46A5-80B0-00A212D4FC6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7F8-46A5-80B0-00A212D4FC6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7F8-46A5-80B0-00A212D4FC6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7F8-46A5-80B0-00A212D4FC6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2</c:v>
                </c:pt>
                <c:pt idx="1">
                  <c:v>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7F8-46A5-80B0-00A212D4FC6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7F8-46A5-80B0-00A212D4FC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6156656"/>
        <c:axId val="336150424"/>
      </c:barChart>
      <c:catAx>
        <c:axId val="336156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50424"/>
        <c:crosses val="autoZero"/>
        <c:auto val="1"/>
        <c:lblAlgn val="ctr"/>
        <c:lblOffset val="100"/>
        <c:noMultiLvlLbl val="0"/>
      </c:catAx>
      <c:valAx>
        <c:axId val="33615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56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CF-47ED-95A3-F214A31EC3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6153048"/>
        <c:axId val="336148784"/>
      </c:barChart>
      <c:catAx>
        <c:axId val="336153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48784"/>
        <c:crosses val="autoZero"/>
        <c:auto val="1"/>
        <c:lblAlgn val="ctr"/>
        <c:lblOffset val="100"/>
        <c:noMultiLvlLbl val="0"/>
      </c:catAx>
      <c:valAx>
        <c:axId val="33614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53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2.3741690408357101E-2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30-4C1A-B897-F247573609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0.18523795953263</c:v>
                </c:pt>
                <c:pt idx="1">
                  <c:v>1.42490738102023E-2</c:v>
                </c:pt>
                <c:pt idx="2">
                  <c:v>1.42490738102023E-2</c:v>
                </c:pt>
                <c:pt idx="4">
                  <c:v>8.5494442861214007E-2</c:v>
                </c:pt>
                <c:pt idx="5">
                  <c:v>1.42490738102023E-2</c:v>
                </c:pt>
                <c:pt idx="6">
                  <c:v>9.9743516671416399E-2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30-4C1A-B897-F247573609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7430-4C1A-B897-F247573609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151736"/>
        <c:axId val="336155016"/>
      </c:barChart>
      <c:catAx>
        <c:axId val="336151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55016"/>
        <c:crosses val="autoZero"/>
        <c:auto val="1"/>
        <c:lblAlgn val="ctr"/>
        <c:lblOffset val="100"/>
        <c:noMultiLvlLbl val="0"/>
      </c:catAx>
      <c:valAx>
        <c:axId val="336155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5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2.3756919202717799E-2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1E-4669-96CF-92C5986E53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0.185396463205933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1.42551674982181E-2</c:v>
                </c:pt>
                <c:pt idx="15">
                  <c:v>0</c:v>
                </c:pt>
                <c:pt idx="16">
                  <c:v>0</c:v>
                </c:pt>
                <c:pt idx="17">
                  <c:v>1.4251104460595699E-2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1.42348754448399E-2</c:v>
                </c:pt>
                <c:pt idx="26">
                  <c:v>0</c:v>
                </c:pt>
                <c:pt idx="27">
                  <c:v>8.5409252669039107E-2</c:v>
                </c:pt>
                <c:pt idx="28">
                  <c:v>0</c:v>
                </c:pt>
                <c:pt idx="29">
                  <c:v>9.9644128113879002E-2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1E-4669-96CF-92C5986E53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B1E-4669-96CF-92C5986E53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972888"/>
        <c:axId val="334971248"/>
      </c:lineChart>
      <c:dateAx>
        <c:axId val="334972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71248"/>
        <c:crosses val="autoZero"/>
        <c:auto val="1"/>
        <c:lblOffset val="100"/>
        <c:baseTimeUnit val="days"/>
      </c:dateAx>
      <c:valAx>
        <c:axId val="33497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72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1.1877895236964E-2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7F-4319-BDE8-BC0A34CA3A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6.8864826597356404E-2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7F-4319-BDE8-BC0A34CA3A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7F-4319-BDE8-BC0A34CA3A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978136"/>
        <c:axId val="334976168"/>
      </c:barChart>
      <c:catAx>
        <c:axId val="334978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76168"/>
        <c:crosses val="autoZero"/>
        <c:auto val="1"/>
        <c:lblAlgn val="ctr"/>
        <c:lblOffset val="100"/>
        <c:noMultiLvlLbl val="0"/>
      </c:catAx>
      <c:valAx>
        <c:axId val="334976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78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2.3741126753875699E-2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9C-45E7-B61F-7B93CAB229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8.5494442861214007E-2</c:v>
                </c:pt>
                <c:pt idx="10">
                  <c:v>0</c:v>
                </c:pt>
                <c:pt idx="11">
                  <c:v>1.42490738102023E-2</c:v>
                </c:pt>
                <c:pt idx="12">
                  <c:v>0</c:v>
                </c:pt>
                <c:pt idx="13">
                  <c:v>9.9743516671416399E-2</c:v>
                </c:pt>
                <c:pt idx="14">
                  <c:v>0.18523795953263</c:v>
                </c:pt>
                <c:pt idx="15">
                  <c:v>0</c:v>
                </c:pt>
                <c:pt idx="16">
                  <c:v>1.42490738102023E-2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9C-45E7-B61F-7B93CAB229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A9C-45E7-B61F-7B93CAB229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980104"/>
        <c:axId val="334980432"/>
      </c:lineChart>
      <c:catAx>
        <c:axId val="33498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80432"/>
        <c:crosses val="autoZero"/>
        <c:auto val="1"/>
        <c:lblAlgn val="ctr"/>
        <c:lblOffset val="100"/>
        <c:noMultiLvlLbl val="0"/>
      </c:catAx>
      <c:valAx>
        <c:axId val="33498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8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CC-4509-A5B7-0FD6339F8D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CC-4509-A5B7-0FD6339F8D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1CC-4509-A5B7-0FD6339F8D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6311352"/>
        <c:axId val="466304792"/>
      </c:lineChart>
      <c:dateAx>
        <c:axId val="466311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304792"/>
        <c:crosses val="autoZero"/>
        <c:auto val="1"/>
        <c:lblOffset val="100"/>
        <c:baseTimeUnit val="days"/>
      </c:dateAx>
      <c:valAx>
        <c:axId val="466304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311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E146F-B3C1-4D41-9DCA-EBEBF001FE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962286-402C-4CC2-BB61-C6076BDDE1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661887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41B4A-3F78-436A-B7CF-55C99196C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9D03CC-498E-45F5-92D0-E22853DAF7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016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357184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38003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89964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20002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244293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79289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30671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05923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9905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687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1152585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926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865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977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D1882-225B-47A0-9F09-4B49A34CE5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95916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B7274-C7E5-4D0F-9CC3-D88D12E10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1EE38D-09E0-4CF1-B903-F17DBDE6C1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8645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490C9F-1AB0-4169-8DFD-B5369A4C6B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3D319-B93E-455C-88EE-CF7D16AD5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074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B4A43-F803-45E6-BD35-1DE5E346F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9B2C89-AC71-45CB-BB73-F6CF0CBC64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24031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2C7CF-4D6D-4944-B7BF-FF50F0F2C2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52EF2-821D-450E-B6EC-3E29191F3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943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1E84D-DE13-4EFA-8C56-D104A7DAB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E0545F-EE6D-4175-BCBE-C5E2F54931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73904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F70954-5499-4A75-99FD-1C75078A3E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9E23D-2363-4DD2-8369-F4340CA53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406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1942C-9286-42CA-8E33-AFAD68206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73C992-C6C0-4513-8C80-9B79177543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90463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DCF7A0-F724-4308-BB37-E5E4AD7517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67C24-FAF8-4B4B-B365-8AE814346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249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82803-2700-4977-9F06-2307B9DDA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DED608-E9D4-4F26-80AD-3C0D4CA6A1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33131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1ABF54-7988-4562-BEB3-3F08B6BB9C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74BE0-14E8-43C8-B770-ACBAF4B42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23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34BFB-35A5-4E0C-A5D9-1C666D61E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42806C-7877-4286-BC46-991CE48F53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83616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05D401-6D25-4489-A944-770B290CFF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D2A2E-D037-4EBC-934F-C50AC0522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656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A8A50-1FA1-4D67-B951-AC679601D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BCAEB6-F721-428B-AF94-1318BAE8FE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81740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494C3-5AE7-454D-815A-77510E86F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F9350-358C-47B0-94E7-8AADDEA45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692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05E09-71ED-4C98-B425-A9FE014F4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5AE956-0732-4383-BD87-04BAB4D56F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83703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EA59C-C01B-417F-9A6B-4FA43150F9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81C9D-19B0-412C-B0D8-9837027BA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980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139D1-EE83-4ABB-8850-B4D224C1E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FE048F-C4C5-4430-8D64-C69936308A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10888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012E3A-74BC-4B1B-883F-FA76F205D5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F0DF7-7C2A-4D36-936D-157CB37DF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115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982AF-B88D-45B6-9508-96E154A8A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EDD439-8438-49B0-BB6B-553EA837BD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77441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F94C2-DF07-40DD-A1C0-71AD245A0A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91EC4-95BB-4AB1-BAA8-C50993B64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009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0DE2E-B61A-480E-B72C-5D1F01304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883764-1B04-46F3-B190-1814C8E84A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32877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007F3-F063-462F-A446-8518F3F108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1DD62-E0E5-4DB4-A563-1F9D29DFD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705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FCC42-1224-49DB-9DF3-61151C405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8A39F1-11C6-4169-A2EF-85E02462F9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20512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AE465-813E-4024-B7C2-C97E375E7C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E8BC25-DA85-47BF-9C42-A212B95C0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401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4A9DE-E92D-4B04-B951-0673FDCA6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CB45DB-2659-462E-92FD-6B5A89166E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23819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8B69E-1298-4FDC-B402-750C70D632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14844C-F1F6-49F7-A45B-ECB9A5076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388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AE31D-CD0A-41EF-8E75-B9CAF5D2C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CA1A37-33C2-4D51-B27D-17DDE2C356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11173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0AC54D-4A9F-4798-B3B1-D1DE693B46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A152B4-DC49-4BCE-AFD5-AF3F0140E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4994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A1B20-E22A-4811-9424-EDFA8A27F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679B0F-75D8-4694-B297-A549F64E02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29927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C0FBE-63FF-4F4E-8D36-9E4E1C4D01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F2AD5-AB30-486D-99E5-1AA2F6C97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1241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43057-BBFF-4E74-8D8C-CF141655A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06ED83-1610-4315-BDCC-E61D24AC24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8927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09866C-D3EF-42A8-B5A8-D2A90A2767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4E858-4F59-4E93-A9F9-908EDBF99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5528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D4894-8AA8-4812-ADF1-8F0A37194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44267B-25DA-4D91-A3B6-66CC2DB4AE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34457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C1E2BF-9A8B-4748-A091-6816B7BC76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515A4-DB7F-4516-8D11-392090A9A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221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EB51-3E4A-4CB3-981E-6F2184F2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BEFE49-2904-4CB8-A048-F796462B5B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83064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D7E69-60EA-49DE-A225-2B6F2D79A0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185DE-48B0-4249-AB9F-1597FFBCB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984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C3390-E18B-40D6-8C45-9880A366B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F58D15-1AC0-4CBD-AB35-93FFFD5D9E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0179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941864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325082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859916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006381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331576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93259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296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755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519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346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#ahora18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163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427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416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785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53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#agility125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231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#like125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030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EB409F-C66B-4A5D-9B0A-3A824DFD0D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3492866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49B66-17CA-445B-9DB4-D77A043B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3EAE65-35D9-4994-8320-51E61F18C7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8894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57864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6971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7729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9753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7533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6620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1680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4026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9795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7869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138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7553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103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- 2021-05-10 14:35:52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Clickeá el link en la bio, completa el formulario y tené tu Kymco en 12 y 18 cuotas ¡SIN INTERÉS!
#kymco #ahora12 #ahora18 #financiacion #cuotassininteres #sininteres #cuotas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344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- 2021-05-11 16:14:02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#Maxsym 600i reúne lo más avanzado en #tecnología, confort y prestaciones, con la mejor relación calidad precio del mercado.⁣
⁣
⁣
Elegí moverte cómodo y seguro. Elegí #Sym.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879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436C02-7E80-409D-99CE-6E9F1A9AAA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428582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B540E-8ED8-4A36-B21C-C778A764E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7C3A11-6DED-4603-94D2-C236360AB3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7095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33561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9459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6407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7801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1318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6655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610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1656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3370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9157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5242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4775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678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- 2021-05-30 13:12:38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tu mejor imagen 😎 recorriendo la ciudad con estilo, con las prestaciones que necesitas y la potencia que buscas 
Descubrí hoy tu Kymco Like 125 en nuestra red de concesionarios oficiales
#kymco #scooter #like125 #estilo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735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901957-9538-4CA8-8905-CDCA7DAF15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3809721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8D905-E742-429A-BE7A-1D4B34217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A54E69-0E34-4671-B647-593F9A3785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4898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54930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3919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4916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4696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4856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1497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2490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7731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3446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9006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7784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5996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281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- 2021-05-28 09:51:52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tu mejor imagen recorriendo la ciudad con estilo, con las prestaciones que necesitas y la potencia que buscas 
Descubrí hoy tu Kymco Like 125 en nuestra red de concesionarios oficiales
#kymco #scooter #like125 #estilo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397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- 2021-05-15 16:27:00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Clickeá el link en la bio, completa el formulario y tené tu Kymco en 12 y 18 cuotas SIN INTERES.
#kymco #ahora12 #ahora18 #financiacion #cuotassininteres #sininteres #cuotas #scooter" #agility125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24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1BA3B-8AC7-4D06-A193-5DFA5100A8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6114646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D2B0D-D278-4F75-B0AA-EE45DA4A9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572ACA-E275-4305-9158-D373AEF99A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1844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53579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7347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7561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583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0678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1570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2703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2702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7984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5000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8457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8448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395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- 2021-05-18 16:52:28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¿Necesitás el mejor scooter para viajar todos los días?
Clickeá el link en la bio, completa el formulario y tené tu Kymco en 12 y 18 cuotas SIN INTERES
KYMCO, el scooter más vendido de Europa
#kymco #ahora12 #ahora18 #financiacion #cuotassininteres #sininteres #cuotas #scooter" #agility125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254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037C78-312A-4974-A3E2-7FD9D59C6F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5950179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7E6AA-5388-45AE-B544-DE6241D39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CD4101-B958-426D-85FE-1AECEC42D5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7451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34799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6705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9561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8808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4075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1187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7252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0186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2828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5834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3084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7717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185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- 2021-05-26 11:20:28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Práctico, cómodo y con un estilo único: Agility 125 RS Naked te ofrece desplazate de forma segura y cómoda por donde sea y en el momento que lo desees 😎
Hacé click el link en la bio, completa el formulario y tené hoy tu Kymco en 12 y 18 cuotas SIN INTERES 🎉
#kymco #ahora12 #ahora18 #financiacion #cuotassininteres #sininteres #cuotas #scooter" #agility125rs #agilitynaked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7584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D59F7-0C06-4224-97F4-8C0B2EFF63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866465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A6F65-C8CC-4AF8-BF69-5E7DCF629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63347F-1E2C-4E0B-AB42-4E188C5A06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0468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93149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3655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1378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3902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5196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1184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7160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0776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6182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9033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9962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3520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453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- 2021-05-06 17:46:42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trasladarte de forma cómoda y agradable la #𝐅𝐢𝐝𝐝𝐥𝐞 𝐈𝐈 es ligera, cómoda y elegante y tiene un espacioso baúl porta casco.✅⁣
⁣
Un scooter perfecto para un desplazamiento práctico y funcional. 😎⁣
⁣
#Sym es #Rendimiento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210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361C54-D2C2-492F-932A-64A8E29953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7837316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5B58F-CE29-4A91-BE7C-3763D86D0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E56A42-D2F5-4D98-8903-7E56EE4D63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03999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ECD72-9689-477F-80D5-BCB19C9069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EDCEE-5346-40B5-A566-9F81792B7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2882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689</Words>
  <Application>Microsoft Office PowerPoint</Application>
  <PresentationFormat>On-screen Show (4:3)</PresentationFormat>
  <Paragraphs>345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quintly_template</vt:lpstr>
      <vt:lpstr>FACEBOOK NUEVO - La emilia usar</vt:lpstr>
      <vt:lpstr>Facebook Key Metrics Table | SYM</vt:lpstr>
      <vt:lpstr>Facebook Key Metrics Radar | SYM</vt:lpstr>
      <vt:lpstr>Facebook Fan Distribution | SYM</vt:lpstr>
      <vt:lpstr>Facebook +/- Fan Distribution | SYM</vt:lpstr>
      <vt:lpstr>Facebook Posts Distribution | SYM</vt:lpstr>
      <vt:lpstr>Facebook Interactions Distribution | SYM</vt:lpstr>
      <vt:lpstr>Facebook Page Likes Total | SYM</vt:lpstr>
      <vt:lpstr>Facebook Fans Change | SYM</vt:lpstr>
      <vt:lpstr>Facebook Fans Change Per Weekday | SYM</vt:lpstr>
      <vt:lpstr>Facebook Fans Change Rate | SYM</vt:lpstr>
      <vt:lpstr>Facebook Own Posts | SYM</vt:lpstr>
      <vt:lpstr>Facebook Own Posts By Hour | SYM</vt:lpstr>
      <vt:lpstr>Facebook Own Posts By Weekday | SYM</vt:lpstr>
      <vt:lpstr>Facebook Interactions Distribution | SYM</vt:lpstr>
      <vt:lpstr>Facebook Post Type Distribution Per Profile | SYM</vt:lpstr>
      <vt:lpstr>Facebook Interaction Rate By Weekday | SYM</vt:lpstr>
      <vt:lpstr>Facebook Interaction Rate | SYM</vt:lpstr>
      <vt:lpstr>Facebook Interaction Rate By Post Type | SYM</vt:lpstr>
      <vt:lpstr>Facebook Interaction Rate By Hour | SYM</vt:lpstr>
      <vt:lpstr>Facebook Hashtag Detection | SYM</vt:lpstr>
      <vt:lpstr>Facebook Post Table + Reactions | SYM - 1 of 6</vt:lpstr>
      <vt:lpstr>Facebook Post Table + Reactions | SYM - 2 of 6</vt:lpstr>
      <vt:lpstr>Facebook Post Table + Reactions | SYM - 3 of 6</vt:lpstr>
      <vt:lpstr>Facebook Post Table + Reactions | SYM - 4 of 6</vt:lpstr>
      <vt:lpstr>Facebook Post Table + Reactions | SYM - 5 of 6</vt:lpstr>
      <vt:lpstr>Facebook Post Table + Reactions | SYM - 6 of 6</vt:lpstr>
      <vt:lpstr>Facebook User Posts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2021-06-01T12:40:14Z</dcterms:created>
  <dcterms:modified xsi:type="dcterms:W3CDTF">2021-06-01T12:40:57Z</dcterms:modified>
</cp:coreProperties>
</file>