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3.5857000000000001</c:v>
                </c:pt>
                <c:pt idx="1">
                  <c:v>63.333300000000001</c:v>
                </c:pt>
                <c:pt idx="2">
                  <c:v>96.442400000000006</c:v>
                </c:pt>
                <c:pt idx="3">
                  <c:v>0</c:v>
                </c:pt>
                <c:pt idx="4">
                  <c:v>32.601799999999997</c:v>
                </c:pt>
                <c:pt idx="5">
                  <c:v>100</c:v>
                </c:pt>
              </c:numCache>
            </c:numRef>
          </c:val>
          <c:extLst>
            <c:ext xmlns:c16="http://schemas.microsoft.com/office/drawing/2014/chart" uri="{C3380CC4-5D6E-409C-BE32-E72D297353CC}">
              <c16:uniqueId val="{00000000-1B74-46E4-9D93-8E6186BAB73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0.99660000000000004</c:v>
                </c:pt>
                <c:pt idx="1">
                  <c:v>3.3332999999999999</c:v>
                </c:pt>
                <c:pt idx="2">
                  <c:v>0.54139999999999999</c:v>
                </c:pt>
                <c:pt idx="3">
                  <c:v>0</c:v>
                </c:pt>
                <c:pt idx="4">
                  <c:v>12.381</c:v>
                </c:pt>
                <c:pt idx="5">
                  <c:v>0.71409999999999996</c:v>
                </c:pt>
              </c:numCache>
            </c:numRef>
          </c:val>
          <c:extLst>
            <c:ext xmlns:c16="http://schemas.microsoft.com/office/drawing/2014/chart" uri="{C3380CC4-5D6E-409C-BE32-E72D297353CC}">
              <c16:uniqueId val="{00000001-1B74-46E4-9D93-8E6186BAB73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0.52339999999999998</c:v>
                </c:pt>
                <c:pt idx="1">
                  <c:v>10</c:v>
                </c:pt>
                <c:pt idx="2">
                  <c:v>6.8832000000000004</c:v>
                </c:pt>
                <c:pt idx="3">
                  <c:v>0</c:v>
                </c:pt>
                <c:pt idx="4">
                  <c:v>100</c:v>
                </c:pt>
                <c:pt idx="5">
                  <c:v>9.0816999999999997</c:v>
                </c:pt>
              </c:numCache>
            </c:numRef>
          </c:val>
          <c:extLst>
            <c:ext xmlns:c16="http://schemas.microsoft.com/office/drawing/2014/chart" uri="{C3380CC4-5D6E-409C-BE32-E72D297353CC}">
              <c16:uniqueId val="{00000002-1B74-46E4-9D93-8E6186BAB73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40</c:v>
                </c:pt>
                <c:pt idx="2">
                  <c:v>13.3797</c:v>
                </c:pt>
                <c:pt idx="3">
                  <c:v>0</c:v>
                </c:pt>
                <c:pt idx="4">
                  <c:v>0.25390000000000001</c:v>
                </c:pt>
                <c:pt idx="5">
                  <c:v>-5.4516</c:v>
                </c:pt>
              </c:numCache>
            </c:numRef>
          </c:val>
          <c:extLst>
            <c:ext xmlns:c16="http://schemas.microsoft.com/office/drawing/2014/chart" uri="{C3380CC4-5D6E-409C-BE32-E72D297353CC}">
              <c16:uniqueId val="{00000003-1B74-46E4-9D93-8E6186BAB73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1.577</c:v>
                </c:pt>
                <c:pt idx="1">
                  <c:v>100</c:v>
                </c:pt>
                <c:pt idx="2">
                  <c:v>100</c:v>
                </c:pt>
                <c:pt idx="3">
                  <c:v>0</c:v>
                </c:pt>
                <c:pt idx="4">
                  <c:v>48.189799999999998</c:v>
                </c:pt>
                <c:pt idx="5">
                  <c:v>4.0644999999999998</c:v>
                </c:pt>
              </c:numCache>
            </c:numRef>
          </c:val>
          <c:extLst>
            <c:ext xmlns:c16="http://schemas.microsoft.com/office/drawing/2014/chart" uri="{C3380CC4-5D6E-409C-BE32-E72D297353CC}">
              <c16:uniqueId val="{00000004-1B74-46E4-9D93-8E6186BAB73A}"/>
            </c:ext>
          </c:extLst>
        </c:ser>
        <c:dLbls>
          <c:showLegendKey val="0"/>
          <c:showVal val="0"/>
          <c:showCatName val="0"/>
          <c:showSerName val="0"/>
          <c:showPercent val="0"/>
          <c:showBubbleSize val="0"/>
        </c:dLbls>
        <c:axId val="67747936"/>
        <c:axId val="67742032"/>
      </c:radarChart>
      <c:catAx>
        <c:axId val="6774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742032"/>
        <c:crosses val="autoZero"/>
        <c:auto val="1"/>
        <c:lblAlgn val="ctr"/>
        <c:lblOffset val="100"/>
        <c:noMultiLvlLbl val="0"/>
      </c:catAx>
      <c:valAx>
        <c:axId val="6774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74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1968934</c:v>
                </c:pt>
                <c:pt idx="1">
                  <c:v>70600</c:v>
                </c:pt>
                <c:pt idx="2">
                  <c:v>31051</c:v>
                </c:pt>
                <c:pt idx="3">
                  <c:v>19622</c:v>
                </c:pt>
                <c:pt idx="4">
                  <c:v>10305</c:v>
                </c:pt>
              </c:numCache>
            </c:numRef>
          </c:val>
          <c:extLst>
            <c:ext xmlns:c16="http://schemas.microsoft.com/office/drawing/2014/chart" uri="{C3380CC4-5D6E-409C-BE32-E72D297353CC}">
              <c16:uniqueId val="{00000000-31A7-482B-A710-C384EA16AD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-2301</c:v>
                </c:pt>
                <c:pt idx="1">
                  <c:v>1480</c:v>
                </c:pt>
                <c:pt idx="2">
                  <c:v>27</c:v>
                </c:pt>
                <c:pt idx="3">
                  <c:v>3</c:v>
                </c:pt>
                <c:pt idx="4">
                  <c:v>20</c:v>
                </c:pt>
              </c:numCache>
            </c:numRef>
          </c:val>
          <c:extLst>
            <c:ext xmlns:c16="http://schemas.microsoft.com/office/drawing/2014/chart" uri="{C3380CC4-5D6E-409C-BE32-E72D297353CC}">
              <c16:uniqueId val="{00000000-34BD-4F4E-88A0-E93FCC470CC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12</c:v>
                </c:pt>
                <c:pt idx="1">
                  <c:v>19</c:v>
                </c:pt>
                <c:pt idx="2">
                  <c:v>30</c:v>
                </c:pt>
                <c:pt idx="3">
                  <c:v>1</c:v>
                </c:pt>
                <c:pt idx="4">
                  <c:v>3</c:v>
                </c:pt>
              </c:numCache>
            </c:numRef>
          </c:val>
          <c:extLst>
            <c:ext xmlns:c16="http://schemas.microsoft.com/office/drawing/2014/chart" uri="{C3380CC4-5D6E-409C-BE32-E72D297353CC}">
              <c16:uniqueId val="{00000000-60D5-4973-8725-02B16F58922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173</c:v>
                </c:pt>
                <c:pt idx="1">
                  <c:v>1247</c:v>
                </c:pt>
                <c:pt idx="2">
                  <c:v>1293</c:v>
                </c:pt>
                <c:pt idx="3">
                  <c:v>7</c:v>
                </c:pt>
                <c:pt idx="4">
                  <c:v>89</c:v>
                </c:pt>
              </c:numCache>
            </c:numRef>
          </c:val>
          <c:extLst>
            <c:ext xmlns:c16="http://schemas.microsoft.com/office/drawing/2014/chart" uri="{C3380CC4-5D6E-409C-BE32-E72D297353CC}">
              <c16:uniqueId val="{00000000-36FD-4E68-9272-9B08F687D5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69115</c:v>
                </c:pt>
                <c:pt idx="1">
                  <c:v>69115</c:v>
                </c:pt>
                <c:pt idx="2">
                  <c:v>69151</c:v>
                </c:pt>
                <c:pt idx="3">
                  <c:v>69216</c:v>
                </c:pt>
                <c:pt idx="4">
                  <c:v>69281</c:v>
                </c:pt>
                <c:pt idx="5">
                  <c:v>69313</c:v>
                </c:pt>
                <c:pt idx="6">
                  <c:v>69370</c:v>
                </c:pt>
                <c:pt idx="7">
                  <c:v>69422</c:v>
                </c:pt>
                <c:pt idx="8">
                  <c:v>69492</c:v>
                </c:pt>
                <c:pt idx="9">
                  <c:v>69540</c:v>
                </c:pt>
                <c:pt idx="10">
                  <c:v>69576</c:v>
                </c:pt>
                <c:pt idx="11">
                  <c:v>69624</c:v>
                </c:pt>
                <c:pt idx="12">
                  <c:v>69691</c:v>
                </c:pt>
                <c:pt idx="13">
                  <c:v>69738</c:v>
                </c:pt>
                <c:pt idx="14">
                  <c:v>69785</c:v>
                </c:pt>
                <c:pt idx="15">
                  <c:v>69832</c:v>
                </c:pt>
                <c:pt idx="16">
                  <c:v>69879</c:v>
                </c:pt>
                <c:pt idx="17">
                  <c:v>69931</c:v>
                </c:pt>
                <c:pt idx="18">
                  <c:v>69988</c:v>
                </c:pt>
                <c:pt idx="19">
                  <c:v>70037</c:v>
                </c:pt>
                <c:pt idx="20">
                  <c:v>70103</c:v>
                </c:pt>
                <c:pt idx="21">
                  <c:v>70146</c:v>
                </c:pt>
                <c:pt idx="22">
                  <c:v>70205</c:v>
                </c:pt>
                <c:pt idx="23">
                  <c:v>70255</c:v>
                </c:pt>
                <c:pt idx="24">
                  <c:v>70314</c:v>
                </c:pt>
                <c:pt idx="25">
                  <c:v>70350</c:v>
                </c:pt>
                <c:pt idx="26">
                  <c:v>70390</c:v>
                </c:pt>
                <c:pt idx="27">
                  <c:v>70449</c:v>
                </c:pt>
                <c:pt idx="28">
                  <c:v>70513</c:v>
                </c:pt>
                <c:pt idx="29">
                  <c:v>70587</c:v>
                </c:pt>
                <c:pt idx="30">
                  <c:v>70600</c:v>
                </c:pt>
              </c:numCache>
            </c:numRef>
          </c:val>
          <c:smooth val="0"/>
          <c:extLst>
            <c:ext xmlns:c16="http://schemas.microsoft.com/office/drawing/2014/chart" uri="{C3380CC4-5D6E-409C-BE32-E72D297353CC}">
              <c16:uniqueId val="{00000000-39E3-435B-9700-689CFFF22C4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19616</c:v>
                </c:pt>
                <c:pt idx="1">
                  <c:v>19619</c:v>
                </c:pt>
                <c:pt idx="2">
                  <c:v>19621</c:v>
                </c:pt>
                <c:pt idx="3">
                  <c:v>19621</c:v>
                </c:pt>
                <c:pt idx="4">
                  <c:v>19620</c:v>
                </c:pt>
                <c:pt idx="5">
                  <c:v>19621</c:v>
                </c:pt>
                <c:pt idx="6">
                  <c:v>19621</c:v>
                </c:pt>
                <c:pt idx="7">
                  <c:v>19623</c:v>
                </c:pt>
                <c:pt idx="8">
                  <c:v>19623</c:v>
                </c:pt>
                <c:pt idx="9">
                  <c:v>19624</c:v>
                </c:pt>
                <c:pt idx="10">
                  <c:v>19625</c:v>
                </c:pt>
                <c:pt idx="11">
                  <c:v>19626</c:v>
                </c:pt>
                <c:pt idx="12">
                  <c:v>19626</c:v>
                </c:pt>
                <c:pt idx="13">
                  <c:v>19629</c:v>
                </c:pt>
                <c:pt idx="14">
                  <c:v>19626</c:v>
                </c:pt>
                <c:pt idx="15">
                  <c:v>19625</c:v>
                </c:pt>
                <c:pt idx="16">
                  <c:v>19624</c:v>
                </c:pt>
                <c:pt idx="17">
                  <c:v>19624</c:v>
                </c:pt>
                <c:pt idx="18">
                  <c:v>19622</c:v>
                </c:pt>
                <c:pt idx="19">
                  <c:v>19621</c:v>
                </c:pt>
                <c:pt idx="20">
                  <c:v>19622</c:v>
                </c:pt>
                <c:pt idx="21">
                  <c:v>19622</c:v>
                </c:pt>
                <c:pt idx="22">
                  <c:v>19623</c:v>
                </c:pt>
                <c:pt idx="23">
                  <c:v>19621</c:v>
                </c:pt>
                <c:pt idx="24">
                  <c:v>19622</c:v>
                </c:pt>
                <c:pt idx="25">
                  <c:v>19620</c:v>
                </c:pt>
                <c:pt idx="26">
                  <c:v>19621</c:v>
                </c:pt>
                <c:pt idx="27">
                  <c:v>19622</c:v>
                </c:pt>
                <c:pt idx="28">
                  <c:v>19623</c:v>
                </c:pt>
                <c:pt idx="29">
                  <c:v>19624</c:v>
                </c:pt>
                <c:pt idx="30">
                  <c:v>19622</c:v>
                </c:pt>
              </c:numCache>
            </c:numRef>
          </c:val>
          <c:smooth val="0"/>
          <c:extLst>
            <c:ext xmlns:c16="http://schemas.microsoft.com/office/drawing/2014/chart" uri="{C3380CC4-5D6E-409C-BE32-E72D297353CC}">
              <c16:uniqueId val="{00000001-39E3-435B-9700-689CFFF22C4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10285</c:v>
                </c:pt>
                <c:pt idx="1">
                  <c:v>10285</c:v>
                </c:pt>
                <c:pt idx="2">
                  <c:v>10284</c:v>
                </c:pt>
                <c:pt idx="3">
                  <c:v>10284</c:v>
                </c:pt>
                <c:pt idx="4">
                  <c:v>10283</c:v>
                </c:pt>
                <c:pt idx="5">
                  <c:v>10283</c:v>
                </c:pt>
                <c:pt idx="6">
                  <c:v>10283</c:v>
                </c:pt>
                <c:pt idx="7">
                  <c:v>10285</c:v>
                </c:pt>
                <c:pt idx="8">
                  <c:v>10287</c:v>
                </c:pt>
                <c:pt idx="9">
                  <c:v>10288</c:v>
                </c:pt>
                <c:pt idx="10">
                  <c:v>10289</c:v>
                </c:pt>
                <c:pt idx="11">
                  <c:v>10292</c:v>
                </c:pt>
                <c:pt idx="12">
                  <c:v>10292</c:v>
                </c:pt>
                <c:pt idx="13">
                  <c:v>10292</c:v>
                </c:pt>
                <c:pt idx="14">
                  <c:v>10293</c:v>
                </c:pt>
                <c:pt idx="15">
                  <c:v>10291</c:v>
                </c:pt>
                <c:pt idx="16">
                  <c:v>10295</c:v>
                </c:pt>
                <c:pt idx="17">
                  <c:v>10295</c:v>
                </c:pt>
                <c:pt idx="18">
                  <c:v>10296</c:v>
                </c:pt>
                <c:pt idx="19">
                  <c:v>10295</c:v>
                </c:pt>
                <c:pt idx="20">
                  <c:v>10298</c:v>
                </c:pt>
                <c:pt idx="21">
                  <c:v>10300</c:v>
                </c:pt>
                <c:pt idx="22">
                  <c:v>10301</c:v>
                </c:pt>
                <c:pt idx="23">
                  <c:v>10301</c:v>
                </c:pt>
                <c:pt idx="24">
                  <c:v>10302</c:v>
                </c:pt>
                <c:pt idx="25">
                  <c:v>10305</c:v>
                </c:pt>
                <c:pt idx="26">
                  <c:v>10304</c:v>
                </c:pt>
                <c:pt idx="27">
                  <c:v>10305</c:v>
                </c:pt>
                <c:pt idx="28">
                  <c:v>10306</c:v>
                </c:pt>
                <c:pt idx="29">
                  <c:v>10307</c:v>
                </c:pt>
                <c:pt idx="30">
                  <c:v>10305</c:v>
                </c:pt>
              </c:numCache>
            </c:numRef>
          </c:val>
          <c:smooth val="0"/>
          <c:extLst>
            <c:ext xmlns:c16="http://schemas.microsoft.com/office/drawing/2014/chart" uri="{C3380CC4-5D6E-409C-BE32-E72D297353CC}">
              <c16:uniqueId val="{00000002-39E3-435B-9700-689CFFF22C4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1971607</c:v>
                </c:pt>
                <c:pt idx="1">
                  <c:v>1971974</c:v>
                </c:pt>
                <c:pt idx="2">
                  <c:v>1971850</c:v>
                </c:pt>
                <c:pt idx="3">
                  <c:v>1972195</c:v>
                </c:pt>
                <c:pt idx="4">
                  <c:v>1972487</c:v>
                </c:pt>
                <c:pt idx="5">
                  <c:v>1972850</c:v>
                </c:pt>
                <c:pt idx="6">
                  <c:v>1973036</c:v>
                </c:pt>
                <c:pt idx="7">
                  <c:v>1973257</c:v>
                </c:pt>
                <c:pt idx="8">
                  <c:v>1973299</c:v>
                </c:pt>
                <c:pt idx="9">
                  <c:v>1973071</c:v>
                </c:pt>
                <c:pt idx="10">
                  <c:v>1973144</c:v>
                </c:pt>
                <c:pt idx="11">
                  <c:v>1973230</c:v>
                </c:pt>
                <c:pt idx="12">
                  <c:v>1973793</c:v>
                </c:pt>
                <c:pt idx="13">
                  <c:v>1973790</c:v>
                </c:pt>
                <c:pt idx="14">
                  <c:v>1974562</c:v>
                </c:pt>
                <c:pt idx="15">
                  <c:v>1974418</c:v>
                </c:pt>
                <c:pt idx="16">
                  <c:v>1974626</c:v>
                </c:pt>
                <c:pt idx="17">
                  <c:v>1974962</c:v>
                </c:pt>
                <c:pt idx="18">
                  <c:v>1975165</c:v>
                </c:pt>
                <c:pt idx="19">
                  <c:v>1975515</c:v>
                </c:pt>
                <c:pt idx="20">
                  <c:v>1975441</c:v>
                </c:pt>
                <c:pt idx="21">
                  <c:v>1975574</c:v>
                </c:pt>
                <c:pt idx="22">
                  <c:v>1975687</c:v>
                </c:pt>
                <c:pt idx="23">
                  <c:v>1967067</c:v>
                </c:pt>
                <c:pt idx="24">
                  <c:v>1967220</c:v>
                </c:pt>
                <c:pt idx="25">
                  <c:v>1967718</c:v>
                </c:pt>
                <c:pt idx="26">
                  <c:v>1967785</c:v>
                </c:pt>
                <c:pt idx="27">
                  <c:v>1968239</c:v>
                </c:pt>
                <c:pt idx="28">
                  <c:v>1968620</c:v>
                </c:pt>
                <c:pt idx="29">
                  <c:v>1968646</c:v>
                </c:pt>
                <c:pt idx="30">
                  <c:v>1968934</c:v>
                </c:pt>
              </c:numCache>
            </c:numRef>
          </c:val>
          <c:smooth val="0"/>
          <c:extLst>
            <c:ext xmlns:c16="http://schemas.microsoft.com/office/drawing/2014/chart" uri="{C3380CC4-5D6E-409C-BE32-E72D297353CC}">
              <c16:uniqueId val="{00000003-39E3-435B-9700-689CFFF22C4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31025</c:v>
                </c:pt>
                <c:pt idx="1">
                  <c:v>31027</c:v>
                </c:pt>
                <c:pt idx="2">
                  <c:v>31025</c:v>
                </c:pt>
                <c:pt idx="3">
                  <c:v>31028</c:v>
                </c:pt>
                <c:pt idx="4">
                  <c:v>31034</c:v>
                </c:pt>
                <c:pt idx="5">
                  <c:v>31034</c:v>
                </c:pt>
                <c:pt idx="6">
                  <c:v>31037</c:v>
                </c:pt>
                <c:pt idx="7">
                  <c:v>31044</c:v>
                </c:pt>
                <c:pt idx="8">
                  <c:v>31045</c:v>
                </c:pt>
                <c:pt idx="9">
                  <c:v>31046</c:v>
                </c:pt>
                <c:pt idx="10">
                  <c:v>31047</c:v>
                </c:pt>
                <c:pt idx="11">
                  <c:v>31049</c:v>
                </c:pt>
                <c:pt idx="12">
                  <c:v>31050</c:v>
                </c:pt>
                <c:pt idx="13">
                  <c:v>31049</c:v>
                </c:pt>
                <c:pt idx="14">
                  <c:v>31056</c:v>
                </c:pt>
                <c:pt idx="15">
                  <c:v>31056</c:v>
                </c:pt>
                <c:pt idx="16">
                  <c:v>31058</c:v>
                </c:pt>
                <c:pt idx="17">
                  <c:v>31059</c:v>
                </c:pt>
                <c:pt idx="18">
                  <c:v>31062</c:v>
                </c:pt>
                <c:pt idx="19">
                  <c:v>31063</c:v>
                </c:pt>
                <c:pt idx="20">
                  <c:v>31062</c:v>
                </c:pt>
                <c:pt idx="21">
                  <c:v>31064</c:v>
                </c:pt>
                <c:pt idx="22">
                  <c:v>31062</c:v>
                </c:pt>
                <c:pt idx="23">
                  <c:v>31057</c:v>
                </c:pt>
                <c:pt idx="24">
                  <c:v>31055</c:v>
                </c:pt>
                <c:pt idx="25">
                  <c:v>31054</c:v>
                </c:pt>
                <c:pt idx="26">
                  <c:v>31054</c:v>
                </c:pt>
                <c:pt idx="27">
                  <c:v>31052</c:v>
                </c:pt>
                <c:pt idx="28">
                  <c:v>31053</c:v>
                </c:pt>
                <c:pt idx="29">
                  <c:v>31053</c:v>
                </c:pt>
                <c:pt idx="30">
                  <c:v>31051</c:v>
                </c:pt>
              </c:numCache>
            </c:numRef>
          </c:val>
          <c:smooth val="0"/>
          <c:extLst>
            <c:ext xmlns:c16="http://schemas.microsoft.com/office/drawing/2014/chart" uri="{C3380CC4-5D6E-409C-BE32-E72D297353CC}">
              <c16:uniqueId val="{00000004-39E3-435B-9700-689CFFF22C46}"/>
            </c:ext>
          </c:extLst>
        </c:ser>
        <c:dLbls>
          <c:showLegendKey val="0"/>
          <c:showVal val="0"/>
          <c:showCatName val="0"/>
          <c:showSerName val="0"/>
          <c:showPercent val="0"/>
          <c:showBubbleSize val="0"/>
        </c:dLbls>
        <c:smooth val="0"/>
        <c:axId val="72105576"/>
        <c:axId val="72103936"/>
      </c:lineChart>
      <c:catAx>
        <c:axId val="7210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03936"/>
        <c:crosses val="autoZero"/>
        <c:auto val="1"/>
        <c:lblAlgn val="ctr"/>
        <c:lblOffset val="100"/>
        <c:noMultiLvlLbl val="0"/>
      </c:catAx>
      <c:valAx>
        <c:axId val="7210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0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-5</c:v>
                </c:pt>
                <c:pt idx="1">
                  <c:v>0</c:v>
                </c:pt>
                <c:pt idx="2">
                  <c:v>36</c:v>
                </c:pt>
                <c:pt idx="3">
                  <c:v>65</c:v>
                </c:pt>
                <c:pt idx="4">
                  <c:v>65</c:v>
                </c:pt>
                <c:pt idx="5">
                  <c:v>32</c:v>
                </c:pt>
                <c:pt idx="6">
                  <c:v>57</c:v>
                </c:pt>
                <c:pt idx="7">
                  <c:v>52</c:v>
                </c:pt>
                <c:pt idx="8">
                  <c:v>70</c:v>
                </c:pt>
                <c:pt idx="9">
                  <c:v>48</c:v>
                </c:pt>
                <c:pt idx="10">
                  <c:v>36</c:v>
                </c:pt>
                <c:pt idx="11">
                  <c:v>48</c:v>
                </c:pt>
                <c:pt idx="12">
                  <c:v>67</c:v>
                </c:pt>
                <c:pt idx="13">
                  <c:v>47</c:v>
                </c:pt>
                <c:pt idx="14">
                  <c:v>47</c:v>
                </c:pt>
                <c:pt idx="15">
                  <c:v>47</c:v>
                </c:pt>
                <c:pt idx="16">
                  <c:v>47</c:v>
                </c:pt>
                <c:pt idx="17">
                  <c:v>52</c:v>
                </c:pt>
                <c:pt idx="18">
                  <c:v>57</c:v>
                </c:pt>
                <c:pt idx="19">
                  <c:v>49</c:v>
                </c:pt>
                <c:pt idx="20">
                  <c:v>66</c:v>
                </c:pt>
                <c:pt idx="21">
                  <c:v>43</c:v>
                </c:pt>
                <c:pt idx="22">
                  <c:v>59</c:v>
                </c:pt>
                <c:pt idx="23">
                  <c:v>50</c:v>
                </c:pt>
                <c:pt idx="24">
                  <c:v>59</c:v>
                </c:pt>
                <c:pt idx="25">
                  <c:v>36</c:v>
                </c:pt>
                <c:pt idx="26">
                  <c:v>40</c:v>
                </c:pt>
                <c:pt idx="27">
                  <c:v>59</c:v>
                </c:pt>
                <c:pt idx="28">
                  <c:v>64</c:v>
                </c:pt>
                <c:pt idx="29">
                  <c:v>74</c:v>
                </c:pt>
                <c:pt idx="30">
                  <c:v>13</c:v>
                </c:pt>
              </c:numCache>
            </c:numRef>
          </c:val>
          <c:smooth val="0"/>
          <c:extLst>
            <c:ext xmlns:c16="http://schemas.microsoft.com/office/drawing/2014/chart" uri="{C3380CC4-5D6E-409C-BE32-E72D297353CC}">
              <c16:uniqueId val="{00000000-D500-4963-BBC3-82484D41050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-3</c:v>
                </c:pt>
                <c:pt idx="1">
                  <c:v>3</c:v>
                </c:pt>
                <c:pt idx="2">
                  <c:v>2</c:v>
                </c:pt>
                <c:pt idx="3">
                  <c:v>0</c:v>
                </c:pt>
                <c:pt idx="4">
                  <c:v>-1</c:v>
                </c:pt>
                <c:pt idx="5">
                  <c:v>1</c:v>
                </c:pt>
                <c:pt idx="6">
                  <c:v>0</c:v>
                </c:pt>
                <c:pt idx="7">
                  <c:v>2</c:v>
                </c:pt>
                <c:pt idx="8">
                  <c:v>0</c:v>
                </c:pt>
                <c:pt idx="9">
                  <c:v>1</c:v>
                </c:pt>
                <c:pt idx="10">
                  <c:v>1</c:v>
                </c:pt>
                <c:pt idx="11">
                  <c:v>1</c:v>
                </c:pt>
                <c:pt idx="12">
                  <c:v>0</c:v>
                </c:pt>
                <c:pt idx="13">
                  <c:v>3</c:v>
                </c:pt>
                <c:pt idx="14">
                  <c:v>-3</c:v>
                </c:pt>
                <c:pt idx="15">
                  <c:v>-1</c:v>
                </c:pt>
                <c:pt idx="16">
                  <c:v>-1</c:v>
                </c:pt>
                <c:pt idx="17">
                  <c:v>0</c:v>
                </c:pt>
                <c:pt idx="18">
                  <c:v>-2</c:v>
                </c:pt>
                <c:pt idx="19">
                  <c:v>-1</c:v>
                </c:pt>
                <c:pt idx="20">
                  <c:v>1</c:v>
                </c:pt>
                <c:pt idx="21">
                  <c:v>0</c:v>
                </c:pt>
                <c:pt idx="22">
                  <c:v>1</c:v>
                </c:pt>
                <c:pt idx="23">
                  <c:v>-2</c:v>
                </c:pt>
                <c:pt idx="24">
                  <c:v>1</c:v>
                </c:pt>
                <c:pt idx="25">
                  <c:v>-2</c:v>
                </c:pt>
                <c:pt idx="26">
                  <c:v>1</c:v>
                </c:pt>
                <c:pt idx="27">
                  <c:v>1</c:v>
                </c:pt>
                <c:pt idx="28">
                  <c:v>1</c:v>
                </c:pt>
                <c:pt idx="29">
                  <c:v>1</c:v>
                </c:pt>
                <c:pt idx="30">
                  <c:v>-2</c:v>
                </c:pt>
              </c:numCache>
            </c:numRef>
          </c:val>
          <c:smooth val="0"/>
          <c:extLst>
            <c:ext xmlns:c16="http://schemas.microsoft.com/office/drawing/2014/chart" uri="{C3380CC4-5D6E-409C-BE32-E72D297353CC}">
              <c16:uniqueId val="{00000001-D500-4963-BBC3-82484D41050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-1</c:v>
                </c:pt>
                <c:pt idx="3">
                  <c:v>0</c:v>
                </c:pt>
                <c:pt idx="4">
                  <c:v>-1</c:v>
                </c:pt>
                <c:pt idx="5">
                  <c:v>0</c:v>
                </c:pt>
                <c:pt idx="6">
                  <c:v>0</c:v>
                </c:pt>
                <c:pt idx="7">
                  <c:v>2</c:v>
                </c:pt>
                <c:pt idx="8">
                  <c:v>2</c:v>
                </c:pt>
                <c:pt idx="9">
                  <c:v>1</c:v>
                </c:pt>
                <c:pt idx="10">
                  <c:v>1</c:v>
                </c:pt>
                <c:pt idx="11">
                  <c:v>3</c:v>
                </c:pt>
                <c:pt idx="12">
                  <c:v>0</c:v>
                </c:pt>
                <c:pt idx="13">
                  <c:v>0</c:v>
                </c:pt>
                <c:pt idx="14">
                  <c:v>1</c:v>
                </c:pt>
                <c:pt idx="15">
                  <c:v>-2</c:v>
                </c:pt>
                <c:pt idx="16">
                  <c:v>4</c:v>
                </c:pt>
                <c:pt idx="17">
                  <c:v>0</c:v>
                </c:pt>
                <c:pt idx="18">
                  <c:v>1</c:v>
                </c:pt>
                <c:pt idx="19">
                  <c:v>-1</c:v>
                </c:pt>
                <c:pt idx="20">
                  <c:v>3</c:v>
                </c:pt>
                <c:pt idx="21">
                  <c:v>2</c:v>
                </c:pt>
                <c:pt idx="22">
                  <c:v>1</c:v>
                </c:pt>
                <c:pt idx="23">
                  <c:v>0</c:v>
                </c:pt>
                <c:pt idx="24">
                  <c:v>1</c:v>
                </c:pt>
                <c:pt idx="25">
                  <c:v>3</c:v>
                </c:pt>
                <c:pt idx="26">
                  <c:v>-1</c:v>
                </c:pt>
                <c:pt idx="27">
                  <c:v>1</c:v>
                </c:pt>
                <c:pt idx="28">
                  <c:v>1</c:v>
                </c:pt>
                <c:pt idx="29">
                  <c:v>1</c:v>
                </c:pt>
                <c:pt idx="30">
                  <c:v>-2</c:v>
                </c:pt>
              </c:numCache>
            </c:numRef>
          </c:val>
          <c:smooth val="0"/>
          <c:extLst>
            <c:ext xmlns:c16="http://schemas.microsoft.com/office/drawing/2014/chart" uri="{C3380CC4-5D6E-409C-BE32-E72D297353CC}">
              <c16:uniqueId val="{00000002-D500-4963-BBC3-82484D41050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372</c:v>
                </c:pt>
                <c:pt idx="1">
                  <c:v>367</c:v>
                </c:pt>
                <c:pt idx="2">
                  <c:v>-124</c:v>
                </c:pt>
                <c:pt idx="3">
                  <c:v>345</c:v>
                </c:pt>
                <c:pt idx="4">
                  <c:v>292</c:v>
                </c:pt>
                <c:pt idx="5">
                  <c:v>363</c:v>
                </c:pt>
                <c:pt idx="6">
                  <c:v>186</c:v>
                </c:pt>
                <c:pt idx="7">
                  <c:v>221</c:v>
                </c:pt>
                <c:pt idx="8">
                  <c:v>42</c:v>
                </c:pt>
                <c:pt idx="9">
                  <c:v>-228</c:v>
                </c:pt>
                <c:pt idx="10">
                  <c:v>73</c:v>
                </c:pt>
                <c:pt idx="11">
                  <c:v>86</c:v>
                </c:pt>
                <c:pt idx="12">
                  <c:v>563</c:v>
                </c:pt>
                <c:pt idx="13">
                  <c:v>-3</c:v>
                </c:pt>
                <c:pt idx="14">
                  <c:v>772</c:v>
                </c:pt>
                <c:pt idx="15">
                  <c:v>-144</c:v>
                </c:pt>
                <c:pt idx="16">
                  <c:v>208</c:v>
                </c:pt>
                <c:pt idx="17">
                  <c:v>336</c:v>
                </c:pt>
                <c:pt idx="18">
                  <c:v>203</c:v>
                </c:pt>
                <c:pt idx="19">
                  <c:v>350</c:v>
                </c:pt>
                <c:pt idx="20">
                  <c:v>-74</c:v>
                </c:pt>
                <c:pt idx="21">
                  <c:v>133</c:v>
                </c:pt>
                <c:pt idx="22">
                  <c:v>113</c:v>
                </c:pt>
                <c:pt idx="23">
                  <c:v>-8620</c:v>
                </c:pt>
                <c:pt idx="24">
                  <c:v>153</c:v>
                </c:pt>
                <c:pt idx="25">
                  <c:v>498</c:v>
                </c:pt>
                <c:pt idx="26">
                  <c:v>67</c:v>
                </c:pt>
                <c:pt idx="27">
                  <c:v>454</c:v>
                </c:pt>
                <c:pt idx="28">
                  <c:v>381</c:v>
                </c:pt>
                <c:pt idx="29">
                  <c:v>26</c:v>
                </c:pt>
                <c:pt idx="30">
                  <c:v>288</c:v>
                </c:pt>
              </c:numCache>
            </c:numRef>
          </c:val>
          <c:smooth val="0"/>
          <c:extLst>
            <c:ext xmlns:c16="http://schemas.microsoft.com/office/drawing/2014/chart" uri="{C3380CC4-5D6E-409C-BE32-E72D297353CC}">
              <c16:uniqueId val="{00000003-D500-4963-BBC3-82484D41050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1</c:v>
                </c:pt>
                <c:pt idx="1">
                  <c:v>2</c:v>
                </c:pt>
                <c:pt idx="2">
                  <c:v>-2</c:v>
                </c:pt>
                <c:pt idx="3">
                  <c:v>3</c:v>
                </c:pt>
                <c:pt idx="4">
                  <c:v>6</c:v>
                </c:pt>
                <c:pt idx="5">
                  <c:v>0</c:v>
                </c:pt>
                <c:pt idx="6">
                  <c:v>3</c:v>
                </c:pt>
                <c:pt idx="7">
                  <c:v>7</c:v>
                </c:pt>
                <c:pt idx="8">
                  <c:v>1</c:v>
                </c:pt>
                <c:pt idx="9">
                  <c:v>1</c:v>
                </c:pt>
                <c:pt idx="10">
                  <c:v>1</c:v>
                </c:pt>
                <c:pt idx="11">
                  <c:v>2</c:v>
                </c:pt>
                <c:pt idx="12">
                  <c:v>1</c:v>
                </c:pt>
                <c:pt idx="13">
                  <c:v>-1</c:v>
                </c:pt>
                <c:pt idx="14">
                  <c:v>7</c:v>
                </c:pt>
                <c:pt idx="15">
                  <c:v>0</c:v>
                </c:pt>
                <c:pt idx="16">
                  <c:v>2</c:v>
                </c:pt>
                <c:pt idx="17">
                  <c:v>1</c:v>
                </c:pt>
                <c:pt idx="18">
                  <c:v>3</c:v>
                </c:pt>
                <c:pt idx="19">
                  <c:v>1</c:v>
                </c:pt>
                <c:pt idx="20">
                  <c:v>-1</c:v>
                </c:pt>
                <c:pt idx="21">
                  <c:v>2</c:v>
                </c:pt>
                <c:pt idx="22">
                  <c:v>-2</c:v>
                </c:pt>
                <c:pt idx="23">
                  <c:v>-5</c:v>
                </c:pt>
                <c:pt idx="24">
                  <c:v>-2</c:v>
                </c:pt>
                <c:pt idx="25">
                  <c:v>-1</c:v>
                </c:pt>
                <c:pt idx="26">
                  <c:v>0</c:v>
                </c:pt>
                <c:pt idx="27">
                  <c:v>-2</c:v>
                </c:pt>
                <c:pt idx="28">
                  <c:v>1</c:v>
                </c:pt>
                <c:pt idx="29">
                  <c:v>0</c:v>
                </c:pt>
                <c:pt idx="30">
                  <c:v>-2</c:v>
                </c:pt>
              </c:numCache>
            </c:numRef>
          </c:val>
          <c:smooth val="0"/>
          <c:extLst>
            <c:ext xmlns:c16="http://schemas.microsoft.com/office/drawing/2014/chart" uri="{C3380CC4-5D6E-409C-BE32-E72D297353CC}">
              <c16:uniqueId val="{00000004-D500-4963-BBC3-82484D41050E}"/>
            </c:ext>
          </c:extLst>
        </c:ser>
        <c:dLbls>
          <c:showLegendKey val="0"/>
          <c:showVal val="0"/>
          <c:showCatName val="0"/>
          <c:showSerName val="0"/>
          <c:showPercent val="0"/>
          <c:showBubbleSize val="0"/>
        </c:dLbls>
        <c:smooth val="0"/>
        <c:axId val="67746952"/>
        <c:axId val="67741376"/>
      </c:lineChart>
      <c:catAx>
        <c:axId val="6774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741376"/>
        <c:crosses val="autoZero"/>
        <c:auto val="1"/>
        <c:lblAlgn val="ctr"/>
        <c:lblOffset val="100"/>
        <c:noMultiLvlLbl val="0"/>
      </c:catAx>
      <c:valAx>
        <c:axId val="6774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74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c:v>
                </c:pt>
                <c:pt idx="1">
                  <c:v>53</c:v>
                </c:pt>
                <c:pt idx="2">
                  <c:v>52</c:v>
                </c:pt>
                <c:pt idx="3">
                  <c:v>47</c:v>
                </c:pt>
                <c:pt idx="4">
                  <c:v>57</c:v>
                </c:pt>
                <c:pt idx="5">
                  <c:v>40</c:v>
                </c:pt>
                <c:pt idx="6">
                  <c:v>50</c:v>
                </c:pt>
              </c:numCache>
            </c:numRef>
          </c:val>
          <c:extLst>
            <c:ext xmlns:c16="http://schemas.microsoft.com/office/drawing/2014/chart" uri="{C3380CC4-5D6E-409C-BE32-E72D297353CC}">
              <c16:uniqueId val="{00000000-10E7-4E47-B0FB-996EA57C601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1-10E7-4E47-B0FB-996EA57C601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2</c:v>
                </c:pt>
                <c:pt idx="3">
                  <c:v>-1</c:v>
                </c:pt>
                <c:pt idx="4">
                  <c:v>1</c:v>
                </c:pt>
                <c:pt idx="5">
                  <c:v>1</c:v>
                </c:pt>
                <c:pt idx="6">
                  <c:v>0</c:v>
                </c:pt>
              </c:numCache>
            </c:numRef>
          </c:val>
          <c:extLst>
            <c:ext xmlns:c16="http://schemas.microsoft.com/office/drawing/2014/chart" uri="{C3380CC4-5D6E-409C-BE32-E72D297353CC}">
              <c16:uniqueId val="{00000002-10E7-4E47-B0FB-996EA57C601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-1695</c:v>
                </c:pt>
                <c:pt idx="1">
                  <c:v>227</c:v>
                </c:pt>
                <c:pt idx="2">
                  <c:v>270</c:v>
                </c:pt>
                <c:pt idx="3">
                  <c:v>336</c:v>
                </c:pt>
                <c:pt idx="4">
                  <c:v>141</c:v>
                </c:pt>
                <c:pt idx="5">
                  <c:v>376</c:v>
                </c:pt>
                <c:pt idx="6">
                  <c:v>81</c:v>
                </c:pt>
              </c:numCache>
            </c:numRef>
          </c:val>
          <c:extLst>
            <c:ext xmlns:c16="http://schemas.microsoft.com/office/drawing/2014/chart" uri="{C3380CC4-5D6E-409C-BE32-E72D297353CC}">
              <c16:uniqueId val="{00000003-10E7-4E47-B0FB-996EA57C601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3</c:v>
                </c:pt>
                <c:pt idx="3">
                  <c:v>1</c:v>
                </c:pt>
                <c:pt idx="4">
                  <c:v>0</c:v>
                </c:pt>
                <c:pt idx="5">
                  <c:v>4</c:v>
                </c:pt>
                <c:pt idx="6">
                  <c:v>0</c:v>
                </c:pt>
              </c:numCache>
            </c:numRef>
          </c:val>
          <c:extLst>
            <c:ext xmlns:c16="http://schemas.microsoft.com/office/drawing/2014/chart" uri="{C3380CC4-5D6E-409C-BE32-E72D297353CC}">
              <c16:uniqueId val="{00000004-10E7-4E47-B0FB-996EA57C6017}"/>
            </c:ext>
          </c:extLst>
        </c:ser>
        <c:dLbls>
          <c:showLegendKey val="0"/>
          <c:showVal val="0"/>
          <c:showCatName val="0"/>
          <c:showSerName val="0"/>
          <c:showPercent val="0"/>
          <c:showBubbleSize val="0"/>
        </c:dLbls>
        <c:gapWidth val="219"/>
        <c:overlap val="-27"/>
        <c:axId val="339452392"/>
        <c:axId val="339453048"/>
      </c:barChart>
      <c:catAx>
        <c:axId val="33945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53048"/>
        <c:crosses val="autoZero"/>
        <c:auto val="1"/>
        <c:lblAlgn val="ctr"/>
        <c:lblOffset val="100"/>
        <c:noMultiLvlLbl val="0"/>
      </c:catAx>
      <c:valAx>
        <c:axId val="33945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5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-7.2337962962962998E-3</c:v>
                </c:pt>
                <c:pt idx="1">
                  <c:v>0</c:v>
                </c:pt>
                <c:pt idx="2">
                  <c:v>5.2087101208131398E-2</c:v>
                </c:pt>
                <c:pt idx="3">
                  <c:v>9.3997194545270502E-2</c:v>
                </c:pt>
                <c:pt idx="4">
                  <c:v>9.3908922792417901E-2</c:v>
                </c:pt>
                <c:pt idx="5">
                  <c:v>4.6188709747261199E-2</c:v>
                </c:pt>
                <c:pt idx="6">
                  <c:v>8.2235655649012404E-2</c:v>
                </c:pt>
                <c:pt idx="7">
                  <c:v>7.4960357503243494E-2</c:v>
                </c:pt>
                <c:pt idx="8">
                  <c:v>0.10083258909279499</c:v>
                </c:pt>
                <c:pt idx="9">
                  <c:v>6.9072699015714001E-2</c:v>
                </c:pt>
                <c:pt idx="10">
                  <c:v>5.17687661777394E-2</c:v>
                </c:pt>
                <c:pt idx="11">
                  <c:v>6.8989306657468094E-2</c:v>
                </c:pt>
                <c:pt idx="12">
                  <c:v>9.6231184648971596E-2</c:v>
                </c:pt>
                <c:pt idx="13">
                  <c:v>6.7440559039187303E-2</c:v>
                </c:pt>
                <c:pt idx="14">
                  <c:v>6.7395107401990298E-2</c:v>
                </c:pt>
                <c:pt idx="15">
                  <c:v>6.7349716987891398E-2</c:v>
                </c:pt>
                <c:pt idx="16">
                  <c:v>6.7304387673273E-2</c:v>
                </c:pt>
                <c:pt idx="17">
                  <c:v>7.4414344796004506E-2</c:v>
                </c:pt>
                <c:pt idx="18">
                  <c:v>8.1508915931418097E-2</c:v>
                </c:pt>
                <c:pt idx="19">
                  <c:v>7.0012002057495595E-2</c:v>
                </c:pt>
                <c:pt idx="20">
                  <c:v>9.4235903879377997E-2</c:v>
                </c:pt>
                <c:pt idx="21">
                  <c:v>6.1338316477183602E-2</c:v>
                </c:pt>
                <c:pt idx="22">
                  <c:v>8.4110284264248894E-2</c:v>
                </c:pt>
                <c:pt idx="23">
                  <c:v>7.1219998575600005E-2</c:v>
                </c:pt>
                <c:pt idx="24">
                  <c:v>8.3979787915450896E-2</c:v>
                </c:pt>
                <c:pt idx="25">
                  <c:v>5.11989077566345E-2</c:v>
                </c:pt>
                <c:pt idx="26">
                  <c:v>5.6858564321250901E-2</c:v>
                </c:pt>
                <c:pt idx="27">
                  <c:v>8.3818724250603799E-2</c:v>
                </c:pt>
                <c:pt idx="28">
                  <c:v>9.0845860125764705E-2</c:v>
                </c:pt>
                <c:pt idx="29">
                  <c:v>0.10494518741224999</c:v>
                </c:pt>
                <c:pt idx="30">
                  <c:v>1.84169889639735E-2</c:v>
                </c:pt>
              </c:numCache>
            </c:numRef>
          </c:val>
          <c:smooth val="0"/>
          <c:extLst>
            <c:ext xmlns:c16="http://schemas.microsoft.com/office/drawing/2014/chart" uri="{C3380CC4-5D6E-409C-BE32-E72D297353CC}">
              <c16:uniqueId val="{00000000-8F60-4DDF-A8E8-DBFCC5691F9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-1.52912992507263E-2</c:v>
                </c:pt>
                <c:pt idx="1">
                  <c:v>1.52936378466558E-2</c:v>
                </c:pt>
                <c:pt idx="2">
                  <c:v>1.01941995004842E-2</c:v>
                </c:pt>
                <c:pt idx="3">
                  <c:v>0</c:v>
                </c:pt>
                <c:pt idx="4">
                  <c:v>-5.09658019468936E-3</c:v>
                </c:pt>
                <c:pt idx="5">
                  <c:v>5.0968399592252796E-3</c:v>
                </c:pt>
                <c:pt idx="6">
                  <c:v>0</c:v>
                </c:pt>
                <c:pt idx="7">
                  <c:v>1.0193160389378699E-2</c:v>
                </c:pt>
                <c:pt idx="8">
                  <c:v>0</c:v>
                </c:pt>
                <c:pt idx="9">
                  <c:v>5.0960607450440797E-3</c:v>
                </c:pt>
                <c:pt idx="10">
                  <c:v>5.0958010599266197E-3</c:v>
                </c:pt>
                <c:pt idx="11">
                  <c:v>5.0955414012738903E-3</c:v>
                </c:pt>
                <c:pt idx="12">
                  <c:v>0</c:v>
                </c:pt>
                <c:pt idx="13">
                  <c:v>1.5285845307245499E-2</c:v>
                </c:pt>
                <c:pt idx="14">
                  <c:v>-1.52835090936879E-2</c:v>
                </c:pt>
                <c:pt idx="15">
                  <c:v>-5.0952817690818296E-3</c:v>
                </c:pt>
                <c:pt idx="16">
                  <c:v>-5.0955414012738903E-3</c:v>
                </c:pt>
                <c:pt idx="17">
                  <c:v>0</c:v>
                </c:pt>
                <c:pt idx="18">
                  <c:v>-1.01916021198532E-2</c:v>
                </c:pt>
                <c:pt idx="19">
                  <c:v>-5.0963204566303096E-3</c:v>
                </c:pt>
                <c:pt idx="20">
                  <c:v>5.09658019468936E-3</c:v>
                </c:pt>
                <c:pt idx="21">
                  <c:v>0</c:v>
                </c:pt>
                <c:pt idx="22">
                  <c:v>5.0963204566303096E-3</c:v>
                </c:pt>
                <c:pt idx="23">
                  <c:v>-1.0192121490088199E-2</c:v>
                </c:pt>
                <c:pt idx="24">
                  <c:v>5.09658019468936E-3</c:v>
                </c:pt>
                <c:pt idx="25">
                  <c:v>-1.01926409132606E-2</c:v>
                </c:pt>
                <c:pt idx="26">
                  <c:v>5.0968399592252796E-3</c:v>
                </c:pt>
                <c:pt idx="27">
                  <c:v>5.09658019468936E-3</c:v>
                </c:pt>
                <c:pt idx="28">
                  <c:v>5.0963204566303096E-3</c:v>
                </c:pt>
                <c:pt idx="29">
                  <c:v>5.0960607450440797E-3</c:v>
                </c:pt>
                <c:pt idx="30">
                  <c:v>-1.01916021198532E-2</c:v>
                </c:pt>
              </c:numCache>
            </c:numRef>
          </c:val>
          <c:smooth val="0"/>
          <c:extLst>
            <c:ext xmlns:c16="http://schemas.microsoft.com/office/drawing/2014/chart" uri="{C3380CC4-5D6E-409C-BE32-E72D297353CC}">
              <c16:uniqueId val="{00000001-8F60-4DDF-A8E8-DBFCC5691F9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-9.7228974234321794E-3</c:v>
                </c:pt>
                <c:pt idx="3">
                  <c:v>0</c:v>
                </c:pt>
                <c:pt idx="4">
                  <c:v>-9.7238428626993407E-3</c:v>
                </c:pt>
                <c:pt idx="5">
                  <c:v>0</c:v>
                </c:pt>
                <c:pt idx="6">
                  <c:v>0</c:v>
                </c:pt>
                <c:pt idx="7">
                  <c:v>1.94495769717009E-2</c:v>
                </c:pt>
                <c:pt idx="8">
                  <c:v>1.94457948468644E-2</c:v>
                </c:pt>
                <c:pt idx="9">
                  <c:v>9.7210070963351797E-3</c:v>
                </c:pt>
                <c:pt idx="10">
                  <c:v>9.7200622083981301E-3</c:v>
                </c:pt>
                <c:pt idx="11">
                  <c:v>2.9157352512391901E-2</c:v>
                </c:pt>
                <c:pt idx="12">
                  <c:v>0</c:v>
                </c:pt>
                <c:pt idx="13">
                  <c:v>0</c:v>
                </c:pt>
                <c:pt idx="14">
                  <c:v>9.7162844928099495E-3</c:v>
                </c:pt>
                <c:pt idx="15">
                  <c:v>-1.9430681045370601E-2</c:v>
                </c:pt>
                <c:pt idx="16">
                  <c:v>3.8868914585560202E-2</c:v>
                </c:pt>
                <c:pt idx="17">
                  <c:v>0</c:v>
                </c:pt>
                <c:pt idx="18">
                  <c:v>9.7134531325886297E-3</c:v>
                </c:pt>
                <c:pt idx="19">
                  <c:v>-9.7125097125097103E-3</c:v>
                </c:pt>
                <c:pt idx="20">
                  <c:v>2.9140359397765901E-2</c:v>
                </c:pt>
                <c:pt idx="21">
                  <c:v>1.9421246844047401E-2</c:v>
                </c:pt>
                <c:pt idx="22">
                  <c:v>9.7087378640776708E-3</c:v>
                </c:pt>
                <c:pt idx="23">
                  <c:v>0</c:v>
                </c:pt>
                <c:pt idx="24">
                  <c:v>9.7077953596738202E-3</c:v>
                </c:pt>
                <c:pt idx="25">
                  <c:v>2.9120559114735E-2</c:v>
                </c:pt>
                <c:pt idx="26">
                  <c:v>-9.7040271712760806E-3</c:v>
                </c:pt>
                <c:pt idx="27">
                  <c:v>9.7049689440993799E-3</c:v>
                </c:pt>
                <c:pt idx="28">
                  <c:v>9.7040271712760806E-3</c:v>
                </c:pt>
                <c:pt idx="29">
                  <c:v>9.7030855812148299E-3</c:v>
                </c:pt>
                <c:pt idx="30">
                  <c:v>-1.9404288347724799E-2</c:v>
                </c:pt>
              </c:numCache>
            </c:numRef>
          </c:val>
          <c:smooth val="0"/>
          <c:extLst>
            <c:ext xmlns:c16="http://schemas.microsoft.com/office/drawing/2014/chart" uri="{C3380CC4-5D6E-409C-BE32-E72D297353CC}">
              <c16:uniqueId val="{00000002-8F60-4DDF-A8E8-DBFCC5691F9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1.88714181718567E-2</c:v>
                </c:pt>
                <c:pt idx="1">
                  <c:v>1.8614257303813601E-2</c:v>
                </c:pt>
                <c:pt idx="2">
                  <c:v>-6.2881153605473502E-3</c:v>
                </c:pt>
                <c:pt idx="3">
                  <c:v>1.7496259857494201E-2</c:v>
                </c:pt>
                <c:pt idx="4">
                  <c:v>1.48058381650902E-2</c:v>
                </c:pt>
                <c:pt idx="5">
                  <c:v>1.8403163113369099E-2</c:v>
                </c:pt>
                <c:pt idx="6">
                  <c:v>9.4279848949489296E-3</c:v>
                </c:pt>
                <c:pt idx="7">
                  <c:v>1.12010120443824E-2</c:v>
                </c:pt>
                <c:pt idx="8">
                  <c:v>2.1284607124160701E-3</c:v>
                </c:pt>
                <c:pt idx="9">
                  <c:v>-1.15542550824786E-2</c:v>
                </c:pt>
                <c:pt idx="10">
                  <c:v>3.6998161748867599E-3</c:v>
                </c:pt>
                <c:pt idx="11">
                  <c:v>4.3585262910360301E-3</c:v>
                </c:pt>
                <c:pt idx="12">
                  <c:v>2.8531899474465699E-2</c:v>
                </c:pt>
                <c:pt idx="13">
                  <c:v>-1.51991622221783E-4</c:v>
                </c:pt>
                <c:pt idx="14">
                  <c:v>3.9112570232902197E-2</c:v>
                </c:pt>
                <c:pt idx="15">
                  <c:v>-7.2927565708243202E-3</c:v>
                </c:pt>
                <c:pt idx="16">
                  <c:v>1.0534749987084801E-2</c:v>
                </c:pt>
                <c:pt idx="17">
                  <c:v>1.7015880475593902E-2</c:v>
                </c:pt>
                <c:pt idx="18">
                  <c:v>1.02786787796423E-2</c:v>
                </c:pt>
                <c:pt idx="19">
                  <c:v>1.7720038579055401E-2</c:v>
                </c:pt>
                <c:pt idx="20">
                  <c:v>-3.74585867482656E-3</c:v>
                </c:pt>
                <c:pt idx="21">
                  <c:v>6.7326738687715796E-3</c:v>
                </c:pt>
                <c:pt idx="22">
                  <c:v>5.7198566087628203E-3</c:v>
                </c:pt>
                <c:pt idx="23">
                  <c:v>-0.43630392870935503</c:v>
                </c:pt>
                <c:pt idx="24">
                  <c:v>7.7780777167224101E-3</c:v>
                </c:pt>
                <c:pt idx="25">
                  <c:v>2.53149113978101E-2</c:v>
                </c:pt>
                <c:pt idx="26">
                  <c:v>3.4049594504903702E-3</c:v>
                </c:pt>
                <c:pt idx="27">
                  <c:v>2.30716262193278E-2</c:v>
                </c:pt>
                <c:pt idx="28">
                  <c:v>1.9357405274461101E-2</c:v>
                </c:pt>
                <c:pt idx="29">
                  <c:v>1.3207221302231999E-3</c:v>
                </c:pt>
                <c:pt idx="30">
                  <c:v>1.46293442294856E-2</c:v>
                </c:pt>
              </c:numCache>
            </c:numRef>
          </c:val>
          <c:smooth val="0"/>
          <c:extLst>
            <c:ext xmlns:c16="http://schemas.microsoft.com/office/drawing/2014/chart" uri="{C3380CC4-5D6E-409C-BE32-E72D297353CC}">
              <c16:uniqueId val="{00000003-8F60-4DDF-A8E8-DBFCC5691F9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3.22331098504384E-3</c:v>
                </c:pt>
                <c:pt idx="1">
                  <c:v>6.4464141821112004E-3</c:v>
                </c:pt>
                <c:pt idx="2">
                  <c:v>-6.4459986463402796E-3</c:v>
                </c:pt>
                <c:pt idx="3">
                  <c:v>9.6696212731667997E-3</c:v>
                </c:pt>
                <c:pt idx="4">
                  <c:v>1.9337372695629799E-2</c:v>
                </c:pt>
                <c:pt idx="5">
                  <c:v>0</c:v>
                </c:pt>
                <c:pt idx="6">
                  <c:v>9.6668170393761702E-3</c:v>
                </c:pt>
                <c:pt idx="7">
                  <c:v>2.2553726197763999E-2</c:v>
                </c:pt>
                <c:pt idx="8">
                  <c:v>3.2212343770132699E-3</c:v>
                </c:pt>
                <c:pt idx="9">
                  <c:v>3.2211306168465101E-3</c:v>
                </c:pt>
                <c:pt idx="10">
                  <c:v>3.2210268633640401E-3</c:v>
                </c:pt>
                <c:pt idx="11">
                  <c:v>6.4418462331304101E-3</c:v>
                </c:pt>
                <c:pt idx="12">
                  <c:v>3.22071564301588E-3</c:v>
                </c:pt>
                <c:pt idx="13">
                  <c:v>-3.2206119162640902E-3</c:v>
                </c:pt>
                <c:pt idx="14">
                  <c:v>2.2545009501111098E-2</c:v>
                </c:pt>
                <c:pt idx="15">
                  <c:v>0</c:v>
                </c:pt>
                <c:pt idx="16">
                  <c:v>6.4399793920659502E-3</c:v>
                </c:pt>
                <c:pt idx="17">
                  <c:v>3.2197823427136301E-3</c:v>
                </c:pt>
                <c:pt idx="18">
                  <c:v>9.6590360282043895E-3</c:v>
                </c:pt>
                <c:pt idx="19">
                  <c:v>3.2193677161805401E-3</c:v>
                </c:pt>
                <c:pt idx="20">
                  <c:v>-3.2192640762321702E-3</c:v>
                </c:pt>
                <c:pt idx="21">
                  <c:v>6.4387354323610802E-3</c:v>
                </c:pt>
                <c:pt idx="22">
                  <c:v>-6.4383208859129602E-3</c:v>
                </c:pt>
                <c:pt idx="23">
                  <c:v>-1.60968385809027E-2</c:v>
                </c:pt>
                <c:pt idx="24">
                  <c:v>-6.43977203207006E-3</c:v>
                </c:pt>
                <c:pt idx="25">
                  <c:v>-3.2200933827080998E-3</c:v>
                </c:pt>
                <c:pt idx="26">
                  <c:v>0</c:v>
                </c:pt>
                <c:pt idx="27">
                  <c:v>-6.4403941521221104E-3</c:v>
                </c:pt>
                <c:pt idx="28">
                  <c:v>3.2204044828030398E-3</c:v>
                </c:pt>
                <c:pt idx="29">
                  <c:v>0</c:v>
                </c:pt>
                <c:pt idx="30">
                  <c:v>-6.4406015521849703E-3</c:v>
                </c:pt>
              </c:numCache>
            </c:numRef>
          </c:val>
          <c:smooth val="0"/>
          <c:extLst>
            <c:ext xmlns:c16="http://schemas.microsoft.com/office/drawing/2014/chart" uri="{C3380CC4-5D6E-409C-BE32-E72D297353CC}">
              <c16:uniqueId val="{00000004-8F60-4DDF-A8E8-DBFCC5691F9E}"/>
            </c:ext>
          </c:extLst>
        </c:ser>
        <c:dLbls>
          <c:showLegendKey val="0"/>
          <c:showVal val="0"/>
          <c:showCatName val="0"/>
          <c:showSerName val="0"/>
          <c:showPercent val="0"/>
          <c:showBubbleSize val="0"/>
        </c:dLbls>
        <c:smooth val="0"/>
        <c:axId val="339460264"/>
        <c:axId val="339461576"/>
      </c:lineChart>
      <c:catAx>
        <c:axId val="33946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1576"/>
        <c:crosses val="autoZero"/>
        <c:auto val="1"/>
        <c:lblAlgn val="ctr"/>
        <c:lblOffset val="100"/>
        <c:noMultiLvlLbl val="0"/>
      </c:catAx>
      <c:valAx>
        <c:axId val="33946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0</c:v>
                </c:pt>
                <c:pt idx="1">
                  <c:v>0</c:v>
                </c:pt>
                <c:pt idx="2">
                  <c:v>1</c:v>
                </c:pt>
                <c:pt idx="3">
                  <c:v>1</c:v>
                </c:pt>
                <c:pt idx="4">
                  <c:v>0</c:v>
                </c:pt>
                <c:pt idx="5">
                  <c:v>1</c:v>
                </c:pt>
                <c:pt idx="6">
                  <c:v>0</c:v>
                </c:pt>
                <c:pt idx="7">
                  <c:v>0</c:v>
                </c:pt>
                <c:pt idx="8">
                  <c:v>0</c:v>
                </c:pt>
                <c:pt idx="9">
                  <c:v>0</c:v>
                </c:pt>
                <c:pt idx="10">
                  <c:v>1</c:v>
                </c:pt>
                <c:pt idx="11">
                  <c:v>1</c:v>
                </c:pt>
                <c:pt idx="12">
                  <c:v>1</c:v>
                </c:pt>
                <c:pt idx="13">
                  <c:v>1</c:v>
                </c:pt>
                <c:pt idx="14">
                  <c:v>0</c:v>
                </c:pt>
                <c:pt idx="15">
                  <c:v>0</c:v>
                </c:pt>
                <c:pt idx="16">
                  <c:v>2</c:v>
                </c:pt>
                <c:pt idx="17">
                  <c:v>1</c:v>
                </c:pt>
                <c:pt idx="18">
                  <c:v>1</c:v>
                </c:pt>
                <c:pt idx="19">
                  <c:v>0</c:v>
                </c:pt>
                <c:pt idx="20">
                  <c:v>0</c:v>
                </c:pt>
                <c:pt idx="21">
                  <c:v>1</c:v>
                </c:pt>
                <c:pt idx="22">
                  <c:v>0</c:v>
                </c:pt>
                <c:pt idx="23">
                  <c:v>1</c:v>
                </c:pt>
                <c:pt idx="24">
                  <c:v>1</c:v>
                </c:pt>
                <c:pt idx="25">
                  <c:v>1</c:v>
                </c:pt>
                <c:pt idx="26">
                  <c:v>1</c:v>
                </c:pt>
                <c:pt idx="27">
                  <c:v>1</c:v>
                </c:pt>
                <c:pt idx="28">
                  <c:v>1</c:v>
                </c:pt>
                <c:pt idx="29">
                  <c:v>0</c:v>
                </c:pt>
                <c:pt idx="30">
                  <c:v>1</c:v>
                </c:pt>
              </c:numCache>
            </c:numRef>
          </c:val>
          <c:smooth val="0"/>
          <c:extLst>
            <c:ext xmlns:c16="http://schemas.microsoft.com/office/drawing/2014/chart" uri="{C3380CC4-5D6E-409C-BE32-E72D297353CC}">
              <c16:uniqueId val="{00000000-355A-4424-922F-C429B972143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55A-4424-922F-C429B972143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1</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355A-4424-922F-C429B972143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0</c:v>
                </c:pt>
                <c:pt idx="1">
                  <c:v>0</c:v>
                </c:pt>
                <c:pt idx="2">
                  <c:v>1</c:v>
                </c:pt>
                <c:pt idx="3">
                  <c:v>0</c:v>
                </c:pt>
                <c:pt idx="4">
                  <c:v>1</c:v>
                </c:pt>
                <c:pt idx="5">
                  <c:v>0</c:v>
                </c:pt>
                <c:pt idx="6">
                  <c:v>1</c:v>
                </c:pt>
                <c:pt idx="7">
                  <c:v>0</c:v>
                </c:pt>
                <c:pt idx="8">
                  <c:v>0</c:v>
                </c:pt>
                <c:pt idx="9">
                  <c:v>1</c:v>
                </c:pt>
                <c:pt idx="10">
                  <c:v>0</c:v>
                </c:pt>
                <c:pt idx="11">
                  <c:v>1</c:v>
                </c:pt>
                <c:pt idx="12">
                  <c:v>0</c:v>
                </c:pt>
                <c:pt idx="13">
                  <c:v>1</c:v>
                </c:pt>
                <c:pt idx="14">
                  <c:v>0</c:v>
                </c:pt>
                <c:pt idx="15">
                  <c:v>0</c:v>
                </c:pt>
                <c:pt idx="16">
                  <c:v>1</c:v>
                </c:pt>
                <c:pt idx="17">
                  <c:v>0</c:v>
                </c:pt>
                <c:pt idx="18">
                  <c:v>1</c:v>
                </c:pt>
                <c:pt idx="19">
                  <c:v>0</c:v>
                </c:pt>
                <c:pt idx="20">
                  <c:v>1</c:v>
                </c:pt>
                <c:pt idx="21">
                  <c:v>0</c:v>
                </c:pt>
                <c:pt idx="22">
                  <c:v>0</c:v>
                </c:pt>
                <c:pt idx="23">
                  <c:v>1</c:v>
                </c:pt>
                <c:pt idx="24">
                  <c:v>0</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3-355A-4424-922F-C429B972143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1</c:v>
                </c:pt>
                <c:pt idx="1">
                  <c:v>1</c:v>
                </c:pt>
                <c:pt idx="2">
                  <c:v>0</c:v>
                </c:pt>
                <c:pt idx="3">
                  <c:v>1</c:v>
                </c:pt>
                <c:pt idx="4">
                  <c:v>1</c:v>
                </c:pt>
                <c:pt idx="5">
                  <c:v>1</c:v>
                </c:pt>
                <c:pt idx="6">
                  <c:v>0</c:v>
                </c:pt>
                <c:pt idx="7">
                  <c:v>1</c:v>
                </c:pt>
                <c:pt idx="8">
                  <c:v>1</c:v>
                </c:pt>
                <c:pt idx="9">
                  <c:v>1</c:v>
                </c:pt>
                <c:pt idx="10">
                  <c:v>0</c:v>
                </c:pt>
                <c:pt idx="11">
                  <c:v>0</c:v>
                </c:pt>
                <c:pt idx="12">
                  <c:v>1</c:v>
                </c:pt>
                <c:pt idx="13">
                  <c:v>4</c:v>
                </c:pt>
                <c:pt idx="14">
                  <c:v>2</c:v>
                </c:pt>
                <c:pt idx="15">
                  <c:v>3</c:v>
                </c:pt>
                <c:pt idx="16">
                  <c:v>1</c:v>
                </c:pt>
                <c:pt idx="17">
                  <c:v>1</c:v>
                </c:pt>
                <c:pt idx="18">
                  <c:v>1</c:v>
                </c:pt>
                <c:pt idx="19">
                  <c:v>0</c:v>
                </c:pt>
                <c:pt idx="20">
                  <c:v>0</c:v>
                </c:pt>
                <c:pt idx="21">
                  <c:v>0</c:v>
                </c:pt>
                <c:pt idx="22">
                  <c:v>2</c:v>
                </c:pt>
                <c:pt idx="23">
                  <c:v>3</c:v>
                </c:pt>
                <c:pt idx="24">
                  <c:v>0</c:v>
                </c:pt>
                <c:pt idx="25">
                  <c:v>1</c:v>
                </c:pt>
                <c:pt idx="26">
                  <c:v>0</c:v>
                </c:pt>
                <c:pt idx="27">
                  <c:v>1</c:v>
                </c:pt>
                <c:pt idx="28">
                  <c:v>0</c:v>
                </c:pt>
                <c:pt idx="29">
                  <c:v>1</c:v>
                </c:pt>
                <c:pt idx="30">
                  <c:v>1</c:v>
                </c:pt>
              </c:numCache>
            </c:numRef>
          </c:val>
          <c:smooth val="0"/>
          <c:extLst>
            <c:ext xmlns:c16="http://schemas.microsoft.com/office/drawing/2014/chart" uri="{C3380CC4-5D6E-409C-BE32-E72D297353CC}">
              <c16:uniqueId val="{00000004-355A-4424-922F-C429B9721431}"/>
            </c:ext>
          </c:extLst>
        </c:ser>
        <c:dLbls>
          <c:showLegendKey val="0"/>
          <c:showVal val="0"/>
          <c:showCatName val="0"/>
          <c:showSerName val="0"/>
          <c:showPercent val="0"/>
          <c:showBubbleSize val="0"/>
        </c:dLbls>
        <c:smooth val="0"/>
        <c:axId val="339462888"/>
        <c:axId val="339464200"/>
      </c:lineChart>
      <c:catAx>
        <c:axId val="33946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4200"/>
        <c:crosses val="autoZero"/>
        <c:auto val="1"/>
        <c:lblAlgn val="ctr"/>
        <c:lblOffset val="100"/>
        <c:noMultiLvlLbl val="0"/>
      </c:catAx>
      <c:valAx>
        <c:axId val="33946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2</c:v>
                </c:pt>
                <c:pt idx="11">
                  <c:v>0</c:v>
                </c:pt>
                <c:pt idx="12">
                  <c:v>0</c:v>
                </c:pt>
                <c:pt idx="13">
                  <c:v>0</c:v>
                </c:pt>
                <c:pt idx="14">
                  <c:v>0</c:v>
                </c:pt>
                <c:pt idx="15">
                  <c:v>0</c:v>
                </c:pt>
                <c:pt idx="16">
                  <c:v>0</c:v>
                </c:pt>
                <c:pt idx="17">
                  <c:v>2</c:v>
                </c:pt>
                <c:pt idx="18">
                  <c:v>3</c:v>
                </c:pt>
                <c:pt idx="19">
                  <c:v>7</c:v>
                </c:pt>
                <c:pt idx="20">
                  <c:v>3</c:v>
                </c:pt>
                <c:pt idx="21">
                  <c:v>1</c:v>
                </c:pt>
                <c:pt idx="22">
                  <c:v>0</c:v>
                </c:pt>
                <c:pt idx="23">
                  <c:v>0</c:v>
                </c:pt>
              </c:numCache>
            </c:numRef>
          </c:val>
          <c:smooth val="0"/>
          <c:extLst>
            <c:ext xmlns:c16="http://schemas.microsoft.com/office/drawing/2014/chart" uri="{C3380CC4-5D6E-409C-BE32-E72D297353CC}">
              <c16:uniqueId val="{00000000-C7ED-4309-8970-D8C93B91C76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1-C7ED-4309-8970-D8C93B91C76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7ED-4309-8970-D8C93B91C76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9</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7ED-4309-8970-D8C93B91C76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c:v>
                </c:pt>
                <c:pt idx="12">
                  <c:v>0</c:v>
                </c:pt>
                <c:pt idx="13">
                  <c:v>7</c:v>
                </c:pt>
                <c:pt idx="14">
                  <c:v>0</c:v>
                </c:pt>
                <c:pt idx="15">
                  <c:v>1</c:v>
                </c:pt>
                <c:pt idx="16">
                  <c:v>0</c:v>
                </c:pt>
                <c:pt idx="17">
                  <c:v>1</c:v>
                </c:pt>
                <c:pt idx="18">
                  <c:v>6</c:v>
                </c:pt>
                <c:pt idx="19">
                  <c:v>6</c:v>
                </c:pt>
                <c:pt idx="20">
                  <c:v>2</c:v>
                </c:pt>
                <c:pt idx="21">
                  <c:v>3</c:v>
                </c:pt>
                <c:pt idx="22">
                  <c:v>1</c:v>
                </c:pt>
                <c:pt idx="23">
                  <c:v>0</c:v>
                </c:pt>
              </c:numCache>
            </c:numRef>
          </c:val>
          <c:smooth val="0"/>
          <c:extLst>
            <c:ext xmlns:c16="http://schemas.microsoft.com/office/drawing/2014/chart" uri="{C3380CC4-5D6E-409C-BE32-E72D297353CC}">
              <c16:uniqueId val="{00000004-C7ED-4309-8970-D8C93B91C76D}"/>
            </c:ext>
          </c:extLst>
        </c:ser>
        <c:dLbls>
          <c:showLegendKey val="0"/>
          <c:showVal val="0"/>
          <c:showCatName val="0"/>
          <c:showSerName val="0"/>
          <c:showPercent val="0"/>
          <c:showBubbleSize val="0"/>
        </c:dLbls>
        <c:smooth val="0"/>
        <c:axId val="339463216"/>
        <c:axId val="339466496"/>
      </c:lineChart>
      <c:catAx>
        <c:axId val="33946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6496"/>
        <c:crosses val="autoZero"/>
        <c:auto val="1"/>
        <c:lblAlgn val="ctr"/>
        <c:lblOffset val="100"/>
        <c:noMultiLvlLbl val="0"/>
      </c:catAx>
      <c:valAx>
        <c:axId val="33946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3</c:v>
                </c:pt>
                <c:pt idx="3">
                  <c:v>3</c:v>
                </c:pt>
                <c:pt idx="4">
                  <c:v>2</c:v>
                </c:pt>
                <c:pt idx="5">
                  <c:v>2</c:v>
                </c:pt>
                <c:pt idx="6">
                  <c:v>0</c:v>
                </c:pt>
              </c:numCache>
            </c:numRef>
          </c:val>
          <c:extLst>
            <c:ext xmlns:c16="http://schemas.microsoft.com/office/drawing/2014/chart" uri="{C3380CC4-5D6E-409C-BE32-E72D297353CC}">
              <c16:uniqueId val="{00000000-B1B0-4462-B020-382E4EB78408}"/>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1-B1B0-4462-B020-382E4EB78408}"/>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1</c:v>
                </c:pt>
                <c:pt idx="5">
                  <c:v>1</c:v>
                </c:pt>
                <c:pt idx="6">
                  <c:v>0</c:v>
                </c:pt>
              </c:numCache>
            </c:numRef>
          </c:val>
          <c:extLst>
            <c:ext xmlns:c16="http://schemas.microsoft.com/office/drawing/2014/chart" uri="{C3380CC4-5D6E-409C-BE32-E72D297353CC}">
              <c16:uniqueId val="{00000002-B1B0-4462-B020-382E4EB7840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3-B1B0-4462-B020-382E4EB78408}"/>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2</c:v>
                </c:pt>
                <c:pt idx="2">
                  <c:v>3</c:v>
                </c:pt>
                <c:pt idx="3">
                  <c:v>2</c:v>
                </c:pt>
                <c:pt idx="4">
                  <c:v>5</c:v>
                </c:pt>
                <c:pt idx="5">
                  <c:v>4</c:v>
                </c:pt>
                <c:pt idx="6">
                  <c:v>8</c:v>
                </c:pt>
              </c:numCache>
            </c:numRef>
          </c:val>
          <c:extLst>
            <c:ext xmlns:c16="http://schemas.microsoft.com/office/drawing/2014/chart" uri="{C3380CC4-5D6E-409C-BE32-E72D297353CC}">
              <c16:uniqueId val="{00000004-B1B0-4462-B020-382E4EB78408}"/>
            </c:ext>
          </c:extLst>
        </c:ser>
        <c:dLbls>
          <c:showLegendKey val="0"/>
          <c:showVal val="0"/>
          <c:showCatName val="0"/>
          <c:showSerName val="0"/>
          <c:showPercent val="0"/>
          <c:showBubbleSize val="0"/>
        </c:dLbls>
        <c:gapWidth val="219"/>
        <c:overlap val="-27"/>
        <c:axId val="342774456"/>
        <c:axId val="342771504"/>
      </c:barChart>
      <c:catAx>
        <c:axId val="342774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1504"/>
        <c:crosses val="autoZero"/>
        <c:auto val="1"/>
        <c:lblAlgn val="ctr"/>
        <c:lblOffset val="100"/>
        <c:noMultiLvlLbl val="0"/>
      </c:catAx>
      <c:valAx>
        <c:axId val="34277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997</c:v>
                </c:pt>
                <c:pt idx="1">
                  <c:v>4</c:v>
                </c:pt>
                <c:pt idx="2">
                  <c:v>75</c:v>
                </c:pt>
                <c:pt idx="3">
                  <c:v>131</c:v>
                </c:pt>
                <c:pt idx="4">
                  <c:v>1023</c:v>
                </c:pt>
              </c:numCache>
            </c:numRef>
          </c:val>
          <c:extLst>
            <c:ext xmlns:c16="http://schemas.microsoft.com/office/drawing/2014/chart" uri="{C3380CC4-5D6E-409C-BE32-E72D297353CC}">
              <c16:uniqueId val="{00000000-8ECF-4745-A136-9AEDDB1DE6EE}"/>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131</c:v>
                </c:pt>
                <c:pt idx="1">
                  <c:v>0</c:v>
                </c:pt>
                <c:pt idx="2">
                  <c:v>2</c:v>
                </c:pt>
                <c:pt idx="3">
                  <c:v>17</c:v>
                </c:pt>
                <c:pt idx="4">
                  <c:v>128</c:v>
                </c:pt>
              </c:numCache>
            </c:numRef>
          </c:val>
          <c:extLst>
            <c:ext xmlns:c16="http://schemas.microsoft.com/office/drawing/2014/chart" uri="{C3380CC4-5D6E-409C-BE32-E72D297353CC}">
              <c16:uniqueId val="{00000001-8ECF-4745-A136-9AEDDB1DE6EE}"/>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ECF-4745-A136-9AEDDB1DE6EE}"/>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3</c:v>
                </c:pt>
                <c:pt idx="1">
                  <c:v>0</c:v>
                </c:pt>
                <c:pt idx="2">
                  <c:v>1</c:v>
                </c:pt>
                <c:pt idx="3">
                  <c:v>0</c:v>
                </c:pt>
                <c:pt idx="4">
                  <c:v>3</c:v>
                </c:pt>
              </c:numCache>
            </c:numRef>
          </c:val>
          <c:extLst>
            <c:ext xmlns:c16="http://schemas.microsoft.com/office/drawing/2014/chart" uri="{C3380CC4-5D6E-409C-BE32-E72D297353CC}">
              <c16:uniqueId val="{00000003-8ECF-4745-A136-9AEDDB1DE6EE}"/>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8ECF-4745-A136-9AEDDB1DE6EE}"/>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8ECF-4745-A136-9AEDDB1DE6E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75</c:v>
                </c:pt>
                <c:pt idx="1">
                  <c:v>2</c:v>
                </c:pt>
                <c:pt idx="2">
                  <c:v>3</c:v>
                </c:pt>
                <c:pt idx="3">
                  <c:v>4</c:v>
                </c:pt>
                <c:pt idx="4">
                  <c:v>31</c:v>
                </c:pt>
              </c:numCache>
            </c:numRef>
          </c:val>
          <c:extLst>
            <c:ext xmlns:c16="http://schemas.microsoft.com/office/drawing/2014/chart" uri="{C3380CC4-5D6E-409C-BE32-E72D297353CC}">
              <c16:uniqueId val="{00000006-8ECF-4745-A136-9AEDDB1DE6E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41</c:v>
                </c:pt>
                <c:pt idx="1">
                  <c:v>1</c:v>
                </c:pt>
                <c:pt idx="2">
                  <c:v>8</c:v>
                </c:pt>
                <c:pt idx="3">
                  <c:v>21</c:v>
                </c:pt>
                <c:pt idx="4">
                  <c:v>108</c:v>
                </c:pt>
              </c:numCache>
            </c:numRef>
          </c:val>
          <c:extLst>
            <c:ext xmlns:c16="http://schemas.microsoft.com/office/drawing/2014/chart" uri="{C3380CC4-5D6E-409C-BE32-E72D297353CC}">
              <c16:uniqueId val="{00000007-8ECF-4745-A136-9AEDDB1DE6EE}"/>
            </c:ext>
          </c:extLst>
        </c:ser>
        <c:dLbls>
          <c:showLegendKey val="0"/>
          <c:showVal val="0"/>
          <c:showCatName val="0"/>
          <c:showSerName val="0"/>
          <c:showPercent val="0"/>
          <c:showBubbleSize val="0"/>
        </c:dLbls>
        <c:gapWidth val="150"/>
        <c:overlap val="100"/>
        <c:axId val="342775768"/>
        <c:axId val="342775440"/>
      </c:barChart>
      <c:catAx>
        <c:axId val="34277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5440"/>
        <c:crosses val="autoZero"/>
        <c:auto val="1"/>
        <c:lblAlgn val="ctr"/>
        <c:lblOffset val="100"/>
        <c:noMultiLvlLbl val="0"/>
      </c:catAx>
      <c:valAx>
        <c:axId val="342775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c:v>
                </c:pt>
                <c:pt idx="1">
                  <c:v>1</c:v>
                </c:pt>
                <c:pt idx="2">
                  <c:v>1</c:v>
                </c:pt>
                <c:pt idx="3">
                  <c:v>3</c:v>
                </c:pt>
                <c:pt idx="4">
                  <c:v>14</c:v>
                </c:pt>
              </c:numCache>
            </c:numRef>
          </c:val>
          <c:extLst>
            <c:ext xmlns:c16="http://schemas.microsoft.com/office/drawing/2014/chart" uri="{C3380CC4-5D6E-409C-BE32-E72D297353CC}">
              <c16:uniqueId val="{00000000-2505-4389-93B8-B229523CA075}"/>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10</c:v>
                </c:pt>
                <c:pt idx="1">
                  <c:v>0</c:v>
                </c:pt>
                <c:pt idx="2">
                  <c:v>2</c:v>
                </c:pt>
                <c:pt idx="3">
                  <c:v>9</c:v>
                </c:pt>
                <c:pt idx="4">
                  <c:v>15</c:v>
                </c:pt>
              </c:numCache>
            </c:numRef>
          </c:val>
          <c:extLst>
            <c:ext xmlns:c16="http://schemas.microsoft.com/office/drawing/2014/chart" uri="{C3380CC4-5D6E-409C-BE32-E72D297353CC}">
              <c16:uniqueId val="{00000001-2505-4389-93B8-B229523CA075}"/>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2</c:v>
                </c:pt>
                <c:pt idx="1">
                  <c:v>0</c:v>
                </c:pt>
                <c:pt idx="2">
                  <c:v>0</c:v>
                </c:pt>
                <c:pt idx="3">
                  <c:v>0</c:v>
                </c:pt>
                <c:pt idx="4">
                  <c:v>1</c:v>
                </c:pt>
              </c:numCache>
            </c:numRef>
          </c:val>
          <c:extLst>
            <c:ext xmlns:c16="http://schemas.microsoft.com/office/drawing/2014/chart" uri="{C3380CC4-5D6E-409C-BE32-E72D297353CC}">
              <c16:uniqueId val="{00000002-2505-4389-93B8-B229523CA075}"/>
            </c:ext>
          </c:extLst>
        </c:ser>
        <c:dLbls>
          <c:showLegendKey val="0"/>
          <c:showVal val="0"/>
          <c:showCatName val="0"/>
          <c:showSerName val="0"/>
          <c:showPercent val="0"/>
          <c:showBubbleSize val="0"/>
        </c:dLbls>
        <c:gapWidth val="150"/>
        <c:overlap val="100"/>
        <c:axId val="342779704"/>
        <c:axId val="342780360"/>
      </c:barChart>
      <c:catAx>
        <c:axId val="3427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0360"/>
        <c:crosses val="autoZero"/>
        <c:auto val="1"/>
        <c:lblAlgn val="ctr"/>
        <c:lblOffset val="100"/>
        <c:noMultiLvlLbl val="0"/>
      </c:catAx>
      <c:valAx>
        <c:axId val="342780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6.9284395264611998E-2</c:v>
                </c:pt>
                <c:pt idx="1">
                  <c:v>7.2648410323947504E-2</c:v>
                </c:pt>
                <c:pt idx="2">
                  <c:v>9.4955886072023293E-2</c:v>
                </c:pt>
                <c:pt idx="3">
                  <c:v>0.11595115736433</c:v>
                </c:pt>
                <c:pt idx="4">
                  <c:v>0.16891650085174001</c:v>
                </c:pt>
                <c:pt idx="5">
                  <c:v>8.8752737735660003E-2</c:v>
                </c:pt>
              </c:numCache>
            </c:numRef>
          </c:val>
          <c:extLst>
            <c:ext xmlns:c16="http://schemas.microsoft.com/office/drawing/2014/chart" uri="{C3380CC4-5D6E-409C-BE32-E72D297353CC}">
              <c16:uniqueId val="{00000000-A00B-41F5-8700-EDA461355DDD}"/>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3">
                  <c:v>3.56796982516948E-2</c:v>
                </c:pt>
              </c:numCache>
            </c:numRef>
          </c:val>
          <c:extLst>
            <c:ext xmlns:c16="http://schemas.microsoft.com/office/drawing/2014/chart" uri="{C3380CC4-5D6E-409C-BE32-E72D297353CC}">
              <c16:uniqueId val="{00000001-A00B-41F5-8700-EDA461355DDD}"/>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0.106847984458475</c:v>
                </c:pt>
                <c:pt idx="4">
                  <c:v>7.7707625060709107E-2</c:v>
                </c:pt>
                <c:pt idx="5">
                  <c:v>0.67994171928120395</c:v>
                </c:pt>
              </c:numCache>
            </c:numRef>
          </c:val>
          <c:extLst>
            <c:ext xmlns:c16="http://schemas.microsoft.com/office/drawing/2014/chart" uri="{C3380CC4-5D6E-409C-BE32-E72D297353CC}">
              <c16:uniqueId val="{00000002-A00B-41F5-8700-EDA461355DDD}"/>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7.3593974429900504E-4</c:v>
                </c:pt>
                <c:pt idx="2">
                  <c:v>7.7400559314205698E-4</c:v>
                </c:pt>
                <c:pt idx="4">
                  <c:v>6.8518527917493495E-4</c:v>
                </c:pt>
              </c:numCache>
            </c:numRef>
          </c:val>
          <c:extLst>
            <c:ext xmlns:c16="http://schemas.microsoft.com/office/drawing/2014/chart" uri="{C3380CC4-5D6E-409C-BE32-E72D297353CC}">
              <c16:uniqueId val="{00000003-A00B-41F5-8700-EDA461355DDD}"/>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0.18257190111046701</c:v>
                </c:pt>
                <c:pt idx="1">
                  <c:v>0.32057477930278999</c:v>
                </c:pt>
                <c:pt idx="2">
                  <c:v>3.4366475503146698E-2</c:v>
                </c:pt>
                <c:pt idx="3">
                  <c:v>0.2416392808815</c:v>
                </c:pt>
                <c:pt idx="4">
                  <c:v>9.2789483858496002E-2</c:v>
                </c:pt>
                <c:pt idx="5">
                  <c:v>0.12645789032798499</c:v>
                </c:pt>
                <c:pt idx="6">
                  <c:v>0.10914040853147799</c:v>
                </c:pt>
              </c:numCache>
            </c:numRef>
          </c:val>
          <c:extLst>
            <c:ext xmlns:c16="http://schemas.microsoft.com/office/drawing/2014/chart" uri="{C3380CC4-5D6E-409C-BE32-E72D297353CC}">
              <c16:uniqueId val="{00000004-A00B-41F5-8700-EDA461355DDD}"/>
            </c:ext>
          </c:extLst>
        </c:ser>
        <c:dLbls>
          <c:showLegendKey val="0"/>
          <c:showVal val="0"/>
          <c:showCatName val="0"/>
          <c:showSerName val="0"/>
          <c:showPercent val="0"/>
          <c:showBubbleSize val="0"/>
        </c:dLbls>
        <c:gapWidth val="219"/>
        <c:overlap val="-27"/>
        <c:axId val="342783312"/>
        <c:axId val="342778392"/>
      </c:barChart>
      <c:catAx>
        <c:axId val="34278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8392"/>
        <c:crosses val="autoZero"/>
        <c:auto val="1"/>
        <c:lblAlgn val="ctr"/>
        <c:lblOffset val="100"/>
        <c:noMultiLvlLbl val="0"/>
      </c:catAx>
      <c:valAx>
        <c:axId val="34277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0</c:v>
                </c:pt>
                <c:pt idx="1">
                  <c:v>0</c:v>
                </c:pt>
                <c:pt idx="2">
                  <c:v>0.107040053230729</c:v>
                </c:pt>
                <c:pt idx="3">
                  <c:v>1.0118092595001699E-2</c:v>
                </c:pt>
                <c:pt idx="4">
                  <c:v>0</c:v>
                </c:pt>
                <c:pt idx="5">
                  <c:v>0.12987575219706499</c:v>
                </c:pt>
                <c:pt idx="6">
                  <c:v>0</c:v>
                </c:pt>
                <c:pt idx="7">
                  <c:v>0</c:v>
                </c:pt>
                <c:pt idx="8">
                  <c:v>0</c:v>
                </c:pt>
                <c:pt idx="9">
                  <c:v>0</c:v>
                </c:pt>
                <c:pt idx="10">
                  <c:v>3.7378878058598602E-2</c:v>
                </c:pt>
                <c:pt idx="11">
                  <c:v>5.0287356321839102E-2</c:v>
                </c:pt>
                <c:pt idx="12">
                  <c:v>5.3117418206354003E-2</c:v>
                </c:pt>
                <c:pt idx="13">
                  <c:v>7.02871733080873E-2</c:v>
                </c:pt>
                <c:pt idx="14">
                  <c:v>0</c:v>
                </c:pt>
                <c:pt idx="15">
                  <c:v>0</c:v>
                </c:pt>
                <c:pt idx="16">
                  <c:v>7.2292606112661903E-2</c:v>
                </c:pt>
                <c:pt idx="17">
                  <c:v>1.14441027108218E-2</c:v>
                </c:pt>
                <c:pt idx="18">
                  <c:v>7.1470432681999499E-2</c:v>
                </c:pt>
                <c:pt idx="19">
                  <c:v>0</c:v>
                </c:pt>
                <c:pt idx="20">
                  <c:v>0</c:v>
                </c:pt>
                <c:pt idx="21">
                  <c:v>1.8538588785579801E-2</c:v>
                </c:pt>
                <c:pt idx="22">
                  <c:v>0</c:v>
                </c:pt>
                <c:pt idx="23">
                  <c:v>5.55318240068347E-2</c:v>
                </c:pt>
                <c:pt idx="24">
                  <c:v>0.23049342666894301</c:v>
                </c:pt>
                <c:pt idx="25">
                  <c:v>0.162088380822385</c:v>
                </c:pt>
                <c:pt idx="26">
                  <c:v>0.16484297285775201</c:v>
                </c:pt>
                <c:pt idx="27">
                  <c:v>0.265553330777205</c:v>
                </c:pt>
                <c:pt idx="28">
                  <c:v>0.157489252422639</c:v>
                </c:pt>
                <c:pt idx="29">
                  <c:v>0</c:v>
                </c:pt>
                <c:pt idx="30">
                  <c:v>3.96639893473857E-2</c:v>
                </c:pt>
              </c:numCache>
            </c:numRef>
          </c:val>
          <c:smooth val="0"/>
          <c:extLst>
            <c:ext xmlns:c16="http://schemas.microsoft.com/office/drawing/2014/chart" uri="{C3380CC4-5D6E-409C-BE32-E72D297353CC}">
              <c16:uniqueId val="{00000000-36FE-4D32-9106-D2A5F654862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3.5666972383572797E-2</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6FE-4D32-9106-D2A5F654862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0.10696227148969301</c:v>
                </c:pt>
                <c:pt idx="3">
                  <c:v>0</c:v>
                </c:pt>
                <c:pt idx="4">
                  <c:v>0</c:v>
                </c:pt>
                <c:pt idx="5">
                  <c:v>0</c:v>
                </c:pt>
                <c:pt idx="6">
                  <c:v>7.7798307886803503E-2</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0.67928190198932603</c:v>
                </c:pt>
                <c:pt idx="29">
                  <c:v>0</c:v>
                </c:pt>
                <c:pt idx="30">
                  <c:v>0</c:v>
                </c:pt>
              </c:numCache>
            </c:numRef>
          </c:val>
          <c:smooth val="0"/>
          <c:extLst>
            <c:ext xmlns:c16="http://schemas.microsoft.com/office/drawing/2014/chart" uri="{C3380CC4-5D6E-409C-BE32-E72D297353CC}">
              <c16:uniqueId val="{00000002-36FE-4D32-9106-D2A5F654862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0</c:v>
                </c:pt>
                <c:pt idx="1">
                  <c:v>0</c:v>
                </c:pt>
                <c:pt idx="2">
                  <c:v>9.1281963901026001E-4</c:v>
                </c:pt>
                <c:pt idx="3">
                  <c:v>0</c:v>
                </c:pt>
                <c:pt idx="4">
                  <c:v>1.6224374993979199E-3</c:v>
                </c:pt>
                <c:pt idx="5">
                  <c:v>0</c:v>
                </c:pt>
                <c:pt idx="6">
                  <c:v>5.5754271664209295E-4</c:v>
                </c:pt>
                <c:pt idx="7">
                  <c:v>0</c:v>
                </c:pt>
                <c:pt idx="8">
                  <c:v>0</c:v>
                </c:pt>
                <c:pt idx="9">
                  <c:v>5.5747433717568296E-4</c:v>
                </c:pt>
                <c:pt idx="10">
                  <c:v>0</c:v>
                </c:pt>
                <c:pt idx="11">
                  <c:v>5.5747377212600696E-4</c:v>
                </c:pt>
                <c:pt idx="12">
                  <c:v>0</c:v>
                </c:pt>
                <c:pt idx="13">
                  <c:v>5.5730317951596697E-4</c:v>
                </c:pt>
                <c:pt idx="14">
                  <c:v>0</c:v>
                </c:pt>
                <c:pt idx="15">
                  <c:v>0</c:v>
                </c:pt>
                <c:pt idx="16">
                  <c:v>7.5967753208118201E-4</c:v>
                </c:pt>
                <c:pt idx="17">
                  <c:v>0</c:v>
                </c:pt>
                <c:pt idx="18">
                  <c:v>5.5694425949957002E-4</c:v>
                </c:pt>
                <c:pt idx="19">
                  <c:v>0</c:v>
                </c:pt>
                <c:pt idx="20">
                  <c:v>7.59309898667563E-4</c:v>
                </c:pt>
                <c:pt idx="21">
                  <c:v>0</c:v>
                </c:pt>
                <c:pt idx="22">
                  <c:v>0</c:v>
                </c:pt>
                <c:pt idx="23">
                  <c:v>7.1016350500183395E-4</c:v>
                </c:pt>
                <c:pt idx="24">
                  <c:v>0</c:v>
                </c:pt>
                <c:pt idx="25">
                  <c:v>3.55787054332241E-4</c:v>
                </c:pt>
                <c:pt idx="26">
                  <c:v>0</c:v>
                </c:pt>
                <c:pt idx="27">
                  <c:v>8.6381587104143699E-4</c:v>
                </c:pt>
                <c:pt idx="28">
                  <c:v>0</c:v>
                </c:pt>
                <c:pt idx="29">
                  <c:v>0</c:v>
                </c:pt>
                <c:pt idx="30">
                  <c:v>0</c:v>
                </c:pt>
              </c:numCache>
            </c:numRef>
          </c:val>
          <c:smooth val="0"/>
          <c:extLst>
            <c:ext xmlns:c16="http://schemas.microsoft.com/office/drawing/2014/chart" uri="{C3380CC4-5D6E-409C-BE32-E72D297353CC}">
              <c16:uniqueId val="{00000003-36FE-4D32-9106-D2A5F654862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0.106369262506447</c:v>
                </c:pt>
                <c:pt idx="1">
                  <c:v>6.7685167279056296E-2</c:v>
                </c:pt>
                <c:pt idx="2">
                  <c:v>0</c:v>
                </c:pt>
                <c:pt idx="3">
                  <c:v>0.48346548056468802</c:v>
                </c:pt>
                <c:pt idx="4">
                  <c:v>4.8338758016177402E-2</c:v>
                </c:pt>
                <c:pt idx="5">
                  <c:v>0.457562673197139</c:v>
                </c:pt>
                <c:pt idx="6">
                  <c:v>0</c:v>
                </c:pt>
                <c:pt idx="7">
                  <c:v>6.1211340206185599E-2</c:v>
                </c:pt>
                <c:pt idx="8">
                  <c:v>5.4760984409225603E-2</c:v>
                </c:pt>
                <c:pt idx="9">
                  <c:v>1.9326783701079101E-2</c:v>
                </c:pt>
                <c:pt idx="10">
                  <c:v>0</c:v>
                </c:pt>
                <c:pt idx="11">
                  <c:v>0</c:v>
                </c:pt>
                <c:pt idx="12">
                  <c:v>2.5765725144126998E-2</c:v>
                </c:pt>
                <c:pt idx="13">
                  <c:v>0.11191986859480201</c:v>
                </c:pt>
                <c:pt idx="14">
                  <c:v>0.16907123534716001</c:v>
                </c:pt>
                <c:pt idx="15">
                  <c:v>5.90331444272712E-2</c:v>
                </c:pt>
                <c:pt idx="16">
                  <c:v>3.8638632192420398E-2</c:v>
                </c:pt>
                <c:pt idx="17">
                  <c:v>0.15776933479296801</c:v>
                </c:pt>
                <c:pt idx="18">
                  <c:v>3.2195750160978802E-2</c:v>
                </c:pt>
                <c:pt idx="19">
                  <c:v>0</c:v>
                </c:pt>
                <c:pt idx="20">
                  <c:v>0</c:v>
                </c:pt>
                <c:pt idx="21">
                  <c:v>0</c:v>
                </c:pt>
                <c:pt idx="22">
                  <c:v>0.196375108650163</c:v>
                </c:pt>
                <c:pt idx="23">
                  <c:v>7.4052609549566994E-2</c:v>
                </c:pt>
                <c:pt idx="24">
                  <c:v>0</c:v>
                </c:pt>
                <c:pt idx="25">
                  <c:v>2.2541379532427401E-2</c:v>
                </c:pt>
                <c:pt idx="26">
                  <c:v>0</c:v>
                </c:pt>
                <c:pt idx="27">
                  <c:v>1.6101503880462401E-2</c:v>
                </c:pt>
                <c:pt idx="28">
                  <c:v>0</c:v>
                </c:pt>
                <c:pt idx="29">
                  <c:v>0.18033684346117901</c:v>
                </c:pt>
                <c:pt idx="30">
                  <c:v>0.81476233414916899</c:v>
                </c:pt>
              </c:numCache>
            </c:numRef>
          </c:val>
          <c:smooth val="0"/>
          <c:extLst>
            <c:ext xmlns:c16="http://schemas.microsoft.com/office/drawing/2014/chart" uri="{C3380CC4-5D6E-409C-BE32-E72D297353CC}">
              <c16:uniqueId val="{00000004-36FE-4D32-9106-D2A5F6548622}"/>
            </c:ext>
          </c:extLst>
        </c:ser>
        <c:dLbls>
          <c:showLegendKey val="0"/>
          <c:showVal val="0"/>
          <c:showCatName val="0"/>
          <c:showSerName val="0"/>
          <c:showPercent val="0"/>
          <c:showBubbleSize val="0"/>
        </c:dLbls>
        <c:smooth val="0"/>
        <c:axId val="274018336"/>
        <c:axId val="274018664"/>
      </c:lineChart>
      <c:catAx>
        <c:axId val="27401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8664"/>
        <c:crosses val="autoZero"/>
        <c:auto val="1"/>
        <c:lblAlgn val="ctr"/>
        <c:lblOffset val="100"/>
        <c:noMultiLvlLbl val="0"/>
      </c:catAx>
      <c:valAx>
        <c:axId val="27401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9.1242684752532194E-2</c:v>
                </c:pt>
                <c:pt idx="1">
                  <c:v>9.5742109300700096E-2</c:v>
                </c:pt>
                <c:pt idx="2">
                  <c:v>9.1531167810011305E-2</c:v>
                </c:pt>
              </c:numCache>
            </c:numRef>
          </c:val>
          <c:extLst>
            <c:ext xmlns:c16="http://schemas.microsoft.com/office/drawing/2014/chart" uri="{C3380CC4-5D6E-409C-BE32-E72D297353CC}">
              <c16:uniqueId val="{00000000-65A2-48BA-9EFB-C3BBE94CEF19}"/>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3.5666972383572797E-2</c:v>
                </c:pt>
                <c:pt idx="1">
                  <c:v>0</c:v>
                </c:pt>
                <c:pt idx="2">
                  <c:v>0</c:v>
                </c:pt>
              </c:numCache>
            </c:numRef>
          </c:val>
          <c:extLst>
            <c:ext xmlns:c16="http://schemas.microsoft.com/office/drawing/2014/chart" uri="{C3380CC4-5D6E-409C-BE32-E72D297353CC}">
              <c16:uniqueId val="{00000001-65A2-48BA-9EFB-C3BBE94CEF19}"/>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7.7798307886803503E-2</c:v>
                </c:pt>
                <c:pt idx="1">
                  <c:v>0.39308913108736498</c:v>
                </c:pt>
                <c:pt idx="2">
                  <c:v>0</c:v>
                </c:pt>
              </c:numCache>
            </c:numRef>
          </c:val>
          <c:extLst>
            <c:ext xmlns:c16="http://schemas.microsoft.com/office/drawing/2014/chart" uri="{C3380CC4-5D6E-409C-BE32-E72D297353CC}">
              <c16:uniqueId val="{00000002-65A2-48BA-9EFB-C3BBE94CEF19}"/>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7.2675642175761598E-4</c:v>
                </c:pt>
                <c:pt idx="1">
                  <c:v>7.32415500149938E-4</c:v>
                </c:pt>
                <c:pt idx="2">
                  <c:v>0</c:v>
                </c:pt>
              </c:numCache>
            </c:numRef>
          </c:val>
          <c:extLst>
            <c:ext xmlns:c16="http://schemas.microsoft.com/office/drawing/2014/chart" uri="{C3380CC4-5D6E-409C-BE32-E72D297353CC}">
              <c16:uniqueId val="{00000003-65A2-48BA-9EFB-C3BBE94CEF19}"/>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0.12767713531455199</c:v>
                </c:pt>
                <c:pt idx="1">
                  <c:v>0.127971201320428</c:v>
                </c:pt>
                <c:pt idx="2">
                  <c:v>0.457562673197139</c:v>
                </c:pt>
              </c:numCache>
            </c:numRef>
          </c:val>
          <c:extLst>
            <c:ext xmlns:c16="http://schemas.microsoft.com/office/drawing/2014/chart" uri="{C3380CC4-5D6E-409C-BE32-E72D297353CC}">
              <c16:uniqueId val="{00000004-65A2-48BA-9EFB-C3BBE94CEF19}"/>
            </c:ext>
          </c:extLst>
        </c:ser>
        <c:dLbls>
          <c:showLegendKey val="0"/>
          <c:showVal val="0"/>
          <c:showCatName val="0"/>
          <c:showSerName val="0"/>
          <c:showPercent val="0"/>
          <c:showBubbleSize val="0"/>
        </c:dLbls>
        <c:gapWidth val="219"/>
        <c:overlap val="-27"/>
        <c:axId val="339041144"/>
        <c:axId val="339032288"/>
      </c:barChart>
      <c:catAx>
        <c:axId val="33904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32288"/>
        <c:crosses val="autoZero"/>
        <c:auto val="1"/>
        <c:lblAlgn val="ctr"/>
        <c:lblOffset val="100"/>
        <c:noMultiLvlLbl val="0"/>
      </c:catAx>
      <c:valAx>
        <c:axId val="3390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4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3.29234601125123E-2</c:v>
                </c:pt>
                <c:pt idx="9">
                  <c:v>0</c:v>
                </c:pt>
                <c:pt idx="10">
                  <c:v>0.19539357849382299</c:v>
                </c:pt>
                <c:pt idx="11">
                  <c:v>0</c:v>
                </c:pt>
                <c:pt idx="12">
                  <c:v>0</c:v>
                </c:pt>
                <c:pt idx="13">
                  <c:v>0</c:v>
                </c:pt>
                <c:pt idx="14">
                  <c:v>0</c:v>
                </c:pt>
                <c:pt idx="15">
                  <c:v>0</c:v>
                </c:pt>
                <c:pt idx="16">
                  <c:v>0</c:v>
                </c:pt>
                <c:pt idx="17">
                  <c:v>3.5786369687513399E-2</c:v>
                </c:pt>
                <c:pt idx="18">
                  <c:v>0.14839414630422201</c:v>
                </c:pt>
                <c:pt idx="19">
                  <c:v>7.4844636032170897E-2</c:v>
                </c:pt>
                <c:pt idx="20">
                  <c:v>6.3938313841690603E-2</c:v>
                </c:pt>
                <c:pt idx="21">
                  <c:v>0.12883093087504799</c:v>
                </c:pt>
                <c:pt idx="22">
                  <c:v>0</c:v>
                </c:pt>
                <c:pt idx="23">
                  <c:v>0</c:v>
                </c:pt>
              </c:numCache>
            </c:numRef>
          </c:val>
          <c:smooth val="0"/>
          <c:extLst>
            <c:ext xmlns:c16="http://schemas.microsoft.com/office/drawing/2014/chart" uri="{C3380CC4-5D6E-409C-BE32-E72D297353CC}">
              <c16:uniqueId val="{00000000-679B-47E7-9066-556983EFEE2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3.56796982516948E-2</c:v>
                </c:pt>
                <c:pt idx="21">
                  <c:v>0</c:v>
                </c:pt>
                <c:pt idx="22">
                  <c:v>0</c:v>
                </c:pt>
                <c:pt idx="23">
                  <c:v>0</c:v>
                </c:pt>
              </c:numCache>
            </c:numRef>
          </c:val>
          <c:smooth val="0"/>
          <c:extLst>
            <c:ext xmlns:c16="http://schemas.microsoft.com/office/drawing/2014/chart" uri="{C3380CC4-5D6E-409C-BE32-E72D297353CC}">
              <c16:uniqueId val="{00000001-679B-47E7-9066-556983EFEE2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7.7707625060709107E-2</c:v>
                </c:pt>
                <c:pt idx="9">
                  <c:v>0</c:v>
                </c:pt>
                <c:pt idx="10">
                  <c:v>0</c:v>
                </c:pt>
                <c:pt idx="11">
                  <c:v>0</c:v>
                </c:pt>
                <c:pt idx="12">
                  <c:v>0.106847984458475</c:v>
                </c:pt>
                <c:pt idx="13">
                  <c:v>0</c:v>
                </c:pt>
                <c:pt idx="14">
                  <c:v>0.67994171928120395</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79B-47E7-9066-556983EFEE2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8.6284692790964703E-4</c:v>
                </c:pt>
                <c:pt idx="12">
                  <c:v>0</c:v>
                </c:pt>
                <c:pt idx="13">
                  <c:v>0</c:v>
                </c:pt>
                <c:pt idx="14">
                  <c:v>0</c:v>
                </c:pt>
                <c:pt idx="15">
                  <c:v>0</c:v>
                </c:pt>
                <c:pt idx="16">
                  <c:v>7.3313791260296805E-4</c:v>
                </c:pt>
                <c:pt idx="17">
                  <c:v>6.5982412134267098E-4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79B-47E7-9066-556983EFEE2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6.1217256822502203E-2</c:v>
                </c:pt>
                <c:pt idx="9">
                  <c:v>0.267422753487773</c:v>
                </c:pt>
                <c:pt idx="10">
                  <c:v>0</c:v>
                </c:pt>
                <c:pt idx="11">
                  <c:v>2.5775687083158801E-2</c:v>
                </c:pt>
                <c:pt idx="12">
                  <c:v>0</c:v>
                </c:pt>
                <c:pt idx="13">
                  <c:v>9.3897145802935705E-2</c:v>
                </c:pt>
                <c:pt idx="14">
                  <c:v>0</c:v>
                </c:pt>
                <c:pt idx="15">
                  <c:v>0.18042980958211199</c:v>
                </c:pt>
                <c:pt idx="16">
                  <c:v>0</c:v>
                </c:pt>
                <c:pt idx="17">
                  <c:v>0.81515610400489702</c:v>
                </c:pt>
                <c:pt idx="18">
                  <c:v>0.1879477183147</c:v>
                </c:pt>
                <c:pt idx="19">
                  <c:v>9.6121833080946406E-2</c:v>
                </c:pt>
                <c:pt idx="20">
                  <c:v>5.4773335051712502E-2</c:v>
                </c:pt>
                <c:pt idx="21">
                  <c:v>9.1288891752854096E-2</c:v>
                </c:pt>
                <c:pt idx="22">
                  <c:v>7.0883139478686699E-2</c:v>
                </c:pt>
                <c:pt idx="23">
                  <c:v>0</c:v>
                </c:pt>
              </c:numCache>
            </c:numRef>
          </c:val>
          <c:smooth val="0"/>
          <c:extLst>
            <c:ext xmlns:c16="http://schemas.microsoft.com/office/drawing/2014/chart" uri="{C3380CC4-5D6E-409C-BE32-E72D297353CC}">
              <c16:uniqueId val="{00000004-679B-47E7-9066-556983EFEE25}"/>
            </c:ext>
          </c:extLst>
        </c:ser>
        <c:dLbls>
          <c:showLegendKey val="0"/>
          <c:showVal val="0"/>
          <c:showCatName val="0"/>
          <c:showSerName val="0"/>
          <c:showPercent val="0"/>
          <c:showBubbleSize val="0"/>
        </c:dLbls>
        <c:smooth val="0"/>
        <c:axId val="339033272"/>
        <c:axId val="339035568"/>
      </c:lineChart>
      <c:catAx>
        <c:axId val="33903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35568"/>
        <c:crosses val="autoZero"/>
        <c:auto val="1"/>
        <c:lblAlgn val="ctr"/>
        <c:lblOffset val="100"/>
        <c:noMultiLvlLbl val="0"/>
      </c:catAx>
      <c:valAx>
        <c:axId val="33903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3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20C1-443D-9D57-BF3830142C8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20C1-443D-9D57-BF3830142C8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20C1-443D-9D57-BF3830142C8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20C1-443D-9D57-BF3830142C8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Sheet1!$A$2:$A$32</c:f>
              <c:strCache>
                <c:ptCount val="31"/>
                <c:pt idx="0">
                  <c:v>1/5/2021</c:v>
                </c:pt>
                <c:pt idx="1">
                  <c:v>2/5/2021</c:v>
                </c:pt>
                <c:pt idx="2">
                  <c:v>3/5/2021</c:v>
                </c:pt>
                <c:pt idx="3">
                  <c:v>4/5/2021</c:v>
                </c:pt>
                <c:pt idx="4">
                  <c:v>5/5/2021</c:v>
                </c:pt>
                <c:pt idx="5">
                  <c:v>6/5/2021</c:v>
                </c:pt>
                <c:pt idx="6">
                  <c:v>7/5/2021</c:v>
                </c:pt>
                <c:pt idx="7">
                  <c:v>8/5/2021</c:v>
                </c:pt>
                <c:pt idx="8">
                  <c:v>9/5/2021</c:v>
                </c:pt>
                <c:pt idx="9">
                  <c:v>10/5/2021</c:v>
                </c:pt>
                <c:pt idx="10">
                  <c:v>11/5/2021</c:v>
                </c:pt>
                <c:pt idx="11">
                  <c:v>12/5/2021</c:v>
                </c:pt>
                <c:pt idx="12">
                  <c:v>13/05/2021</c:v>
                </c:pt>
                <c:pt idx="13">
                  <c:v>14/05/2021</c:v>
                </c:pt>
                <c:pt idx="14">
                  <c:v>15/05/2021</c:v>
                </c:pt>
                <c:pt idx="15">
                  <c:v>16/05/2021</c:v>
                </c:pt>
                <c:pt idx="16">
                  <c:v>17/05/2021</c:v>
                </c:pt>
                <c:pt idx="17">
                  <c:v>18/05/2021</c:v>
                </c:pt>
                <c:pt idx="18">
                  <c:v>19/05/2021</c:v>
                </c:pt>
                <c:pt idx="19">
                  <c:v>20/05/2021</c:v>
                </c:pt>
                <c:pt idx="20">
                  <c:v>21/05/2021</c:v>
                </c:pt>
                <c:pt idx="21">
                  <c:v>22/05/2021</c:v>
                </c:pt>
                <c:pt idx="22">
                  <c:v>23/05/2021</c:v>
                </c:pt>
                <c:pt idx="23">
                  <c:v>24/05/2021</c:v>
                </c:pt>
                <c:pt idx="24">
                  <c:v>25/05/2021</c:v>
                </c:pt>
                <c:pt idx="25">
                  <c:v>26/05/2021</c:v>
                </c:pt>
                <c:pt idx="26">
                  <c:v>27/05/2021</c:v>
                </c:pt>
                <c:pt idx="27">
                  <c:v>28/05/2021</c:v>
                </c:pt>
                <c:pt idx="28">
                  <c:v>29/05/2021</c:v>
                </c:pt>
                <c:pt idx="29">
                  <c:v>30/05/2021</c:v>
                </c:pt>
                <c:pt idx="30">
                  <c:v>31/05/2021</c:v>
                </c:pt>
              </c:strCache>
            </c:str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20C1-443D-9D57-BF3830142C81}"/>
            </c:ext>
          </c:extLst>
        </c:ser>
        <c:dLbls>
          <c:showLegendKey val="0"/>
          <c:showVal val="0"/>
          <c:showCatName val="0"/>
          <c:showSerName val="0"/>
          <c:showPercent val="0"/>
          <c:showBubbleSize val="0"/>
        </c:dLbls>
        <c:smooth val="0"/>
        <c:axId val="511112904"/>
        <c:axId val="511107984"/>
      </c:lineChart>
      <c:catAx>
        <c:axId val="51111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107984"/>
        <c:crosses val="autoZero"/>
        <c:auto val="1"/>
        <c:lblAlgn val="ctr"/>
        <c:lblOffset val="100"/>
        <c:noMultiLvlLbl val="0"/>
      </c:catAx>
      <c:valAx>
        <c:axId val="51110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11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3F84E-652A-4CC9-89B3-41B56461967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6ECFE3C-B945-4646-8FA2-6993E0EAB9A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79390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32106-9F6B-42E7-AB29-575762B9F0D8}"/>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55A9171C-EA0C-4C76-ADEC-EB3E738448E9}"/>
              </a:ext>
            </a:extLst>
          </p:cNvPr>
          <p:cNvGraphicFramePr>
            <a:graphicFrameLocks noGrp="1"/>
          </p:cNvGraphicFramePr>
          <p:nvPr>
            <p:ph type="tbl" sz="quarter" idx="13"/>
            <p:extLst>
              <p:ext uri="{D42A27DB-BD31-4B8C-83A1-F6EECF244321}">
                <p14:modId xmlns:p14="http://schemas.microsoft.com/office/powerpoint/2010/main" val="1184919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7685640"/>
                    </a:ext>
                  </a:extLst>
                </a:gridCol>
                <a:gridCol w="740664">
                  <a:extLst>
                    <a:ext uri="{9D8B030D-6E8A-4147-A177-3AD203B41FA5}">
                      <a16:colId xmlns:a16="http://schemas.microsoft.com/office/drawing/2014/main" val="1245341188"/>
                    </a:ext>
                  </a:extLst>
                </a:gridCol>
                <a:gridCol w="740664">
                  <a:extLst>
                    <a:ext uri="{9D8B030D-6E8A-4147-A177-3AD203B41FA5}">
                      <a16:colId xmlns:a16="http://schemas.microsoft.com/office/drawing/2014/main" val="1976978666"/>
                    </a:ext>
                  </a:extLst>
                </a:gridCol>
                <a:gridCol w="740664">
                  <a:extLst>
                    <a:ext uri="{9D8B030D-6E8A-4147-A177-3AD203B41FA5}">
                      <a16:colId xmlns:a16="http://schemas.microsoft.com/office/drawing/2014/main" val="1110579436"/>
                    </a:ext>
                  </a:extLst>
                </a:gridCol>
                <a:gridCol w="740664">
                  <a:extLst>
                    <a:ext uri="{9D8B030D-6E8A-4147-A177-3AD203B41FA5}">
                      <a16:colId xmlns:a16="http://schemas.microsoft.com/office/drawing/2014/main" val="1514905334"/>
                    </a:ext>
                  </a:extLst>
                </a:gridCol>
                <a:gridCol w="740664">
                  <a:extLst>
                    <a:ext uri="{9D8B030D-6E8A-4147-A177-3AD203B41FA5}">
                      <a16:colId xmlns:a16="http://schemas.microsoft.com/office/drawing/2014/main" val="2442770787"/>
                    </a:ext>
                  </a:extLst>
                </a:gridCol>
                <a:gridCol w="740664">
                  <a:extLst>
                    <a:ext uri="{9D8B030D-6E8A-4147-A177-3AD203B41FA5}">
                      <a16:colId xmlns:a16="http://schemas.microsoft.com/office/drawing/2014/main" val="3541733240"/>
                    </a:ext>
                  </a:extLst>
                </a:gridCol>
                <a:gridCol w="740664">
                  <a:extLst>
                    <a:ext uri="{9D8B030D-6E8A-4147-A177-3AD203B41FA5}">
                      <a16:colId xmlns:a16="http://schemas.microsoft.com/office/drawing/2014/main" val="3024982852"/>
                    </a:ext>
                  </a:extLst>
                </a:gridCol>
                <a:gridCol w="740664">
                  <a:extLst>
                    <a:ext uri="{9D8B030D-6E8A-4147-A177-3AD203B41FA5}">
                      <a16:colId xmlns:a16="http://schemas.microsoft.com/office/drawing/2014/main" val="4973980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446166717"/>
                  </a:ext>
                </a:extLst>
              </a:tr>
              <a:tr h="370840">
                <a:tc>
                  <a:txBody>
                    <a:bodyPr/>
                    <a:lstStyle/>
                    <a:p>
                      <a:r>
                        <a:rPr lang="en-US" sz="1000"/>
                        <a:t>Specialized Bicycles</a:t>
                      </a:r>
                    </a:p>
                  </a:txBody>
                  <a:tcPr/>
                </a:tc>
                <a:tc>
                  <a:txBody>
                    <a:bodyPr/>
                    <a:lstStyle/>
                    <a:p>
                      <a:r>
                        <a:rPr lang="en-US" sz="1000"/>
                        <a:t>1968934</a:t>
                      </a:r>
                    </a:p>
                  </a:txBody>
                  <a:tcPr/>
                </a:tc>
                <a:tc>
                  <a:txBody>
                    <a:bodyPr/>
                    <a:lstStyle/>
                    <a:p>
                      <a:r>
                        <a:rPr lang="en-US" sz="1000"/>
                        <a:t>-2301</a:t>
                      </a:r>
                    </a:p>
                  </a:txBody>
                  <a:tcPr/>
                </a:tc>
                <a:tc>
                  <a:txBody>
                    <a:bodyPr/>
                    <a:lstStyle/>
                    <a:p>
                      <a:r>
                        <a:rPr lang="en-US" sz="1000"/>
                        <a:t>12</a:t>
                      </a:r>
                    </a:p>
                  </a:txBody>
                  <a:tcPr/>
                </a:tc>
                <a:tc>
                  <a:txBody>
                    <a:bodyPr/>
                    <a:lstStyle/>
                    <a:p>
                      <a:r>
                        <a:rPr lang="en-US" sz="1000"/>
                        <a:t>148</a:t>
                      </a:r>
                    </a:p>
                  </a:txBody>
                  <a:tcPr/>
                </a:tc>
                <a:tc>
                  <a:txBody>
                    <a:bodyPr/>
                    <a:lstStyle/>
                    <a:p>
                      <a:r>
                        <a:rPr lang="en-US" sz="1000"/>
                        <a:t>4</a:t>
                      </a:r>
                    </a:p>
                  </a:txBody>
                  <a:tcPr/>
                </a:tc>
                <a:tc>
                  <a:txBody>
                    <a:bodyPr/>
                    <a:lstStyle/>
                    <a:p>
                      <a:r>
                        <a:rPr lang="en-US" sz="1000"/>
                        <a:t>21</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2712217404"/>
                  </a:ext>
                </a:extLst>
              </a:tr>
              <a:tr h="370840">
                <a:tc>
                  <a:txBody>
                    <a:bodyPr/>
                    <a:lstStyle/>
                    <a:p>
                      <a:r>
                        <a:rPr lang="en-US" sz="1000"/>
                        <a:t>Scott Sports Argentina</a:t>
                      </a:r>
                    </a:p>
                  </a:txBody>
                  <a:tcPr/>
                </a:tc>
                <a:tc>
                  <a:txBody>
                    <a:bodyPr/>
                    <a:lstStyle/>
                    <a:p>
                      <a:r>
                        <a:rPr lang="en-US" sz="1000"/>
                        <a:t>70600</a:t>
                      </a:r>
                    </a:p>
                  </a:txBody>
                  <a:tcPr/>
                </a:tc>
                <a:tc>
                  <a:txBody>
                    <a:bodyPr/>
                    <a:lstStyle/>
                    <a:p>
                      <a:r>
                        <a:rPr lang="en-US" sz="1000"/>
                        <a:t>1480</a:t>
                      </a:r>
                    </a:p>
                  </a:txBody>
                  <a:tcPr/>
                </a:tc>
                <a:tc>
                  <a:txBody>
                    <a:bodyPr/>
                    <a:lstStyle/>
                    <a:p>
                      <a:r>
                        <a:rPr lang="en-US" sz="1000"/>
                        <a:t>19</a:t>
                      </a:r>
                    </a:p>
                  </a:txBody>
                  <a:tcPr/>
                </a:tc>
                <a:tc>
                  <a:txBody>
                    <a:bodyPr/>
                    <a:lstStyle/>
                    <a:p>
                      <a:r>
                        <a:rPr lang="en-US" sz="1000"/>
                        <a:t>1131</a:t>
                      </a:r>
                    </a:p>
                  </a:txBody>
                  <a:tcPr/>
                </a:tc>
                <a:tc>
                  <a:txBody>
                    <a:bodyPr/>
                    <a:lstStyle/>
                    <a:p>
                      <a:r>
                        <a:rPr lang="en-US" sz="1000"/>
                        <a:t>75</a:t>
                      </a:r>
                    </a:p>
                  </a:txBody>
                  <a:tcPr/>
                </a:tc>
                <a:tc>
                  <a:txBody>
                    <a:bodyPr/>
                    <a:lstStyle/>
                    <a:p>
                      <a:r>
                        <a:rPr lang="en-US" sz="1000"/>
                        <a:t>41</a:t>
                      </a:r>
                    </a:p>
                  </a:txBody>
                  <a:tcPr/>
                </a:tc>
                <a:tc>
                  <a:txBody>
                    <a:bodyPr/>
                    <a:lstStyle/>
                    <a:p>
                      <a:r>
                        <a:rPr lang="en-US" sz="1000"/>
                        <a:t>1</a:t>
                      </a:r>
                    </a:p>
                  </a:txBody>
                  <a:tcPr/>
                </a:tc>
                <a:tc>
                  <a:txBody>
                    <a:bodyPr/>
                    <a:lstStyle/>
                    <a:p>
                      <a:r>
                        <a:rPr lang="en-US" sz="1000"/>
                        <a:t>0.0939 %</a:t>
                      </a:r>
                    </a:p>
                  </a:txBody>
                  <a:tcPr/>
                </a:tc>
                <a:extLst>
                  <a:ext uri="{0D108BD9-81ED-4DB2-BD59-A6C34878D82A}">
                    <a16:rowId xmlns:a16="http://schemas.microsoft.com/office/drawing/2014/main" val="3731814532"/>
                  </a:ext>
                </a:extLst>
              </a:tr>
              <a:tr h="370840">
                <a:tc>
                  <a:txBody>
                    <a:bodyPr/>
                    <a:lstStyle/>
                    <a:p>
                      <a:r>
                        <a:rPr lang="en-US" sz="1000"/>
                        <a:t>Trek Bicycle Argentina</a:t>
                      </a:r>
                    </a:p>
                  </a:txBody>
                  <a:tcPr/>
                </a:tc>
                <a:tc>
                  <a:txBody>
                    <a:bodyPr/>
                    <a:lstStyle/>
                    <a:p>
                      <a:r>
                        <a:rPr lang="en-US" sz="1000"/>
                        <a:t>31051</a:t>
                      </a:r>
                    </a:p>
                  </a:txBody>
                  <a:tcPr/>
                </a:tc>
                <a:tc>
                  <a:txBody>
                    <a:bodyPr/>
                    <a:lstStyle/>
                    <a:p>
                      <a:r>
                        <a:rPr lang="en-US" sz="1000"/>
                        <a:t>27</a:t>
                      </a:r>
                    </a:p>
                  </a:txBody>
                  <a:tcPr/>
                </a:tc>
                <a:tc>
                  <a:txBody>
                    <a:bodyPr/>
                    <a:lstStyle/>
                    <a:p>
                      <a:r>
                        <a:rPr lang="en-US" sz="1000"/>
                        <a:t>30</a:t>
                      </a:r>
                    </a:p>
                  </a:txBody>
                  <a:tcPr/>
                </a:tc>
                <a:tc>
                  <a:txBody>
                    <a:bodyPr/>
                    <a:lstStyle/>
                    <a:p>
                      <a:r>
                        <a:rPr lang="en-US" sz="1000"/>
                        <a:t>1154</a:t>
                      </a:r>
                    </a:p>
                  </a:txBody>
                  <a:tcPr/>
                </a:tc>
                <a:tc>
                  <a:txBody>
                    <a:bodyPr/>
                    <a:lstStyle/>
                    <a:p>
                      <a:r>
                        <a:rPr lang="en-US" sz="1000"/>
                        <a:t>31</a:t>
                      </a:r>
                    </a:p>
                  </a:txBody>
                  <a:tcPr/>
                </a:tc>
                <a:tc>
                  <a:txBody>
                    <a:bodyPr/>
                    <a:lstStyle/>
                    <a:p>
                      <a:r>
                        <a:rPr lang="en-US" sz="1000"/>
                        <a:t>108</a:t>
                      </a:r>
                    </a:p>
                  </a:txBody>
                  <a:tcPr/>
                </a:tc>
                <a:tc>
                  <a:txBody>
                    <a:bodyPr/>
                    <a:lstStyle/>
                    <a:p>
                      <a:r>
                        <a:rPr lang="en-US" sz="1000"/>
                        <a:t>0</a:t>
                      </a:r>
                    </a:p>
                  </a:txBody>
                  <a:tcPr/>
                </a:tc>
                <a:tc>
                  <a:txBody>
                    <a:bodyPr/>
                    <a:lstStyle/>
                    <a:p>
                      <a:r>
                        <a:rPr lang="en-US" sz="1000"/>
                        <a:t>0.1389 %</a:t>
                      </a:r>
                    </a:p>
                  </a:txBody>
                  <a:tcPr/>
                </a:tc>
                <a:extLst>
                  <a:ext uri="{0D108BD9-81ED-4DB2-BD59-A6C34878D82A}">
                    <a16:rowId xmlns:a16="http://schemas.microsoft.com/office/drawing/2014/main" val="2080353466"/>
                  </a:ext>
                </a:extLst>
              </a:tr>
              <a:tr h="370840">
                <a:tc>
                  <a:txBody>
                    <a:bodyPr/>
                    <a:lstStyle/>
                    <a:p>
                      <a:r>
                        <a:rPr lang="en-US" sz="1000"/>
                        <a:t>Giant Bicycles Argentina</a:t>
                      </a:r>
                    </a:p>
                  </a:txBody>
                  <a:tcPr/>
                </a:tc>
                <a:tc>
                  <a:txBody>
                    <a:bodyPr/>
                    <a:lstStyle/>
                    <a:p>
                      <a:r>
                        <a:rPr lang="en-US" sz="1000"/>
                        <a:t>19622</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0.0357 %</a:t>
                      </a:r>
                    </a:p>
                  </a:txBody>
                  <a:tcPr/>
                </a:tc>
                <a:extLst>
                  <a:ext uri="{0D108BD9-81ED-4DB2-BD59-A6C34878D82A}">
                    <a16:rowId xmlns:a16="http://schemas.microsoft.com/office/drawing/2014/main" val="4069610537"/>
                  </a:ext>
                </a:extLst>
              </a:tr>
              <a:tr h="370840">
                <a:tc>
                  <a:txBody>
                    <a:bodyPr/>
                    <a:lstStyle/>
                    <a:p>
                      <a:r>
                        <a:rPr lang="en-US" sz="1000"/>
                        <a:t>Cannondale Argentina</a:t>
                      </a:r>
                    </a:p>
                  </a:txBody>
                  <a:tcPr/>
                </a:tc>
                <a:tc>
                  <a:txBody>
                    <a:bodyPr/>
                    <a:lstStyle/>
                    <a:p>
                      <a:r>
                        <a:rPr lang="en-US" sz="1000"/>
                        <a:t>10305</a:t>
                      </a:r>
                    </a:p>
                  </a:txBody>
                  <a:tcPr/>
                </a:tc>
                <a:tc>
                  <a:txBody>
                    <a:bodyPr/>
                    <a:lstStyle/>
                    <a:p>
                      <a:r>
                        <a:rPr lang="en-US" sz="1000"/>
                        <a:t>20</a:t>
                      </a:r>
                    </a:p>
                  </a:txBody>
                  <a:tcPr/>
                </a:tc>
                <a:tc>
                  <a:txBody>
                    <a:bodyPr/>
                    <a:lstStyle/>
                    <a:p>
                      <a:r>
                        <a:rPr lang="en-US" sz="1000"/>
                        <a:t>3</a:t>
                      </a:r>
                    </a:p>
                  </a:txBody>
                  <a:tcPr/>
                </a:tc>
                <a:tc>
                  <a:txBody>
                    <a:bodyPr/>
                    <a:lstStyle/>
                    <a:p>
                      <a:r>
                        <a:rPr lang="en-US" sz="1000"/>
                        <a:t>78</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0.2882 %</a:t>
                      </a:r>
                    </a:p>
                  </a:txBody>
                  <a:tcPr/>
                </a:tc>
                <a:extLst>
                  <a:ext uri="{0D108BD9-81ED-4DB2-BD59-A6C34878D82A}">
                    <a16:rowId xmlns:a16="http://schemas.microsoft.com/office/drawing/2014/main" val="1345403813"/>
                  </a:ext>
                </a:extLst>
              </a:tr>
            </a:tbl>
          </a:graphicData>
        </a:graphic>
      </p:graphicFrame>
      <p:sp>
        <p:nvSpPr>
          <p:cNvPr id="4" name="Text Placeholder 3">
            <a:extLst>
              <a:ext uri="{FF2B5EF4-FFF2-40B4-BE49-F238E27FC236}">
                <a16:creationId xmlns:a16="http://schemas.microsoft.com/office/drawing/2014/main" id="{925DDB11-C44F-4A96-A91E-BB81F036D891}"/>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600694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0886-F1E9-4409-9C9B-7ADE292C2B9B}"/>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D3D4B47D-4D3D-4DBE-A887-85C42579EF9A}"/>
              </a:ext>
            </a:extLst>
          </p:cNvPr>
          <p:cNvGraphicFramePr>
            <a:graphicFrameLocks noGrp="1"/>
          </p:cNvGraphicFramePr>
          <p:nvPr>
            <p:ph type="chart" sz="quarter" idx="13"/>
            <p:extLst>
              <p:ext uri="{D42A27DB-BD31-4B8C-83A1-F6EECF244321}">
                <p14:modId xmlns:p14="http://schemas.microsoft.com/office/powerpoint/2010/main" val="766684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A69850-EA47-4961-B0C8-CC9DA16F6135}"/>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3E50B419-CA04-49C6-8B21-694DF0AB1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611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5487-2404-46C7-8945-7EB6E41CD58E}"/>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B522553F-B898-406F-9250-4EF85FDEDA13}"/>
              </a:ext>
            </a:extLst>
          </p:cNvPr>
          <p:cNvGraphicFramePr>
            <a:graphicFrameLocks noGrp="1"/>
          </p:cNvGraphicFramePr>
          <p:nvPr>
            <p:ph type="chart" sz="quarter" idx="13"/>
            <p:extLst>
              <p:ext uri="{D42A27DB-BD31-4B8C-83A1-F6EECF244321}">
                <p14:modId xmlns:p14="http://schemas.microsoft.com/office/powerpoint/2010/main" val="2387603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4A7E3-9BE6-427E-BD46-2C794A5AA738}"/>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2B757C8C-0D9B-4FF6-9C22-765507F1F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043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76DD9-CE9B-4DFD-8CDE-B3C16065FBF6}"/>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31D333C6-C72C-4CE8-91BC-65F3AF2F73D4}"/>
              </a:ext>
            </a:extLst>
          </p:cNvPr>
          <p:cNvGraphicFramePr>
            <a:graphicFrameLocks noGrp="1"/>
          </p:cNvGraphicFramePr>
          <p:nvPr>
            <p:ph type="chart" sz="quarter" idx="13"/>
            <p:extLst>
              <p:ext uri="{D42A27DB-BD31-4B8C-83A1-F6EECF244321}">
                <p14:modId xmlns:p14="http://schemas.microsoft.com/office/powerpoint/2010/main" val="620491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F5D745-36D9-4218-A59E-112AAE686D9D}"/>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959633D9-B4C7-49BC-B07A-1C06929A38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560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16009-E2CC-4E86-89A5-4C185D071405}"/>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7FFC8ADF-7FDF-43F1-9A3D-E8692FDA53D8}"/>
              </a:ext>
            </a:extLst>
          </p:cNvPr>
          <p:cNvGraphicFramePr>
            <a:graphicFrameLocks noGrp="1"/>
          </p:cNvGraphicFramePr>
          <p:nvPr>
            <p:ph type="chart" sz="quarter" idx="13"/>
            <p:extLst>
              <p:ext uri="{D42A27DB-BD31-4B8C-83A1-F6EECF244321}">
                <p14:modId xmlns:p14="http://schemas.microsoft.com/office/powerpoint/2010/main" val="141541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4E7DE-FB0B-4D78-AF0A-49ECA618C1FC}"/>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EB2D4E4D-F915-4065-B6F3-98E7AC140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0579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68AA-4CD5-421C-ACD1-C98E44A108A9}"/>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5FDCCD5-DE5E-4029-A3D4-034738FE472B}"/>
              </a:ext>
            </a:extLst>
          </p:cNvPr>
          <p:cNvGraphicFramePr>
            <a:graphicFrameLocks noGrp="1"/>
          </p:cNvGraphicFramePr>
          <p:nvPr>
            <p:ph type="chart" sz="quarter" idx="13"/>
            <p:extLst>
              <p:ext uri="{D42A27DB-BD31-4B8C-83A1-F6EECF244321}">
                <p14:modId xmlns:p14="http://schemas.microsoft.com/office/powerpoint/2010/main" val="451899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EA3A10-182D-409C-95D5-2BED3B2F8B13}"/>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FA43660E-157F-4AB7-969A-4AF2103E7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531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5EF92-414B-4BDE-A0B1-A57AE9FA9983}"/>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3B61FD20-5293-48A1-B6F9-3D8FFF466339}"/>
              </a:ext>
            </a:extLst>
          </p:cNvPr>
          <p:cNvGraphicFramePr>
            <a:graphicFrameLocks noGrp="1"/>
          </p:cNvGraphicFramePr>
          <p:nvPr>
            <p:ph type="chart" sz="quarter" idx="13"/>
            <p:extLst>
              <p:ext uri="{D42A27DB-BD31-4B8C-83A1-F6EECF244321}">
                <p14:modId xmlns:p14="http://schemas.microsoft.com/office/powerpoint/2010/main" val="892497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B9B02-BF78-4AEA-BAC5-7B53E1AF533F}"/>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AC8D412D-6B5B-4EEC-87B0-F25061EC51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926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E8B34-248F-4B25-8443-0789D3E3A2F7}"/>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863689A6-5C50-4160-AAFA-EDED33B874F3}"/>
              </a:ext>
            </a:extLst>
          </p:cNvPr>
          <p:cNvGraphicFramePr>
            <a:graphicFrameLocks noGrp="1"/>
          </p:cNvGraphicFramePr>
          <p:nvPr>
            <p:ph type="chart" sz="quarter" idx="13"/>
            <p:extLst>
              <p:ext uri="{D42A27DB-BD31-4B8C-83A1-F6EECF244321}">
                <p14:modId xmlns:p14="http://schemas.microsoft.com/office/powerpoint/2010/main" val="978461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577C6-E379-4CE0-AF67-2ACDF45B9C5D}"/>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8F8488DB-B681-47A3-B29B-51217A0368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296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3AE2-88B3-4D65-BF6F-88252A7BE5AF}"/>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B03348F1-4EC6-4941-A6C1-AAB2A77B1CB6}"/>
              </a:ext>
            </a:extLst>
          </p:cNvPr>
          <p:cNvGraphicFramePr>
            <a:graphicFrameLocks noGrp="1"/>
          </p:cNvGraphicFramePr>
          <p:nvPr>
            <p:ph type="chart" sz="quarter" idx="13"/>
            <p:extLst>
              <p:ext uri="{D42A27DB-BD31-4B8C-83A1-F6EECF244321}">
                <p14:modId xmlns:p14="http://schemas.microsoft.com/office/powerpoint/2010/main" val="3421106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94DE24-C61A-4C4A-9159-C3C6F191B2CE}"/>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D4EDFB5F-0A25-41BF-ABF7-7A66057C78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368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A8E5C-7C76-4841-935A-6FD37E7EADB4}"/>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4FDEF979-76E7-4436-8BCC-B77F53490A16}"/>
              </a:ext>
            </a:extLst>
          </p:cNvPr>
          <p:cNvGraphicFramePr>
            <a:graphicFrameLocks noGrp="1"/>
          </p:cNvGraphicFramePr>
          <p:nvPr>
            <p:ph type="chart" sz="quarter" idx="13"/>
            <p:extLst>
              <p:ext uri="{D42A27DB-BD31-4B8C-83A1-F6EECF244321}">
                <p14:modId xmlns:p14="http://schemas.microsoft.com/office/powerpoint/2010/main" val="1011068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B8C195-C7FD-4A5C-AF62-C16E8AEB1829}"/>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2FD9F4AD-07DE-45B9-9328-1954640AC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62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3C0A-37BD-4AD9-8976-9605B93445EE}"/>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1DA2C61A-AB85-44FC-84A5-B185489F5766}"/>
              </a:ext>
            </a:extLst>
          </p:cNvPr>
          <p:cNvGraphicFramePr>
            <a:graphicFrameLocks noGrp="1"/>
          </p:cNvGraphicFramePr>
          <p:nvPr>
            <p:ph type="chart" sz="quarter" idx="13"/>
            <p:extLst>
              <p:ext uri="{D42A27DB-BD31-4B8C-83A1-F6EECF244321}">
                <p14:modId xmlns:p14="http://schemas.microsoft.com/office/powerpoint/2010/main" val="2479378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33EE3-59B3-4687-A9C7-67B0788FD2AA}"/>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C5B6CA50-8A7D-4A3F-A9B1-C673B8421C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34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7C4D4-F7C9-4F3B-8244-F72C99ECC139}"/>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DDC42EA0-2B93-425B-A952-E4B442D565C3}"/>
              </a:ext>
            </a:extLst>
          </p:cNvPr>
          <p:cNvGraphicFramePr>
            <a:graphicFrameLocks noGrp="1"/>
          </p:cNvGraphicFramePr>
          <p:nvPr>
            <p:ph type="chart" sz="quarter" idx="13"/>
            <p:extLst>
              <p:ext uri="{D42A27DB-BD31-4B8C-83A1-F6EECF244321}">
                <p14:modId xmlns:p14="http://schemas.microsoft.com/office/powerpoint/2010/main" val="3239252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DD081-FB3A-4720-B491-2828BA6E37D2}"/>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7C700EAA-B17E-46E2-AB22-C41A243233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787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E049-F1DD-41E5-AE29-34674269A0B5}"/>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2BB64F07-C413-4F6A-8C13-63C3F1952615}"/>
              </a:ext>
            </a:extLst>
          </p:cNvPr>
          <p:cNvGraphicFramePr>
            <a:graphicFrameLocks noGrp="1"/>
          </p:cNvGraphicFramePr>
          <p:nvPr>
            <p:ph type="chart" sz="quarter" idx="13"/>
            <p:extLst>
              <p:ext uri="{D42A27DB-BD31-4B8C-83A1-F6EECF244321}">
                <p14:modId xmlns:p14="http://schemas.microsoft.com/office/powerpoint/2010/main" val="3962687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3AADB-0512-4798-B7B9-BC6F59F19181}"/>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9ED59467-0C79-41ED-9D1B-A6F0EE2DF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804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60A5-F74E-4C4E-B6ED-93351A35DC85}"/>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E527B7C0-992D-48EC-8B05-F63320537237}"/>
              </a:ext>
            </a:extLst>
          </p:cNvPr>
          <p:cNvGraphicFramePr>
            <a:graphicFrameLocks noGrp="1"/>
          </p:cNvGraphicFramePr>
          <p:nvPr>
            <p:ph type="chart" sz="quarter" idx="13"/>
            <p:extLst>
              <p:ext uri="{D42A27DB-BD31-4B8C-83A1-F6EECF244321}">
                <p14:modId xmlns:p14="http://schemas.microsoft.com/office/powerpoint/2010/main" val="2394344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4E46E6-F2E5-4EFD-BCD5-4EF05C4DEF51}"/>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010CE0C8-A5E4-4301-B8AB-16F35C012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005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C70C-10B3-46D2-8926-EB314AF0B352}"/>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93C1B18D-A6C2-4B7B-8194-5AB83CD25572}"/>
              </a:ext>
            </a:extLst>
          </p:cNvPr>
          <p:cNvGraphicFramePr>
            <a:graphicFrameLocks noGrp="1"/>
          </p:cNvGraphicFramePr>
          <p:nvPr>
            <p:ph type="chart" sz="quarter" idx="13"/>
            <p:extLst>
              <p:ext uri="{D42A27DB-BD31-4B8C-83A1-F6EECF244321}">
                <p14:modId xmlns:p14="http://schemas.microsoft.com/office/powerpoint/2010/main" val="4005531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6C5F8-D602-4F7B-B0C1-39C276A36A14}"/>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9339FF0C-36DB-430D-B324-DB3704EC5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998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70101-4AE9-42F5-B7B1-18E44D868942}"/>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491FEDEB-9511-4935-A96B-3FF8040CB8BB}"/>
              </a:ext>
            </a:extLst>
          </p:cNvPr>
          <p:cNvGraphicFramePr>
            <a:graphicFrameLocks noGrp="1"/>
          </p:cNvGraphicFramePr>
          <p:nvPr>
            <p:ph type="chart" sz="quarter" idx="13"/>
            <p:extLst>
              <p:ext uri="{D42A27DB-BD31-4B8C-83A1-F6EECF244321}">
                <p14:modId xmlns:p14="http://schemas.microsoft.com/office/powerpoint/2010/main" val="310953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8CEB6-B181-4B7F-9E65-7CACD9A8E87E}"/>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C3068706-0708-4ADC-A180-50F06A093F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620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B961-E635-4791-A5CB-9CE8294D5701}"/>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594AE0D3-EE1A-44D9-9FD8-8D35FB0F8D68}"/>
              </a:ext>
            </a:extLst>
          </p:cNvPr>
          <p:cNvGraphicFramePr>
            <a:graphicFrameLocks noGrp="1"/>
          </p:cNvGraphicFramePr>
          <p:nvPr>
            <p:ph type="chart" sz="quarter" idx="13"/>
            <p:extLst>
              <p:ext uri="{D42A27DB-BD31-4B8C-83A1-F6EECF244321}">
                <p14:modId xmlns:p14="http://schemas.microsoft.com/office/powerpoint/2010/main" val="1497292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473A9E-EFD3-4723-8514-72903D5B2776}"/>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24B37C28-1BE6-40D4-ADA4-67FC1FB1A2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529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0698-CEB8-43A0-8DD3-B234AD1511D1}"/>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3E4E545F-275A-4399-9AD7-1BF519E2A065}"/>
              </a:ext>
            </a:extLst>
          </p:cNvPr>
          <p:cNvGraphicFramePr>
            <a:graphicFrameLocks noGrp="1"/>
          </p:cNvGraphicFramePr>
          <p:nvPr>
            <p:ph type="chart" sz="quarter" idx="13"/>
            <p:extLst>
              <p:ext uri="{D42A27DB-BD31-4B8C-83A1-F6EECF244321}">
                <p14:modId xmlns:p14="http://schemas.microsoft.com/office/powerpoint/2010/main" val="304918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4EDB9-64FC-404A-93A1-FD47105F505C}"/>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3880353F-4490-425F-8DDB-BA6B4E676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988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1CFA6-D7F2-4E9C-9FE2-156A058B828D}"/>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AB4C08D-55C2-4327-8E8C-367EF1642FE5}"/>
              </a:ext>
            </a:extLst>
          </p:cNvPr>
          <p:cNvGraphicFramePr>
            <a:graphicFrameLocks noGrp="1"/>
          </p:cNvGraphicFramePr>
          <p:nvPr>
            <p:ph type="chart" sz="quarter" idx="13"/>
            <p:extLst>
              <p:ext uri="{D42A27DB-BD31-4B8C-83A1-F6EECF244321}">
                <p14:modId xmlns:p14="http://schemas.microsoft.com/office/powerpoint/2010/main" val="4113176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DF7542-72CF-42E0-9C21-28B7B11F329A}"/>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B6BEDB57-929A-487A-9A67-A458EF08FA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125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70A6-A539-4131-AE43-691584337AA4}"/>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66A967EC-4EE8-41D3-9A20-1390E191E7A4}"/>
              </a:ext>
            </a:extLst>
          </p:cNvPr>
          <p:cNvGraphicFramePr>
            <a:graphicFrameLocks noGrp="1"/>
          </p:cNvGraphicFramePr>
          <p:nvPr>
            <p:ph type="tbl" sz="quarter" idx="13"/>
            <p:extLst>
              <p:ext uri="{D42A27DB-BD31-4B8C-83A1-F6EECF244321}">
                <p14:modId xmlns:p14="http://schemas.microsoft.com/office/powerpoint/2010/main" val="47222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6662998"/>
                    </a:ext>
                  </a:extLst>
                </a:gridCol>
                <a:gridCol w="1152144">
                  <a:extLst>
                    <a:ext uri="{9D8B030D-6E8A-4147-A177-3AD203B41FA5}">
                      <a16:colId xmlns:a16="http://schemas.microsoft.com/office/drawing/2014/main" val="682013826"/>
                    </a:ext>
                  </a:extLst>
                </a:gridCol>
                <a:gridCol w="1152144">
                  <a:extLst>
                    <a:ext uri="{9D8B030D-6E8A-4147-A177-3AD203B41FA5}">
                      <a16:colId xmlns:a16="http://schemas.microsoft.com/office/drawing/2014/main" val="1866760273"/>
                    </a:ext>
                  </a:extLst>
                </a:gridCol>
                <a:gridCol w="1152144">
                  <a:extLst>
                    <a:ext uri="{9D8B030D-6E8A-4147-A177-3AD203B41FA5}">
                      <a16:colId xmlns:a16="http://schemas.microsoft.com/office/drawing/2014/main" val="2142426086"/>
                    </a:ext>
                  </a:extLst>
                </a:gridCol>
                <a:gridCol w="1152144">
                  <a:extLst>
                    <a:ext uri="{9D8B030D-6E8A-4147-A177-3AD203B41FA5}">
                      <a16:colId xmlns:a16="http://schemas.microsoft.com/office/drawing/2014/main" val="2495862354"/>
                    </a:ext>
                  </a:extLst>
                </a:gridCol>
                <a:gridCol w="1152144">
                  <a:extLst>
                    <a:ext uri="{9D8B030D-6E8A-4147-A177-3AD203B41FA5}">
                      <a16:colId xmlns:a16="http://schemas.microsoft.com/office/drawing/2014/main" val="230109414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91776134"/>
                  </a:ext>
                </a:extLst>
              </a:tr>
              <a:tr h="370840">
                <a:tc>
                  <a:txBody>
                    <a:bodyPr/>
                    <a:lstStyle/>
                    <a:p>
                      <a:r>
                        <a:rPr lang="en-US" sz="1000"/>
                        <a:t>#racedtowin</a:t>
                      </a:r>
                    </a:p>
                  </a:txBody>
                  <a:tcPr/>
                </a:tc>
                <a:tc>
                  <a:txBody>
                    <a:bodyPr/>
                    <a:lstStyle/>
                    <a:p>
                      <a:r>
                        <a:rPr lang="en-US" sz="1000"/>
                        <a:t>24</a:t>
                      </a:r>
                    </a:p>
                  </a:txBody>
                  <a:tcPr/>
                </a:tc>
                <a:tc>
                  <a:txBody>
                    <a:bodyPr/>
                    <a:lstStyle/>
                    <a:p>
                      <a:r>
                        <a:rPr lang="en-US" sz="1000"/>
                        <a:t>33.166666666667</a:t>
                      </a:r>
                    </a:p>
                  </a:txBody>
                  <a:tcPr/>
                </a:tc>
                <a:tc>
                  <a:txBody>
                    <a:bodyPr/>
                    <a:lstStyle/>
                    <a:p>
                      <a:r>
                        <a:rPr lang="en-US" sz="1000"/>
                        <a:t>0.91666666666667</a:t>
                      </a:r>
                    </a:p>
                  </a:txBody>
                  <a:tcPr/>
                </a:tc>
                <a:tc>
                  <a:txBody>
                    <a:bodyPr/>
                    <a:lstStyle/>
                    <a:p>
                      <a:r>
                        <a:rPr lang="en-US" sz="1000"/>
                        <a:t>1.9166666666667</a:t>
                      </a:r>
                    </a:p>
                  </a:txBody>
                  <a:tcPr/>
                </a:tc>
                <a:tc>
                  <a:txBody>
                    <a:bodyPr/>
                    <a:lstStyle/>
                    <a:p>
                      <a:r>
                        <a:rPr lang="en-US" sz="1000"/>
                        <a:t>36</a:t>
                      </a:r>
                    </a:p>
                  </a:txBody>
                  <a:tcPr/>
                </a:tc>
                <a:extLst>
                  <a:ext uri="{0D108BD9-81ED-4DB2-BD59-A6C34878D82A}">
                    <a16:rowId xmlns:a16="http://schemas.microsoft.com/office/drawing/2014/main" val="2380606150"/>
                  </a:ext>
                </a:extLst>
              </a:tr>
              <a:tr h="370840">
                <a:tc>
                  <a:txBody>
                    <a:bodyPr/>
                    <a:lstStyle/>
                    <a:p>
                      <a:r>
                        <a:rPr lang="en-US" sz="1000"/>
                        <a:t>#creemosenlasbicis</a:t>
                      </a:r>
                    </a:p>
                  </a:txBody>
                  <a:tcPr/>
                </a:tc>
                <a:tc>
                  <a:txBody>
                    <a:bodyPr/>
                    <a:lstStyle/>
                    <a:p>
                      <a:r>
                        <a:rPr lang="en-US" sz="1000"/>
                        <a:t>20</a:t>
                      </a:r>
                    </a:p>
                  </a:txBody>
                  <a:tcPr/>
                </a:tc>
                <a:tc>
                  <a:txBody>
                    <a:bodyPr/>
                    <a:lstStyle/>
                    <a:p>
                      <a:r>
                        <a:rPr lang="en-US" sz="1000"/>
                        <a:t>36.45</a:t>
                      </a:r>
                    </a:p>
                  </a:txBody>
                  <a:tcPr/>
                </a:tc>
                <a:tc>
                  <a:txBody>
                    <a:bodyPr/>
                    <a:lstStyle/>
                    <a:p>
                      <a:r>
                        <a:rPr lang="en-US" sz="1000"/>
                        <a:t>0.65</a:t>
                      </a:r>
                    </a:p>
                  </a:txBody>
                  <a:tcPr/>
                </a:tc>
                <a:tc>
                  <a:txBody>
                    <a:bodyPr/>
                    <a:lstStyle/>
                    <a:p>
                      <a:r>
                        <a:rPr lang="en-US" sz="1000"/>
                        <a:t>1.8</a:t>
                      </a:r>
                    </a:p>
                  </a:txBody>
                  <a:tcPr/>
                </a:tc>
                <a:tc>
                  <a:txBody>
                    <a:bodyPr/>
                    <a:lstStyle/>
                    <a:p>
                      <a:r>
                        <a:rPr lang="en-US" sz="1000"/>
                        <a:t>38.9</a:t>
                      </a:r>
                    </a:p>
                  </a:txBody>
                  <a:tcPr/>
                </a:tc>
                <a:extLst>
                  <a:ext uri="{0D108BD9-81ED-4DB2-BD59-A6C34878D82A}">
                    <a16:rowId xmlns:a16="http://schemas.microsoft.com/office/drawing/2014/main" val="62032696"/>
                  </a:ext>
                </a:extLst>
              </a:tr>
              <a:tr h="370840">
                <a:tc>
                  <a:txBody>
                    <a:bodyPr/>
                    <a:lstStyle/>
                    <a:p>
                      <a:r>
                        <a:rPr lang="en-US" sz="1000"/>
                        <a:t>#SCOTTargentina</a:t>
                      </a:r>
                    </a:p>
                  </a:txBody>
                  <a:tcPr/>
                </a:tc>
                <a:tc>
                  <a:txBody>
                    <a:bodyPr/>
                    <a:lstStyle/>
                    <a:p>
                      <a:r>
                        <a:rPr lang="en-US" sz="1000"/>
                        <a:t>17</a:t>
                      </a:r>
                    </a:p>
                  </a:txBody>
                  <a:tcPr/>
                </a:tc>
                <a:tc>
                  <a:txBody>
                    <a:bodyPr/>
                    <a:lstStyle/>
                    <a:p>
                      <a:r>
                        <a:rPr lang="en-US" sz="1000"/>
                        <a:t>52.705882352941</a:t>
                      </a:r>
                    </a:p>
                  </a:txBody>
                  <a:tcPr/>
                </a:tc>
                <a:tc>
                  <a:txBody>
                    <a:bodyPr/>
                    <a:lstStyle/>
                    <a:p>
                      <a:r>
                        <a:rPr lang="en-US" sz="1000"/>
                        <a:t>2.8823529411765</a:t>
                      </a:r>
                    </a:p>
                  </a:txBody>
                  <a:tcPr/>
                </a:tc>
                <a:tc>
                  <a:txBody>
                    <a:bodyPr/>
                    <a:lstStyle/>
                    <a:p>
                      <a:r>
                        <a:rPr lang="en-US" sz="1000"/>
                        <a:t>1.7058823529412</a:t>
                      </a:r>
                    </a:p>
                  </a:txBody>
                  <a:tcPr/>
                </a:tc>
                <a:tc>
                  <a:txBody>
                    <a:bodyPr/>
                    <a:lstStyle/>
                    <a:p>
                      <a:r>
                        <a:rPr lang="en-US" sz="1000"/>
                        <a:t>57.294117647059</a:t>
                      </a:r>
                    </a:p>
                  </a:txBody>
                  <a:tcPr/>
                </a:tc>
                <a:extLst>
                  <a:ext uri="{0D108BD9-81ED-4DB2-BD59-A6C34878D82A}">
                    <a16:rowId xmlns:a16="http://schemas.microsoft.com/office/drawing/2014/main" val="3776703742"/>
                  </a:ext>
                </a:extLst>
              </a:tr>
              <a:tr h="370840">
                <a:tc>
                  <a:txBody>
                    <a:bodyPr/>
                    <a:lstStyle/>
                    <a:p>
                      <a:r>
                        <a:rPr lang="en-US" sz="1000"/>
                        <a:t>#SCOTTbikes</a:t>
                      </a:r>
                    </a:p>
                  </a:txBody>
                  <a:tcPr/>
                </a:tc>
                <a:tc>
                  <a:txBody>
                    <a:bodyPr/>
                    <a:lstStyle/>
                    <a:p>
                      <a:r>
                        <a:rPr lang="en-US" sz="1000"/>
                        <a:t>17</a:t>
                      </a:r>
                    </a:p>
                  </a:txBody>
                  <a:tcPr/>
                </a:tc>
                <a:tc>
                  <a:txBody>
                    <a:bodyPr/>
                    <a:lstStyle/>
                    <a:p>
                      <a:r>
                        <a:rPr lang="en-US" sz="1000"/>
                        <a:t>52.705882352941</a:t>
                      </a:r>
                    </a:p>
                  </a:txBody>
                  <a:tcPr/>
                </a:tc>
                <a:tc>
                  <a:txBody>
                    <a:bodyPr/>
                    <a:lstStyle/>
                    <a:p>
                      <a:r>
                        <a:rPr lang="en-US" sz="1000"/>
                        <a:t>2.8823529411765</a:t>
                      </a:r>
                    </a:p>
                  </a:txBody>
                  <a:tcPr/>
                </a:tc>
                <a:tc>
                  <a:txBody>
                    <a:bodyPr/>
                    <a:lstStyle/>
                    <a:p>
                      <a:r>
                        <a:rPr lang="en-US" sz="1000"/>
                        <a:t>1.7058823529412</a:t>
                      </a:r>
                    </a:p>
                  </a:txBody>
                  <a:tcPr/>
                </a:tc>
                <a:tc>
                  <a:txBody>
                    <a:bodyPr/>
                    <a:lstStyle/>
                    <a:p>
                      <a:r>
                        <a:rPr lang="en-US" sz="1000"/>
                        <a:t>57.294117647059</a:t>
                      </a:r>
                    </a:p>
                  </a:txBody>
                  <a:tcPr/>
                </a:tc>
                <a:extLst>
                  <a:ext uri="{0D108BD9-81ED-4DB2-BD59-A6C34878D82A}">
                    <a16:rowId xmlns:a16="http://schemas.microsoft.com/office/drawing/2014/main" val="1458822297"/>
                  </a:ext>
                </a:extLst>
              </a:tr>
              <a:tr h="370840">
                <a:tc>
                  <a:txBody>
                    <a:bodyPr/>
                    <a:lstStyle/>
                    <a:p>
                      <a:r>
                        <a:rPr lang="en-US" sz="1000"/>
                        <a:t>#GoOutside</a:t>
                      </a:r>
                    </a:p>
                  </a:txBody>
                  <a:tcPr/>
                </a:tc>
                <a:tc>
                  <a:txBody>
                    <a:bodyPr/>
                    <a:lstStyle/>
                    <a:p>
                      <a:r>
                        <a:rPr lang="en-US" sz="1000"/>
                        <a:t>17</a:t>
                      </a:r>
                    </a:p>
                  </a:txBody>
                  <a:tcPr/>
                </a:tc>
                <a:tc>
                  <a:txBody>
                    <a:bodyPr/>
                    <a:lstStyle/>
                    <a:p>
                      <a:r>
                        <a:rPr lang="en-US" sz="1000"/>
                        <a:t>42.588235294118</a:t>
                      </a:r>
                    </a:p>
                  </a:txBody>
                  <a:tcPr/>
                </a:tc>
                <a:tc>
                  <a:txBody>
                    <a:bodyPr/>
                    <a:lstStyle/>
                    <a:p>
                      <a:r>
                        <a:rPr lang="en-US" sz="1000"/>
                        <a:t>1.1764705882353</a:t>
                      </a:r>
                    </a:p>
                  </a:txBody>
                  <a:tcPr/>
                </a:tc>
                <a:tc>
                  <a:txBody>
                    <a:bodyPr/>
                    <a:lstStyle/>
                    <a:p>
                      <a:r>
                        <a:rPr lang="en-US" sz="1000"/>
                        <a:t>4.9411764705882</a:t>
                      </a:r>
                    </a:p>
                  </a:txBody>
                  <a:tcPr/>
                </a:tc>
                <a:tc>
                  <a:txBody>
                    <a:bodyPr/>
                    <a:lstStyle/>
                    <a:p>
                      <a:r>
                        <a:rPr lang="en-US" sz="1000"/>
                        <a:t>48.705882352941</a:t>
                      </a:r>
                    </a:p>
                  </a:txBody>
                  <a:tcPr/>
                </a:tc>
                <a:extLst>
                  <a:ext uri="{0D108BD9-81ED-4DB2-BD59-A6C34878D82A}">
                    <a16:rowId xmlns:a16="http://schemas.microsoft.com/office/drawing/2014/main" val="3651489968"/>
                  </a:ext>
                </a:extLst>
              </a:tr>
              <a:tr h="370840">
                <a:tc>
                  <a:txBody>
                    <a:bodyPr/>
                    <a:lstStyle/>
                    <a:p>
                      <a:r>
                        <a:rPr lang="en-US" sz="1000"/>
                        <a:t>#RacedToWin</a:t>
                      </a:r>
                    </a:p>
                  </a:txBody>
                  <a:tcPr/>
                </a:tc>
                <a:tc>
                  <a:txBody>
                    <a:bodyPr/>
                    <a:lstStyle/>
                    <a:p>
                      <a:r>
                        <a:rPr lang="en-US" sz="1000"/>
                        <a:t>16</a:t>
                      </a:r>
                    </a:p>
                  </a:txBody>
                  <a:tcPr/>
                </a:tc>
                <a:tc>
                  <a:txBody>
                    <a:bodyPr/>
                    <a:lstStyle/>
                    <a:p>
                      <a:r>
                        <a:rPr lang="en-US" sz="1000"/>
                        <a:t>44.125</a:t>
                      </a:r>
                    </a:p>
                  </a:txBody>
                  <a:tcPr/>
                </a:tc>
                <a:tc>
                  <a:txBody>
                    <a:bodyPr/>
                    <a:lstStyle/>
                    <a:p>
                      <a:r>
                        <a:rPr lang="en-US" sz="1000"/>
                        <a:t>1.25</a:t>
                      </a:r>
                    </a:p>
                  </a:txBody>
                  <a:tcPr/>
                </a:tc>
                <a:tc>
                  <a:txBody>
                    <a:bodyPr/>
                    <a:lstStyle/>
                    <a:p>
                      <a:r>
                        <a:rPr lang="en-US" sz="1000"/>
                        <a:t>5.1875</a:t>
                      </a:r>
                    </a:p>
                  </a:txBody>
                  <a:tcPr/>
                </a:tc>
                <a:tc>
                  <a:txBody>
                    <a:bodyPr/>
                    <a:lstStyle/>
                    <a:p>
                      <a:r>
                        <a:rPr lang="en-US" sz="1000"/>
                        <a:t>50.5625</a:t>
                      </a:r>
                    </a:p>
                  </a:txBody>
                  <a:tcPr/>
                </a:tc>
                <a:extLst>
                  <a:ext uri="{0D108BD9-81ED-4DB2-BD59-A6C34878D82A}">
                    <a16:rowId xmlns:a16="http://schemas.microsoft.com/office/drawing/2014/main" val="3975929339"/>
                  </a:ext>
                </a:extLst>
              </a:tr>
              <a:tr h="370840">
                <a:tc>
                  <a:txBody>
                    <a:bodyPr/>
                    <a:lstStyle/>
                    <a:p>
                      <a:r>
                        <a:rPr lang="en-US" sz="1000"/>
                        <a:t>#trekbikes</a:t>
                      </a:r>
                    </a:p>
                  </a:txBody>
                  <a:tcPr/>
                </a:tc>
                <a:tc>
                  <a:txBody>
                    <a:bodyPr/>
                    <a:lstStyle/>
                    <a:p>
                      <a:r>
                        <a:rPr lang="en-US" sz="1000"/>
                        <a:t>12</a:t>
                      </a:r>
                    </a:p>
                  </a:txBody>
                  <a:tcPr/>
                </a:tc>
                <a:tc>
                  <a:txBody>
                    <a:bodyPr/>
                    <a:lstStyle/>
                    <a:p>
                      <a:r>
                        <a:rPr lang="en-US" sz="1000"/>
                        <a:t>33.166666666667</a:t>
                      </a:r>
                    </a:p>
                  </a:txBody>
                  <a:tcPr/>
                </a:tc>
                <a:tc>
                  <a:txBody>
                    <a:bodyPr/>
                    <a:lstStyle/>
                    <a:p>
                      <a:r>
                        <a:rPr lang="en-US" sz="1000"/>
                        <a:t>0.91666666666667</a:t>
                      </a:r>
                    </a:p>
                  </a:txBody>
                  <a:tcPr/>
                </a:tc>
                <a:tc>
                  <a:txBody>
                    <a:bodyPr/>
                    <a:lstStyle/>
                    <a:p>
                      <a:r>
                        <a:rPr lang="en-US" sz="1000"/>
                        <a:t>1.9166666666667</a:t>
                      </a:r>
                    </a:p>
                  </a:txBody>
                  <a:tcPr/>
                </a:tc>
                <a:tc>
                  <a:txBody>
                    <a:bodyPr/>
                    <a:lstStyle/>
                    <a:p>
                      <a:r>
                        <a:rPr lang="en-US" sz="1000"/>
                        <a:t>36</a:t>
                      </a:r>
                    </a:p>
                  </a:txBody>
                  <a:tcPr/>
                </a:tc>
                <a:extLst>
                  <a:ext uri="{0D108BD9-81ED-4DB2-BD59-A6C34878D82A}">
                    <a16:rowId xmlns:a16="http://schemas.microsoft.com/office/drawing/2014/main" val="2662456466"/>
                  </a:ext>
                </a:extLst>
              </a:tr>
              <a:tr h="370840">
                <a:tc>
                  <a:txBody>
                    <a:bodyPr/>
                    <a:lstStyle/>
                    <a:p>
                      <a:r>
                        <a:rPr lang="en-US" sz="1000"/>
                        <a:t>#trekargentina</a:t>
                      </a:r>
                    </a:p>
                  </a:txBody>
                  <a:tcPr/>
                </a:tc>
                <a:tc>
                  <a:txBody>
                    <a:bodyPr/>
                    <a:lstStyle/>
                    <a:p>
                      <a:r>
                        <a:rPr lang="en-US" sz="1000"/>
                        <a:t>12</a:t>
                      </a:r>
                    </a:p>
                  </a:txBody>
                  <a:tcPr/>
                </a:tc>
                <a:tc>
                  <a:txBody>
                    <a:bodyPr/>
                    <a:lstStyle/>
                    <a:p>
                      <a:r>
                        <a:rPr lang="en-US" sz="1000"/>
                        <a:t>33.166666666667</a:t>
                      </a:r>
                    </a:p>
                  </a:txBody>
                  <a:tcPr/>
                </a:tc>
                <a:tc>
                  <a:txBody>
                    <a:bodyPr/>
                    <a:lstStyle/>
                    <a:p>
                      <a:r>
                        <a:rPr lang="en-US" sz="1000"/>
                        <a:t>0.91666666666667</a:t>
                      </a:r>
                    </a:p>
                  </a:txBody>
                  <a:tcPr/>
                </a:tc>
                <a:tc>
                  <a:txBody>
                    <a:bodyPr/>
                    <a:lstStyle/>
                    <a:p>
                      <a:r>
                        <a:rPr lang="en-US" sz="1000"/>
                        <a:t>1.9166666666667</a:t>
                      </a:r>
                    </a:p>
                  </a:txBody>
                  <a:tcPr/>
                </a:tc>
                <a:tc>
                  <a:txBody>
                    <a:bodyPr/>
                    <a:lstStyle/>
                    <a:p>
                      <a:r>
                        <a:rPr lang="en-US" sz="1000"/>
                        <a:t>36</a:t>
                      </a:r>
                    </a:p>
                  </a:txBody>
                  <a:tcPr/>
                </a:tc>
                <a:extLst>
                  <a:ext uri="{0D108BD9-81ED-4DB2-BD59-A6C34878D82A}">
                    <a16:rowId xmlns:a16="http://schemas.microsoft.com/office/drawing/2014/main" val="644064572"/>
                  </a:ext>
                </a:extLst>
              </a:tr>
              <a:tr h="370840">
                <a:tc>
                  <a:txBody>
                    <a:bodyPr/>
                    <a:lstStyle/>
                    <a:p>
                      <a:r>
                        <a:rPr lang="en-US" sz="1000"/>
                        <a:t>#bontragerargentina</a:t>
                      </a:r>
                    </a:p>
                  </a:txBody>
                  <a:tcPr/>
                </a:tc>
                <a:tc>
                  <a:txBody>
                    <a:bodyPr/>
                    <a:lstStyle/>
                    <a:p>
                      <a:r>
                        <a:rPr lang="en-US" sz="1000"/>
                        <a:t>12</a:t>
                      </a:r>
                    </a:p>
                  </a:txBody>
                  <a:tcPr/>
                </a:tc>
                <a:tc>
                  <a:txBody>
                    <a:bodyPr/>
                    <a:lstStyle/>
                    <a:p>
                      <a:r>
                        <a:rPr lang="en-US" sz="1000"/>
                        <a:t>33.166666666667</a:t>
                      </a:r>
                    </a:p>
                  </a:txBody>
                  <a:tcPr/>
                </a:tc>
                <a:tc>
                  <a:txBody>
                    <a:bodyPr/>
                    <a:lstStyle/>
                    <a:p>
                      <a:r>
                        <a:rPr lang="en-US" sz="1000"/>
                        <a:t>0.91666666666667</a:t>
                      </a:r>
                    </a:p>
                  </a:txBody>
                  <a:tcPr/>
                </a:tc>
                <a:tc>
                  <a:txBody>
                    <a:bodyPr/>
                    <a:lstStyle/>
                    <a:p>
                      <a:r>
                        <a:rPr lang="en-US" sz="1000"/>
                        <a:t>1.9166666666667</a:t>
                      </a:r>
                    </a:p>
                  </a:txBody>
                  <a:tcPr/>
                </a:tc>
                <a:tc>
                  <a:txBody>
                    <a:bodyPr/>
                    <a:lstStyle/>
                    <a:p>
                      <a:r>
                        <a:rPr lang="en-US" sz="1000"/>
                        <a:t>36</a:t>
                      </a:r>
                    </a:p>
                  </a:txBody>
                  <a:tcPr/>
                </a:tc>
                <a:extLst>
                  <a:ext uri="{0D108BD9-81ED-4DB2-BD59-A6C34878D82A}">
                    <a16:rowId xmlns:a16="http://schemas.microsoft.com/office/drawing/2014/main" val="3288641672"/>
                  </a:ext>
                </a:extLst>
              </a:tr>
              <a:tr h="370840">
                <a:tc>
                  <a:txBody>
                    <a:bodyPr/>
                    <a:lstStyle/>
                    <a:p>
                      <a:r>
                        <a:rPr lang="en-US" sz="1000"/>
                        <a:t>#gooutside</a:t>
                      </a:r>
                    </a:p>
                  </a:txBody>
                  <a:tcPr/>
                </a:tc>
                <a:tc>
                  <a:txBody>
                    <a:bodyPr/>
                    <a:lstStyle/>
                    <a:p>
                      <a:r>
                        <a:rPr lang="en-US" sz="1000"/>
                        <a:t>12</a:t>
                      </a:r>
                    </a:p>
                  </a:txBody>
                  <a:tcPr/>
                </a:tc>
                <a:tc>
                  <a:txBody>
                    <a:bodyPr/>
                    <a:lstStyle/>
                    <a:p>
                      <a:r>
                        <a:rPr lang="en-US" sz="1000"/>
                        <a:t>33.166666666667</a:t>
                      </a:r>
                    </a:p>
                  </a:txBody>
                  <a:tcPr/>
                </a:tc>
                <a:tc>
                  <a:txBody>
                    <a:bodyPr/>
                    <a:lstStyle/>
                    <a:p>
                      <a:r>
                        <a:rPr lang="en-US" sz="1000"/>
                        <a:t>0.91666666666667</a:t>
                      </a:r>
                    </a:p>
                  </a:txBody>
                  <a:tcPr/>
                </a:tc>
                <a:tc>
                  <a:txBody>
                    <a:bodyPr/>
                    <a:lstStyle/>
                    <a:p>
                      <a:r>
                        <a:rPr lang="en-US" sz="1000"/>
                        <a:t>1.9166666666667</a:t>
                      </a:r>
                    </a:p>
                  </a:txBody>
                  <a:tcPr/>
                </a:tc>
                <a:tc>
                  <a:txBody>
                    <a:bodyPr/>
                    <a:lstStyle/>
                    <a:p>
                      <a:r>
                        <a:rPr lang="en-US" sz="1000"/>
                        <a:t>36</a:t>
                      </a:r>
                    </a:p>
                  </a:txBody>
                  <a:tcPr/>
                </a:tc>
                <a:extLst>
                  <a:ext uri="{0D108BD9-81ED-4DB2-BD59-A6C34878D82A}">
                    <a16:rowId xmlns:a16="http://schemas.microsoft.com/office/drawing/2014/main" val="3388275048"/>
                  </a:ext>
                </a:extLst>
              </a:tr>
            </a:tbl>
          </a:graphicData>
        </a:graphic>
      </p:graphicFrame>
      <p:sp>
        <p:nvSpPr>
          <p:cNvPr id="4" name="Text Placeholder 3">
            <a:extLst>
              <a:ext uri="{FF2B5EF4-FFF2-40B4-BE49-F238E27FC236}">
                <a16:creationId xmlns:a16="http://schemas.microsoft.com/office/drawing/2014/main" id="{0720AA73-957D-410C-8147-BB0E6201F178}"/>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146739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5B25-0C62-40A2-A168-408F56B56762}"/>
              </a:ext>
            </a:extLst>
          </p:cNvPr>
          <p:cNvSpPr>
            <a:spLocks noGrp="1"/>
          </p:cNvSpPr>
          <p:nvPr>
            <p:ph type="title"/>
          </p:nvPr>
        </p:nvSpPr>
        <p:spPr/>
        <p:txBody>
          <a:bodyPr/>
          <a:lstStyle/>
          <a:p>
            <a:r>
              <a:rPr lang="en-US"/>
              <a:t>Facebook Post Table + Reactions | Scott - 1 of 21</a:t>
            </a:r>
          </a:p>
        </p:txBody>
      </p:sp>
      <p:graphicFrame>
        <p:nvGraphicFramePr>
          <p:cNvPr id="5" name="Table Placeholder 4">
            <a:extLst>
              <a:ext uri="{FF2B5EF4-FFF2-40B4-BE49-F238E27FC236}">
                <a16:creationId xmlns:a16="http://schemas.microsoft.com/office/drawing/2014/main" id="{746B6FD3-7FFD-438B-96E5-AFBCC8EC2A26}"/>
              </a:ext>
            </a:extLst>
          </p:cNvPr>
          <p:cNvGraphicFramePr>
            <a:graphicFrameLocks noGrp="1"/>
          </p:cNvGraphicFramePr>
          <p:nvPr>
            <p:ph type="tbl" sz="quarter" idx="13"/>
            <p:extLst>
              <p:ext uri="{D42A27DB-BD31-4B8C-83A1-F6EECF244321}">
                <p14:modId xmlns:p14="http://schemas.microsoft.com/office/powerpoint/2010/main" val="68657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5428005"/>
                    </a:ext>
                  </a:extLst>
                </a:gridCol>
                <a:gridCol w="493776">
                  <a:extLst>
                    <a:ext uri="{9D8B030D-6E8A-4147-A177-3AD203B41FA5}">
                      <a16:colId xmlns:a16="http://schemas.microsoft.com/office/drawing/2014/main" val="3050638303"/>
                    </a:ext>
                  </a:extLst>
                </a:gridCol>
                <a:gridCol w="493776">
                  <a:extLst>
                    <a:ext uri="{9D8B030D-6E8A-4147-A177-3AD203B41FA5}">
                      <a16:colId xmlns:a16="http://schemas.microsoft.com/office/drawing/2014/main" val="2750425109"/>
                    </a:ext>
                  </a:extLst>
                </a:gridCol>
                <a:gridCol w="493776">
                  <a:extLst>
                    <a:ext uri="{9D8B030D-6E8A-4147-A177-3AD203B41FA5}">
                      <a16:colId xmlns:a16="http://schemas.microsoft.com/office/drawing/2014/main" val="173842221"/>
                    </a:ext>
                  </a:extLst>
                </a:gridCol>
                <a:gridCol w="493776">
                  <a:extLst>
                    <a:ext uri="{9D8B030D-6E8A-4147-A177-3AD203B41FA5}">
                      <a16:colId xmlns:a16="http://schemas.microsoft.com/office/drawing/2014/main" val="1307991625"/>
                    </a:ext>
                  </a:extLst>
                </a:gridCol>
                <a:gridCol w="493776">
                  <a:extLst>
                    <a:ext uri="{9D8B030D-6E8A-4147-A177-3AD203B41FA5}">
                      <a16:colId xmlns:a16="http://schemas.microsoft.com/office/drawing/2014/main" val="196812381"/>
                    </a:ext>
                  </a:extLst>
                </a:gridCol>
                <a:gridCol w="493776">
                  <a:extLst>
                    <a:ext uri="{9D8B030D-6E8A-4147-A177-3AD203B41FA5}">
                      <a16:colId xmlns:a16="http://schemas.microsoft.com/office/drawing/2014/main" val="372999194"/>
                    </a:ext>
                  </a:extLst>
                </a:gridCol>
                <a:gridCol w="493776">
                  <a:extLst>
                    <a:ext uri="{9D8B030D-6E8A-4147-A177-3AD203B41FA5}">
                      <a16:colId xmlns:a16="http://schemas.microsoft.com/office/drawing/2014/main" val="3549093393"/>
                    </a:ext>
                  </a:extLst>
                </a:gridCol>
                <a:gridCol w="493776">
                  <a:extLst>
                    <a:ext uri="{9D8B030D-6E8A-4147-A177-3AD203B41FA5}">
                      <a16:colId xmlns:a16="http://schemas.microsoft.com/office/drawing/2014/main" val="1545856924"/>
                    </a:ext>
                  </a:extLst>
                </a:gridCol>
                <a:gridCol w="493776">
                  <a:extLst>
                    <a:ext uri="{9D8B030D-6E8A-4147-A177-3AD203B41FA5}">
                      <a16:colId xmlns:a16="http://schemas.microsoft.com/office/drawing/2014/main" val="472061447"/>
                    </a:ext>
                  </a:extLst>
                </a:gridCol>
                <a:gridCol w="493776">
                  <a:extLst>
                    <a:ext uri="{9D8B030D-6E8A-4147-A177-3AD203B41FA5}">
                      <a16:colId xmlns:a16="http://schemas.microsoft.com/office/drawing/2014/main" val="3333422646"/>
                    </a:ext>
                  </a:extLst>
                </a:gridCol>
                <a:gridCol w="493776">
                  <a:extLst>
                    <a:ext uri="{9D8B030D-6E8A-4147-A177-3AD203B41FA5}">
                      <a16:colId xmlns:a16="http://schemas.microsoft.com/office/drawing/2014/main" val="406044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128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- 2021-05-31 17:25:46</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8801879"/>
                  </a:ext>
                </a:extLst>
              </a:tr>
            </a:tbl>
          </a:graphicData>
        </a:graphic>
      </p:graphicFrame>
      <p:sp>
        <p:nvSpPr>
          <p:cNvPr id="4" name="Text Placeholder 3">
            <a:extLst>
              <a:ext uri="{FF2B5EF4-FFF2-40B4-BE49-F238E27FC236}">
                <a16:creationId xmlns:a16="http://schemas.microsoft.com/office/drawing/2014/main" id="{D7720037-8B40-461F-A624-509D7D3982C2}"/>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92239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9DD1C-13E2-4067-92E8-AF7BCB3329B9}"/>
              </a:ext>
            </a:extLst>
          </p:cNvPr>
          <p:cNvSpPr>
            <a:spLocks noGrp="1"/>
          </p:cNvSpPr>
          <p:nvPr>
            <p:ph type="title"/>
          </p:nvPr>
        </p:nvSpPr>
        <p:spPr/>
        <p:txBody>
          <a:bodyPr/>
          <a:lstStyle/>
          <a:p>
            <a:r>
              <a:rPr lang="en-US"/>
              <a:t>Facebook Post Table + Reactions | Scott - 2 of 21</a:t>
            </a:r>
          </a:p>
        </p:txBody>
      </p:sp>
      <p:graphicFrame>
        <p:nvGraphicFramePr>
          <p:cNvPr id="5" name="Table Placeholder 4">
            <a:extLst>
              <a:ext uri="{FF2B5EF4-FFF2-40B4-BE49-F238E27FC236}">
                <a16:creationId xmlns:a16="http://schemas.microsoft.com/office/drawing/2014/main" id="{BA4E37DE-F30D-42AE-9ABE-24554143008A}"/>
              </a:ext>
            </a:extLst>
          </p:cNvPr>
          <p:cNvGraphicFramePr>
            <a:graphicFrameLocks noGrp="1"/>
          </p:cNvGraphicFramePr>
          <p:nvPr>
            <p:ph type="tbl" sz="quarter" idx="13"/>
            <p:extLst>
              <p:ext uri="{D42A27DB-BD31-4B8C-83A1-F6EECF244321}">
                <p14:modId xmlns:p14="http://schemas.microsoft.com/office/powerpoint/2010/main" val="25329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5029990"/>
                    </a:ext>
                  </a:extLst>
                </a:gridCol>
                <a:gridCol w="493776">
                  <a:extLst>
                    <a:ext uri="{9D8B030D-6E8A-4147-A177-3AD203B41FA5}">
                      <a16:colId xmlns:a16="http://schemas.microsoft.com/office/drawing/2014/main" val="280976114"/>
                    </a:ext>
                  </a:extLst>
                </a:gridCol>
                <a:gridCol w="493776">
                  <a:extLst>
                    <a:ext uri="{9D8B030D-6E8A-4147-A177-3AD203B41FA5}">
                      <a16:colId xmlns:a16="http://schemas.microsoft.com/office/drawing/2014/main" val="4273923089"/>
                    </a:ext>
                  </a:extLst>
                </a:gridCol>
                <a:gridCol w="493776">
                  <a:extLst>
                    <a:ext uri="{9D8B030D-6E8A-4147-A177-3AD203B41FA5}">
                      <a16:colId xmlns:a16="http://schemas.microsoft.com/office/drawing/2014/main" val="922683194"/>
                    </a:ext>
                  </a:extLst>
                </a:gridCol>
                <a:gridCol w="493776">
                  <a:extLst>
                    <a:ext uri="{9D8B030D-6E8A-4147-A177-3AD203B41FA5}">
                      <a16:colId xmlns:a16="http://schemas.microsoft.com/office/drawing/2014/main" val="1209289448"/>
                    </a:ext>
                  </a:extLst>
                </a:gridCol>
                <a:gridCol w="493776">
                  <a:extLst>
                    <a:ext uri="{9D8B030D-6E8A-4147-A177-3AD203B41FA5}">
                      <a16:colId xmlns:a16="http://schemas.microsoft.com/office/drawing/2014/main" val="3611163900"/>
                    </a:ext>
                  </a:extLst>
                </a:gridCol>
                <a:gridCol w="493776">
                  <a:extLst>
                    <a:ext uri="{9D8B030D-6E8A-4147-A177-3AD203B41FA5}">
                      <a16:colId xmlns:a16="http://schemas.microsoft.com/office/drawing/2014/main" val="2722994833"/>
                    </a:ext>
                  </a:extLst>
                </a:gridCol>
                <a:gridCol w="493776">
                  <a:extLst>
                    <a:ext uri="{9D8B030D-6E8A-4147-A177-3AD203B41FA5}">
                      <a16:colId xmlns:a16="http://schemas.microsoft.com/office/drawing/2014/main" val="2824536643"/>
                    </a:ext>
                  </a:extLst>
                </a:gridCol>
                <a:gridCol w="493776">
                  <a:extLst>
                    <a:ext uri="{9D8B030D-6E8A-4147-A177-3AD203B41FA5}">
                      <a16:colId xmlns:a16="http://schemas.microsoft.com/office/drawing/2014/main" val="3951652564"/>
                    </a:ext>
                  </a:extLst>
                </a:gridCol>
                <a:gridCol w="493776">
                  <a:extLst>
                    <a:ext uri="{9D8B030D-6E8A-4147-A177-3AD203B41FA5}">
                      <a16:colId xmlns:a16="http://schemas.microsoft.com/office/drawing/2014/main" val="409703598"/>
                    </a:ext>
                  </a:extLst>
                </a:gridCol>
                <a:gridCol w="493776">
                  <a:extLst>
                    <a:ext uri="{9D8B030D-6E8A-4147-A177-3AD203B41FA5}">
                      <a16:colId xmlns:a16="http://schemas.microsoft.com/office/drawing/2014/main" val="3595954552"/>
                    </a:ext>
                  </a:extLst>
                </a:gridCol>
                <a:gridCol w="493776">
                  <a:extLst>
                    <a:ext uri="{9D8B030D-6E8A-4147-A177-3AD203B41FA5}">
                      <a16:colId xmlns:a16="http://schemas.microsoft.com/office/drawing/2014/main" val="3071813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78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- 2021-05-28 18:33:43</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20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- 2021-05-25 10:16:30</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5019232"/>
                  </a:ext>
                </a:extLst>
              </a:tr>
            </a:tbl>
          </a:graphicData>
        </a:graphic>
      </p:graphicFrame>
      <p:sp>
        <p:nvSpPr>
          <p:cNvPr id="4" name="Text Placeholder 3">
            <a:extLst>
              <a:ext uri="{FF2B5EF4-FFF2-40B4-BE49-F238E27FC236}">
                <a16:creationId xmlns:a16="http://schemas.microsoft.com/office/drawing/2014/main" id="{33EC8E48-B820-4E06-B314-8E4395785BAF}"/>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769814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F86C7-46D6-4716-996E-137FA5F775F0}"/>
              </a:ext>
            </a:extLst>
          </p:cNvPr>
          <p:cNvSpPr>
            <a:spLocks noGrp="1"/>
          </p:cNvSpPr>
          <p:nvPr>
            <p:ph type="title"/>
          </p:nvPr>
        </p:nvSpPr>
        <p:spPr/>
        <p:txBody>
          <a:bodyPr/>
          <a:lstStyle/>
          <a:p>
            <a:r>
              <a:rPr lang="en-US"/>
              <a:t>Facebook Post Table + Reactions | Scott - 3 of 21</a:t>
            </a:r>
          </a:p>
        </p:txBody>
      </p:sp>
      <p:graphicFrame>
        <p:nvGraphicFramePr>
          <p:cNvPr id="5" name="Table Placeholder 4">
            <a:extLst>
              <a:ext uri="{FF2B5EF4-FFF2-40B4-BE49-F238E27FC236}">
                <a16:creationId xmlns:a16="http://schemas.microsoft.com/office/drawing/2014/main" id="{B364F8FA-9331-444B-A262-16764C3F2BAF}"/>
              </a:ext>
            </a:extLst>
          </p:cNvPr>
          <p:cNvGraphicFramePr>
            <a:graphicFrameLocks noGrp="1"/>
          </p:cNvGraphicFramePr>
          <p:nvPr>
            <p:ph type="tbl" sz="quarter" idx="13"/>
            <p:extLst>
              <p:ext uri="{D42A27DB-BD31-4B8C-83A1-F6EECF244321}">
                <p14:modId xmlns:p14="http://schemas.microsoft.com/office/powerpoint/2010/main" val="59817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5029795"/>
                    </a:ext>
                  </a:extLst>
                </a:gridCol>
                <a:gridCol w="493776">
                  <a:extLst>
                    <a:ext uri="{9D8B030D-6E8A-4147-A177-3AD203B41FA5}">
                      <a16:colId xmlns:a16="http://schemas.microsoft.com/office/drawing/2014/main" val="1136676489"/>
                    </a:ext>
                  </a:extLst>
                </a:gridCol>
                <a:gridCol w="493776">
                  <a:extLst>
                    <a:ext uri="{9D8B030D-6E8A-4147-A177-3AD203B41FA5}">
                      <a16:colId xmlns:a16="http://schemas.microsoft.com/office/drawing/2014/main" val="2913468828"/>
                    </a:ext>
                  </a:extLst>
                </a:gridCol>
                <a:gridCol w="493776">
                  <a:extLst>
                    <a:ext uri="{9D8B030D-6E8A-4147-A177-3AD203B41FA5}">
                      <a16:colId xmlns:a16="http://schemas.microsoft.com/office/drawing/2014/main" val="102200527"/>
                    </a:ext>
                  </a:extLst>
                </a:gridCol>
                <a:gridCol w="493776">
                  <a:extLst>
                    <a:ext uri="{9D8B030D-6E8A-4147-A177-3AD203B41FA5}">
                      <a16:colId xmlns:a16="http://schemas.microsoft.com/office/drawing/2014/main" val="1342625100"/>
                    </a:ext>
                  </a:extLst>
                </a:gridCol>
                <a:gridCol w="493776">
                  <a:extLst>
                    <a:ext uri="{9D8B030D-6E8A-4147-A177-3AD203B41FA5}">
                      <a16:colId xmlns:a16="http://schemas.microsoft.com/office/drawing/2014/main" val="1707247045"/>
                    </a:ext>
                  </a:extLst>
                </a:gridCol>
                <a:gridCol w="493776">
                  <a:extLst>
                    <a:ext uri="{9D8B030D-6E8A-4147-A177-3AD203B41FA5}">
                      <a16:colId xmlns:a16="http://schemas.microsoft.com/office/drawing/2014/main" val="2980352394"/>
                    </a:ext>
                  </a:extLst>
                </a:gridCol>
                <a:gridCol w="493776">
                  <a:extLst>
                    <a:ext uri="{9D8B030D-6E8A-4147-A177-3AD203B41FA5}">
                      <a16:colId xmlns:a16="http://schemas.microsoft.com/office/drawing/2014/main" val="1664182378"/>
                    </a:ext>
                  </a:extLst>
                </a:gridCol>
                <a:gridCol w="493776">
                  <a:extLst>
                    <a:ext uri="{9D8B030D-6E8A-4147-A177-3AD203B41FA5}">
                      <a16:colId xmlns:a16="http://schemas.microsoft.com/office/drawing/2014/main" val="1286636962"/>
                    </a:ext>
                  </a:extLst>
                </a:gridCol>
                <a:gridCol w="493776">
                  <a:extLst>
                    <a:ext uri="{9D8B030D-6E8A-4147-A177-3AD203B41FA5}">
                      <a16:colId xmlns:a16="http://schemas.microsoft.com/office/drawing/2014/main" val="4176749705"/>
                    </a:ext>
                  </a:extLst>
                </a:gridCol>
                <a:gridCol w="493776">
                  <a:extLst>
                    <a:ext uri="{9D8B030D-6E8A-4147-A177-3AD203B41FA5}">
                      <a16:colId xmlns:a16="http://schemas.microsoft.com/office/drawing/2014/main" val="1623246290"/>
                    </a:ext>
                  </a:extLst>
                </a:gridCol>
                <a:gridCol w="493776">
                  <a:extLst>
                    <a:ext uri="{9D8B030D-6E8A-4147-A177-3AD203B41FA5}">
                      <a16:colId xmlns:a16="http://schemas.microsoft.com/office/drawing/2014/main" val="1467565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218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- 2021-05-04 18:08:15</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48185116"/>
                  </a:ext>
                </a:extLst>
              </a:tr>
            </a:tbl>
          </a:graphicData>
        </a:graphic>
      </p:graphicFrame>
      <p:sp>
        <p:nvSpPr>
          <p:cNvPr id="4" name="Text Placeholder 3">
            <a:extLst>
              <a:ext uri="{FF2B5EF4-FFF2-40B4-BE49-F238E27FC236}">
                <a16:creationId xmlns:a16="http://schemas.microsoft.com/office/drawing/2014/main" id="{8D40A3CA-AA40-421A-BCFE-0412E7460FD7}"/>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283653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3A316-20D3-46B5-A8CA-113FE0CEB739}"/>
              </a:ext>
            </a:extLst>
          </p:cNvPr>
          <p:cNvSpPr>
            <a:spLocks noGrp="1"/>
          </p:cNvSpPr>
          <p:nvPr>
            <p:ph type="title"/>
          </p:nvPr>
        </p:nvSpPr>
        <p:spPr/>
        <p:txBody>
          <a:bodyPr/>
          <a:lstStyle/>
          <a:p>
            <a:r>
              <a:rPr lang="en-US"/>
              <a:t>Facebook Post Table + Reactions | Scott - 4 of 21</a:t>
            </a:r>
          </a:p>
        </p:txBody>
      </p:sp>
      <p:graphicFrame>
        <p:nvGraphicFramePr>
          <p:cNvPr id="5" name="Table Placeholder 4">
            <a:extLst>
              <a:ext uri="{FF2B5EF4-FFF2-40B4-BE49-F238E27FC236}">
                <a16:creationId xmlns:a16="http://schemas.microsoft.com/office/drawing/2014/main" id="{849636DD-F554-40C0-AEBF-EE7F4FFC14B3}"/>
              </a:ext>
            </a:extLst>
          </p:cNvPr>
          <p:cNvGraphicFramePr>
            <a:graphicFrameLocks noGrp="1"/>
          </p:cNvGraphicFramePr>
          <p:nvPr>
            <p:ph type="tbl" sz="quarter" idx="13"/>
            <p:extLst>
              <p:ext uri="{D42A27DB-BD31-4B8C-83A1-F6EECF244321}">
                <p14:modId xmlns:p14="http://schemas.microsoft.com/office/powerpoint/2010/main" val="337868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2930286"/>
                    </a:ext>
                  </a:extLst>
                </a:gridCol>
                <a:gridCol w="493776">
                  <a:extLst>
                    <a:ext uri="{9D8B030D-6E8A-4147-A177-3AD203B41FA5}">
                      <a16:colId xmlns:a16="http://schemas.microsoft.com/office/drawing/2014/main" val="1171727523"/>
                    </a:ext>
                  </a:extLst>
                </a:gridCol>
                <a:gridCol w="493776">
                  <a:extLst>
                    <a:ext uri="{9D8B030D-6E8A-4147-A177-3AD203B41FA5}">
                      <a16:colId xmlns:a16="http://schemas.microsoft.com/office/drawing/2014/main" val="2936344031"/>
                    </a:ext>
                  </a:extLst>
                </a:gridCol>
                <a:gridCol w="493776">
                  <a:extLst>
                    <a:ext uri="{9D8B030D-6E8A-4147-A177-3AD203B41FA5}">
                      <a16:colId xmlns:a16="http://schemas.microsoft.com/office/drawing/2014/main" val="4007461044"/>
                    </a:ext>
                  </a:extLst>
                </a:gridCol>
                <a:gridCol w="493776">
                  <a:extLst>
                    <a:ext uri="{9D8B030D-6E8A-4147-A177-3AD203B41FA5}">
                      <a16:colId xmlns:a16="http://schemas.microsoft.com/office/drawing/2014/main" val="3697601724"/>
                    </a:ext>
                  </a:extLst>
                </a:gridCol>
                <a:gridCol w="493776">
                  <a:extLst>
                    <a:ext uri="{9D8B030D-6E8A-4147-A177-3AD203B41FA5}">
                      <a16:colId xmlns:a16="http://schemas.microsoft.com/office/drawing/2014/main" val="775977052"/>
                    </a:ext>
                  </a:extLst>
                </a:gridCol>
                <a:gridCol w="493776">
                  <a:extLst>
                    <a:ext uri="{9D8B030D-6E8A-4147-A177-3AD203B41FA5}">
                      <a16:colId xmlns:a16="http://schemas.microsoft.com/office/drawing/2014/main" val="3485847010"/>
                    </a:ext>
                  </a:extLst>
                </a:gridCol>
                <a:gridCol w="493776">
                  <a:extLst>
                    <a:ext uri="{9D8B030D-6E8A-4147-A177-3AD203B41FA5}">
                      <a16:colId xmlns:a16="http://schemas.microsoft.com/office/drawing/2014/main" val="484446173"/>
                    </a:ext>
                  </a:extLst>
                </a:gridCol>
                <a:gridCol w="493776">
                  <a:extLst>
                    <a:ext uri="{9D8B030D-6E8A-4147-A177-3AD203B41FA5}">
                      <a16:colId xmlns:a16="http://schemas.microsoft.com/office/drawing/2014/main" val="1096373915"/>
                    </a:ext>
                  </a:extLst>
                </a:gridCol>
                <a:gridCol w="493776">
                  <a:extLst>
                    <a:ext uri="{9D8B030D-6E8A-4147-A177-3AD203B41FA5}">
                      <a16:colId xmlns:a16="http://schemas.microsoft.com/office/drawing/2014/main" val="1698680263"/>
                    </a:ext>
                  </a:extLst>
                </a:gridCol>
                <a:gridCol w="493776">
                  <a:extLst>
                    <a:ext uri="{9D8B030D-6E8A-4147-A177-3AD203B41FA5}">
                      <a16:colId xmlns:a16="http://schemas.microsoft.com/office/drawing/2014/main" val="2170266622"/>
                    </a:ext>
                  </a:extLst>
                </a:gridCol>
                <a:gridCol w="493776">
                  <a:extLst>
                    <a:ext uri="{9D8B030D-6E8A-4147-A177-3AD203B41FA5}">
                      <a16:colId xmlns:a16="http://schemas.microsoft.com/office/drawing/2014/main" val="256643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37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- 2021-05-06 18:55:10</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6119748"/>
                  </a:ext>
                </a:extLst>
              </a:tr>
            </a:tbl>
          </a:graphicData>
        </a:graphic>
      </p:graphicFrame>
      <p:sp>
        <p:nvSpPr>
          <p:cNvPr id="4" name="Text Placeholder 3">
            <a:extLst>
              <a:ext uri="{FF2B5EF4-FFF2-40B4-BE49-F238E27FC236}">
                <a16:creationId xmlns:a16="http://schemas.microsoft.com/office/drawing/2014/main" id="{013EB3E6-97FA-4DAB-9208-0981B22B159C}"/>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332846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876A-BCC8-494B-AA13-F1F38B039429}"/>
              </a:ext>
            </a:extLst>
          </p:cNvPr>
          <p:cNvSpPr>
            <a:spLocks noGrp="1"/>
          </p:cNvSpPr>
          <p:nvPr>
            <p:ph type="title"/>
          </p:nvPr>
        </p:nvSpPr>
        <p:spPr/>
        <p:txBody>
          <a:bodyPr/>
          <a:lstStyle/>
          <a:p>
            <a:r>
              <a:rPr lang="en-US"/>
              <a:t>Facebook Post Table + Reactions | Scott - 5 of 21</a:t>
            </a:r>
          </a:p>
        </p:txBody>
      </p:sp>
      <p:graphicFrame>
        <p:nvGraphicFramePr>
          <p:cNvPr id="5" name="Table Placeholder 4">
            <a:extLst>
              <a:ext uri="{FF2B5EF4-FFF2-40B4-BE49-F238E27FC236}">
                <a16:creationId xmlns:a16="http://schemas.microsoft.com/office/drawing/2014/main" id="{974CD551-71A6-4094-868B-B77C04FA273B}"/>
              </a:ext>
            </a:extLst>
          </p:cNvPr>
          <p:cNvGraphicFramePr>
            <a:graphicFrameLocks noGrp="1"/>
          </p:cNvGraphicFramePr>
          <p:nvPr>
            <p:ph type="tbl" sz="quarter" idx="13"/>
            <p:extLst>
              <p:ext uri="{D42A27DB-BD31-4B8C-83A1-F6EECF244321}">
                <p14:modId xmlns:p14="http://schemas.microsoft.com/office/powerpoint/2010/main" val="229062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8070702"/>
                    </a:ext>
                  </a:extLst>
                </a:gridCol>
                <a:gridCol w="493776">
                  <a:extLst>
                    <a:ext uri="{9D8B030D-6E8A-4147-A177-3AD203B41FA5}">
                      <a16:colId xmlns:a16="http://schemas.microsoft.com/office/drawing/2014/main" val="1803961931"/>
                    </a:ext>
                  </a:extLst>
                </a:gridCol>
                <a:gridCol w="493776">
                  <a:extLst>
                    <a:ext uri="{9D8B030D-6E8A-4147-A177-3AD203B41FA5}">
                      <a16:colId xmlns:a16="http://schemas.microsoft.com/office/drawing/2014/main" val="602997599"/>
                    </a:ext>
                  </a:extLst>
                </a:gridCol>
                <a:gridCol w="493776">
                  <a:extLst>
                    <a:ext uri="{9D8B030D-6E8A-4147-A177-3AD203B41FA5}">
                      <a16:colId xmlns:a16="http://schemas.microsoft.com/office/drawing/2014/main" val="3397534242"/>
                    </a:ext>
                  </a:extLst>
                </a:gridCol>
                <a:gridCol w="493776">
                  <a:extLst>
                    <a:ext uri="{9D8B030D-6E8A-4147-A177-3AD203B41FA5}">
                      <a16:colId xmlns:a16="http://schemas.microsoft.com/office/drawing/2014/main" val="3948434984"/>
                    </a:ext>
                  </a:extLst>
                </a:gridCol>
                <a:gridCol w="493776">
                  <a:extLst>
                    <a:ext uri="{9D8B030D-6E8A-4147-A177-3AD203B41FA5}">
                      <a16:colId xmlns:a16="http://schemas.microsoft.com/office/drawing/2014/main" val="2262705532"/>
                    </a:ext>
                  </a:extLst>
                </a:gridCol>
                <a:gridCol w="493776">
                  <a:extLst>
                    <a:ext uri="{9D8B030D-6E8A-4147-A177-3AD203B41FA5}">
                      <a16:colId xmlns:a16="http://schemas.microsoft.com/office/drawing/2014/main" val="3630889608"/>
                    </a:ext>
                  </a:extLst>
                </a:gridCol>
                <a:gridCol w="493776">
                  <a:extLst>
                    <a:ext uri="{9D8B030D-6E8A-4147-A177-3AD203B41FA5}">
                      <a16:colId xmlns:a16="http://schemas.microsoft.com/office/drawing/2014/main" val="2597003697"/>
                    </a:ext>
                  </a:extLst>
                </a:gridCol>
                <a:gridCol w="493776">
                  <a:extLst>
                    <a:ext uri="{9D8B030D-6E8A-4147-A177-3AD203B41FA5}">
                      <a16:colId xmlns:a16="http://schemas.microsoft.com/office/drawing/2014/main" val="3943453635"/>
                    </a:ext>
                  </a:extLst>
                </a:gridCol>
                <a:gridCol w="493776">
                  <a:extLst>
                    <a:ext uri="{9D8B030D-6E8A-4147-A177-3AD203B41FA5}">
                      <a16:colId xmlns:a16="http://schemas.microsoft.com/office/drawing/2014/main" val="1942717783"/>
                    </a:ext>
                  </a:extLst>
                </a:gridCol>
                <a:gridCol w="493776">
                  <a:extLst>
                    <a:ext uri="{9D8B030D-6E8A-4147-A177-3AD203B41FA5}">
                      <a16:colId xmlns:a16="http://schemas.microsoft.com/office/drawing/2014/main" val="136226787"/>
                    </a:ext>
                  </a:extLst>
                </a:gridCol>
                <a:gridCol w="493776">
                  <a:extLst>
                    <a:ext uri="{9D8B030D-6E8A-4147-A177-3AD203B41FA5}">
                      <a16:colId xmlns:a16="http://schemas.microsoft.com/office/drawing/2014/main" val="999635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034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- 2021-05-27 18:47:33</a:t>
                      </a:r>
                      <a:r>
                        <a:rPr kumimoji="0" lang="es-E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2667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- 2021-05-26 19:49:36</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2790639"/>
                  </a:ext>
                </a:extLst>
              </a:tr>
            </a:tbl>
          </a:graphicData>
        </a:graphic>
      </p:graphicFrame>
      <p:sp>
        <p:nvSpPr>
          <p:cNvPr id="4" name="Text Placeholder 3">
            <a:extLst>
              <a:ext uri="{FF2B5EF4-FFF2-40B4-BE49-F238E27FC236}">
                <a16:creationId xmlns:a16="http://schemas.microsoft.com/office/drawing/2014/main" id="{EE5D44E3-9246-4435-A2BD-830A99012ACB}"/>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097076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85B77-F6BF-4D5F-AF6C-C804E15883F3}"/>
              </a:ext>
            </a:extLst>
          </p:cNvPr>
          <p:cNvSpPr>
            <a:spLocks noGrp="1"/>
          </p:cNvSpPr>
          <p:nvPr>
            <p:ph type="title"/>
          </p:nvPr>
        </p:nvSpPr>
        <p:spPr/>
        <p:txBody>
          <a:bodyPr/>
          <a:lstStyle/>
          <a:p>
            <a:r>
              <a:rPr lang="en-US"/>
              <a:t>Facebook Post Table + Reactions | Scott - 6 of 21</a:t>
            </a:r>
          </a:p>
        </p:txBody>
      </p:sp>
      <p:graphicFrame>
        <p:nvGraphicFramePr>
          <p:cNvPr id="5" name="Table Placeholder 4">
            <a:extLst>
              <a:ext uri="{FF2B5EF4-FFF2-40B4-BE49-F238E27FC236}">
                <a16:creationId xmlns:a16="http://schemas.microsoft.com/office/drawing/2014/main" id="{C3151369-CC6E-4198-9E9E-7DDBB95586AD}"/>
              </a:ext>
            </a:extLst>
          </p:cNvPr>
          <p:cNvGraphicFramePr>
            <a:graphicFrameLocks noGrp="1"/>
          </p:cNvGraphicFramePr>
          <p:nvPr>
            <p:ph type="tbl" sz="quarter" idx="13"/>
            <p:extLst>
              <p:ext uri="{D42A27DB-BD31-4B8C-83A1-F6EECF244321}">
                <p14:modId xmlns:p14="http://schemas.microsoft.com/office/powerpoint/2010/main" val="406349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4540907"/>
                    </a:ext>
                  </a:extLst>
                </a:gridCol>
                <a:gridCol w="493776">
                  <a:extLst>
                    <a:ext uri="{9D8B030D-6E8A-4147-A177-3AD203B41FA5}">
                      <a16:colId xmlns:a16="http://schemas.microsoft.com/office/drawing/2014/main" val="3910181759"/>
                    </a:ext>
                  </a:extLst>
                </a:gridCol>
                <a:gridCol w="493776">
                  <a:extLst>
                    <a:ext uri="{9D8B030D-6E8A-4147-A177-3AD203B41FA5}">
                      <a16:colId xmlns:a16="http://schemas.microsoft.com/office/drawing/2014/main" val="1984431163"/>
                    </a:ext>
                  </a:extLst>
                </a:gridCol>
                <a:gridCol w="493776">
                  <a:extLst>
                    <a:ext uri="{9D8B030D-6E8A-4147-A177-3AD203B41FA5}">
                      <a16:colId xmlns:a16="http://schemas.microsoft.com/office/drawing/2014/main" val="3443796284"/>
                    </a:ext>
                  </a:extLst>
                </a:gridCol>
                <a:gridCol w="493776">
                  <a:extLst>
                    <a:ext uri="{9D8B030D-6E8A-4147-A177-3AD203B41FA5}">
                      <a16:colId xmlns:a16="http://schemas.microsoft.com/office/drawing/2014/main" val="3911547700"/>
                    </a:ext>
                  </a:extLst>
                </a:gridCol>
                <a:gridCol w="493776">
                  <a:extLst>
                    <a:ext uri="{9D8B030D-6E8A-4147-A177-3AD203B41FA5}">
                      <a16:colId xmlns:a16="http://schemas.microsoft.com/office/drawing/2014/main" val="3866365116"/>
                    </a:ext>
                  </a:extLst>
                </a:gridCol>
                <a:gridCol w="493776">
                  <a:extLst>
                    <a:ext uri="{9D8B030D-6E8A-4147-A177-3AD203B41FA5}">
                      <a16:colId xmlns:a16="http://schemas.microsoft.com/office/drawing/2014/main" val="2573848121"/>
                    </a:ext>
                  </a:extLst>
                </a:gridCol>
                <a:gridCol w="493776">
                  <a:extLst>
                    <a:ext uri="{9D8B030D-6E8A-4147-A177-3AD203B41FA5}">
                      <a16:colId xmlns:a16="http://schemas.microsoft.com/office/drawing/2014/main" val="4280330444"/>
                    </a:ext>
                  </a:extLst>
                </a:gridCol>
                <a:gridCol w="493776">
                  <a:extLst>
                    <a:ext uri="{9D8B030D-6E8A-4147-A177-3AD203B41FA5}">
                      <a16:colId xmlns:a16="http://schemas.microsoft.com/office/drawing/2014/main" val="3051368569"/>
                    </a:ext>
                  </a:extLst>
                </a:gridCol>
                <a:gridCol w="493776">
                  <a:extLst>
                    <a:ext uri="{9D8B030D-6E8A-4147-A177-3AD203B41FA5}">
                      <a16:colId xmlns:a16="http://schemas.microsoft.com/office/drawing/2014/main" val="1129266231"/>
                    </a:ext>
                  </a:extLst>
                </a:gridCol>
                <a:gridCol w="493776">
                  <a:extLst>
                    <a:ext uri="{9D8B030D-6E8A-4147-A177-3AD203B41FA5}">
                      <a16:colId xmlns:a16="http://schemas.microsoft.com/office/drawing/2014/main" val="2881287042"/>
                    </a:ext>
                  </a:extLst>
                </a:gridCol>
                <a:gridCol w="493776">
                  <a:extLst>
                    <a:ext uri="{9D8B030D-6E8A-4147-A177-3AD203B41FA5}">
                      <a16:colId xmlns:a16="http://schemas.microsoft.com/office/drawing/2014/main" val="226491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686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- 2021-05-29 10:02:12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Facebook? Mencionalo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750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- 2021-05-06 21:19:01</a:t>
                      </a:r>
                      <a:r>
                        <a:rPr kumimoji="0" lang="es-ES" sz="1000" b="0" i="0" u="none" strike="noStrike" kern="1200" cap="none" spc="0" normalizeH="0" baseline="0" noProof="0">
                          <a:ln>
                            <a:noFill/>
                          </a:ln>
                          <a:solidFill>
                            <a:prstClr val="black"/>
                          </a:solidFill>
                          <a:effectLst/>
                          <a:uLnTx/>
                          <a:uFillTx/>
                          <a:latin typeface="+mn-lt"/>
                          <a:ea typeface="+mn-ea"/>
                          <a:cs typeface="+mn-cs"/>
                        </a:rPr>
                        <a:t>
 #tbt  Cuando se presentó la Ransom en 2006, probablemente fue una sorpresa en el mundo del MTB. No era habitual ver una bici con 160 mm de recorrido delante y detrás, con magníficas capacidades para el descenso y con una pedaleada ágil.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5422701"/>
                  </a:ext>
                </a:extLst>
              </a:tr>
            </a:tbl>
          </a:graphicData>
        </a:graphic>
      </p:graphicFrame>
      <p:sp>
        <p:nvSpPr>
          <p:cNvPr id="4" name="Text Placeholder 3">
            <a:extLst>
              <a:ext uri="{FF2B5EF4-FFF2-40B4-BE49-F238E27FC236}">
                <a16:creationId xmlns:a16="http://schemas.microsoft.com/office/drawing/2014/main" id="{8D058102-B9AA-4D7B-B111-024C005FEA71}"/>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455147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9BF1-1D4B-4765-A2BA-887531466DA0}"/>
              </a:ext>
            </a:extLst>
          </p:cNvPr>
          <p:cNvSpPr>
            <a:spLocks noGrp="1"/>
          </p:cNvSpPr>
          <p:nvPr>
            <p:ph type="title"/>
          </p:nvPr>
        </p:nvSpPr>
        <p:spPr/>
        <p:txBody>
          <a:bodyPr/>
          <a:lstStyle/>
          <a:p>
            <a:r>
              <a:rPr lang="en-US"/>
              <a:t>Facebook Post Table + Reactions | Scott - 7 of 21</a:t>
            </a:r>
          </a:p>
        </p:txBody>
      </p:sp>
      <p:graphicFrame>
        <p:nvGraphicFramePr>
          <p:cNvPr id="5" name="Table Placeholder 4">
            <a:extLst>
              <a:ext uri="{FF2B5EF4-FFF2-40B4-BE49-F238E27FC236}">
                <a16:creationId xmlns:a16="http://schemas.microsoft.com/office/drawing/2014/main" id="{543EE45D-61DB-46C0-83FA-4E4077FBF7DD}"/>
              </a:ext>
            </a:extLst>
          </p:cNvPr>
          <p:cNvGraphicFramePr>
            <a:graphicFrameLocks noGrp="1"/>
          </p:cNvGraphicFramePr>
          <p:nvPr>
            <p:ph type="tbl" sz="quarter" idx="13"/>
            <p:extLst>
              <p:ext uri="{D42A27DB-BD31-4B8C-83A1-F6EECF244321}">
                <p14:modId xmlns:p14="http://schemas.microsoft.com/office/powerpoint/2010/main" val="3920605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408454"/>
                    </a:ext>
                  </a:extLst>
                </a:gridCol>
                <a:gridCol w="493776">
                  <a:extLst>
                    <a:ext uri="{9D8B030D-6E8A-4147-A177-3AD203B41FA5}">
                      <a16:colId xmlns:a16="http://schemas.microsoft.com/office/drawing/2014/main" val="2400200413"/>
                    </a:ext>
                  </a:extLst>
                </a:gridCol>
                <a:gridCol w="493776">
                  <a:extLst>
                    <a:ext uri="{9D8B030D-6E8A-4147-A177-3AD203B41FA5}">
                      <a16:colId xmlns:a16="http://schemas.microsoft.com/office/drawing/2014/main" val="3323380266"/>
                    </a:ext>
                  </a:extLst>
                </a:gridCol>
                <a:gridCol w="493776">
                  <a:extLst>
                    <a:ext uri="{9D8B030D-6E8A-4147-A177-3AD203B41FA5}">
                      <a16:colId xmlns:a16="http://schemas.microsoft.com/office/drawing/2014/main" val="801741006"/>
                    </a:ext>
                  </a:extLst>
                </a:gridCol>
                <a:gridCol w="493776">
                  <a:extLst>
                    <a:ext uri="{9D8B030D-6E8A-4147-A177-3AD203B41FA5}">
                      <a16:colId xmlns:a16="http://schemas.microsoft.com/office/drawing/2014/main" val="976116557"/>
                    </a:ext>
                  </a:extLst>
                </a:gridCol>
                <a:gridCol w="493776">
                  <a:extLst>
                    <a:ext uri="{9D8B030D-6E8A-4147-A177-3AD203B41FA5}">
                      <a16:colId xmlns:a16="http://schemas.microsoft.com/office/drawing/2014/main" val="1301829018"/>
                    </a:ext>
                  </a:extLst>
                </a:gridCol>
                <a:gridCol w="493776">
                  <a:extLst>
                    <a:ext uri="{9D8B030D-6E8A-4147-A177-3AD203B41FA5}">
                      <a16:colId xmlns:a16="http://schemas.microsoft.com/office/drawing/2014/main" val="2006430899"/>
                    </a:ext>
                  </a:extLst>
                </a:gridCol>
                <a:gridCol w="493776">
                  <a:extLst>
                    <a:ext uri="{9D8B030D-6E8A-4147-A177-3AD203B41FA5}">
                      <a16:colId xmlns:a16="http://schemas.microsoft.com/office/drawing/2014/main" val="3702569123"/>
                    </a:ext>
                  </a:extLst>
                </a:gridCol>
                <a:gridCol w="493776">
                  <a:extLst>
                    <a:ext uri="{9D8B030D-6E8A-4147-A177-3AD203B41FA5}">
                      <a16:colId xmlns:a16="http://schemas.microsoft.com/office/drawing/2014/main" val="2073103758"/>
                    </a:ext>
                  </a:extLst>
                </a:gridCol>
                <a:gridCol w="493776">
                  <a:extLst>
                    <a:ext uri="{9D8B030D-6E8A-4147-A177-3AD203B41FA5}">
                      <a16:colId xmlns:a16="http://schemas.microsoft.com/office/drawing/2014/main" val="1270507812"/>
                    </a:ext>
                  </a:extLst>
                </a:gridCol>
                <a:gridCol w="493776">
                  <a:extLst>
                    <a:ext uri="{9D8B030D-6E8A-4147-A177-3AD203B41FA5}">
                      <a16:colId xmlns:a16="http://schemas.microsoft.com/office/drawing/2014/main" val="3103111157"/>
                    </a:ext>
                  </a:extLst>
                </a:gridCol>
                <a:gridCol w="493776">
                  <a:extLst>
                    <a:ext uri="{9D8B030D-6E8A-4147-A177-3AD203B41FA5}">
                      <a16:colId xmlns:a16="http://schemas.microsoft.com/office/drawing/2014/main" val="173809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5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- 2021-05-15 09:09:13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09782111"/>
                  </a:ext>
                </a:extLst>
              </a:tr>
            </a:tbl>
          </a:graphicData>
        </a:graphic>
      </p:graphicFrame>
      <p:sp>
        <p:nvSpPr>
          <p:cNvPr id="4" name="Text Placeholder 3">
            <a:extLst>
              <a:ext uri="{FF2B5EF4-FFF2-40B4-BE49-F238E27FC236}">
                <a16:creationId xmlns:a16="http://schemas.microsoft.com/office/drawing/2014/main" id="{CC3961C1-7011-432B-B584-68FECA0E3F51}"/>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897321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664DA-24E3-4411-AEE3-FD9D7C7E7090}"/>
              </a:ext>
            </a:extLst>
          </p:cNvPr>
          <p:cNvSpPr>
            <a:spLocks noGrp="1"/>
          </p:cNvSpPr>
          <p:nvPr>
            <p:ph type="title"/>
          </p:nvPr>
        </p:nvSpPr>
        <p:spPr/>
        <p:txBody>
          <a:bodyPr/>
          <a:lstStyle/>
          <a:p>
            <a:r>
              <a:rPr lang="en-US"/>
              <a:t>Facebook Post Table + Reactions | Scott - 8 of 21</a:t>
            </a:r>
          </a:p>
        </p:txBody>
      </p:sp>
      <p:graphicFrame>
        <p:nvGraphicFramePr>
          <p:cNvPr id="5" name="Table Placeholder 4">
            <a:extLst>
              <a:ext uri="{FF2B5EF4-FFF2-40B4-BE49-F238E27FC236}">
                <a16:creationId xmlns:a16="http://schemas.microsoft.com/office/drawing/2014/main" id="{80DF1C56-3E1D-4451-80C1-C5A1E4B4B5F1}"/>
              </a:ext>
            </a:extLst>
          </p:cNvPr>
          <p:cNvGraphicFramePr>
            <a:graphicFrameLocks noGrp="1"/>
          </p:cNvGraphicFramePr>
          <p:nvPr>
            <p:ph type="tbl" sz="quarter" idx="13"/>
            <p:extLst>
              <p:ext uri="{D42A27DB-BD31-4B8C-83A1-F6EECF244321}">
                <p14:modId xmlns:p14="http://schemas.microsoft.com/office/powerpoint/2010/main" val="340692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3185396"/>
                    </a:ext>
                  </a:extLst>
                </a:gridCol>
                <a:gridCol w="493776">
                  <a:extLst>
                    <a:ext uri="{9D8B030D-6E8A-4147-A177-3AD203B41FA5}">
                      <a16:colId xmlns:a16="http://schemas.microsoft.com/office/drawing/2014/main" val="202805648"/>
                    </a:ext>
                  </a:extLst>
                </a:gridCol>
                <a:gridCol w="493776">
                  <a:extLst>
                    <a:ext uri="{9D8B030D-6E8A-4147-A177-3AD203B41FA5}">
                      <a16:colId xmlns:a16="http://schemas.microsoft.com/office/drawing/2014/main" val="2340519767"/>
                    </a:ext>
                  </a:extLst>
                </a:gridCol>
                <a:gridCol w="493776">
                  <a:extLst>
                    <a:ext uri="{9D8B030D-6E8A-4147-A177-3AD203B41FA5}">
                      <a16:colId xmlns:a16="http://schemas.microsoft.com/office/drawing/2014/main" val="1940357869"/>
                    </a:ext>
                  </a:extLst>
                </a:gridCol>
                <a:gridCol w="493776">
                  <a:extLst>
                    <a:ext uri="{9D8B030D-6E8A-4147-A177-3AD203B41FA5}">
                      <a16:colId xmlns:a16="http://schemas.microsoft.com/office/drawing/2014/main" val="1690363227"/>
                    </a:ext>
                  </a:extLst>
                </a:gridCol>
                <a:gridCol w="493776">
                  <a:extLst>
                    <a:ext uri="{9D8B030D-6E8A-4147-A177-3AD203B41FA5}">
                      <a16:colId xmlns:a16="http://schemas.microsoft.com/office/drawing/2014/main" val="2294620125"/>
                    </a:ext>
                  </a:extLst>
                </a:gridCol>
                <a:gridCol w="493776">
                  <a:extLst>
                    <a:ext uri="{9D8B030D-6E8A-4147-A177-3AD203B41FA5}">
                      <a16:colId xmlns:a16="http://schemas.microsoft.com/office/drawing/2014/main" val="2701683212"/>
                    </a:ext>
                  </a:extLst>
                </a:gridCol>
                <a:gridCol w="493776">
                  <a:extLst>
                    <a:ext uri="{9D8B030D-6E8A-4147-A177-3AD203B41FA5}">
                      <a16:colId xmlns:a16="http://schemas.microsoft.com/office/drawing/2014/main" val="3595484892"/>
                    </a:ext>
                  </a:extLst>
                </a:gridCol>
                <a:gridCol w="493776">
                  <a:extLst>
                    <a:ext uri="{9D8B030D-6E8A-4147-A177-3AD203B41FA5}">
                      <a16:colId xmlns:a16="http://schemas.microsoft.com/office/drawing/2014/main" val="1286344525"/>
                    </a:ext>
                  </a:extLst>
                </a:gridCol>
                <a:gridCol w="493776">
                  <a:extLst>
                    <a:ext uri="{9D8B030D-6E8A-4147-A177-3AD203B41FA5}">
                      <a16:colId xmlns:a16="http://schemas.microsoft.com/office/drawing/2014/main" val="3950218662"/>
                    </a:ext>
                  </a:extLst>
                </a:gridCol>
                <a:gridCol w="493776">
                  <a:extLst>
                    <a:ext uri="{9D8B030D-6E8A-4147-A177-3AD203B41FA5}">
                      <a16:colId xmlns:a16="http://schemas.microsoft.com/office/drawing/2014/main" val="2648525029"/>
                    </a:ext>
                  </a:extLst>
                </a:gridCol>
                <a:gridCol w="493776">
                  <a:extLst>
                    <a:ext uri="{9D8B030D-6E8A-4147-A177-3AD203B41FA5}">
                      <a16:colId xmlns:a16="http://schemas.microsoft.com/office/drawing/2014/main" val="11939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682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- 2021-05-23 19:21:23</a:t>
                      </a:r>
                      <a:r>
                        <a:rPr kumimoji="0" lang="es-ES" sz="1000" b="0" i="0" u="none" strike="noStrike" kern="1200" cap="none" spc="0" normalizeH="0" baseline="0" noProof="0">
                          <a:ln>
                            <a:noFill/>
                          </a:ln>
                          <a:solidFill>
                            <a:prstClr val="black"/>
                          </a:solidFill>
                          <a:effectLst/>
                          <a:uLnTx/>
                          <a:uFillTx/>
                          <a:latin typeface="+mn-lt"/>
                          <a:ea typeface="+mn-ea"/>
                          <a:cs typeface="+mn-cs"/>
                        </a:rPr>
                        <a:t>
 #SantiniArgentina ahora hacer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46147167"/>
                  </a:ext>
                </a:extLst>
              </a:tr>
            </a:tbl>
          </a:graphicData>
        </a:graphic>
      </p:graphicFrame>
      <p:sp>
        <p:nvSpPr>
          <p:cNvPr id="4" name="Text Placeholder 3">
            <a:extLst>
              <a:ext uri="{FF2B5EF4-FFF2-40B4-BE49-F238E27FC236}">
                <a16:creationId xmlns:a16="http://schemas.microsoft.com/office/drawing/2014/main" id="{F91FCEA8-78EA-463C-8166-61F964BFD302}"/>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589022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4DE0-30B2-4FE6-B4E6-E12F4828577A}"/>
              </a:ext>
            </a:extLst>
          </p:cNvPr>
          <p:cNvSpPr>
            <a:spLocks noGrp="1"/>
          </p:cNvSpPr>
          <p:nvPr>
            <p:ph type="title"/>
          </p:nvPr>
        </p:nvSpPr>
        <p:spPr/>
        <p:txBody>
          <a:bodyPr/>
          <a:lstStyle/>
          <a:p>
            <a:r>
              <a:rPr lang="en-US"/>
              <a:t>Facebook Post Table + Reactions | Scott - 9 of 21</a:t>
            </a:r>
          </a:p>
        </p:txBody>
      </p:sp>
      <p:graphicFrame>
        <p:nvGraphicFramePr>
          <p:cNvPr id="5" name="Table Placeholder 4">
            <a:extLst>
              <a:ext uri="{FF2B5EF4-FFF2-40B4-BE49-F238E27FC236}">
                <a16:creationId xmlns:a16="http://schemas.microsoft.com/office/drawing/2014/main" id="{576ADA67-13BA-43A4-876A-6BF4AF854F87}"/>
              </a:ext>
            </a:extLst>
          </p:cNvPr>
          <p:cNvGraphicFramePr>
            <a:graphicFrameLocks noGrp="1"/>
          </p:cNvGraphicFramePr>
          <p:nvPr>
            <p:ph type="tbl" sz="quarter" idx="13"/>
            <p:extLst>
              <p:ext uri="{D42A27DB-BD31-4B8C-83A1-F6EECF244321}">
                <p14:modId xmlns:p14="http://schemas.microsoft.com/office/powerpoint/2010/main" val="181374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3303928"/>
                    </a:ext>
                  </a:extLst>
                </a:gridCol>
                <a:gridCol w="493776">
                  <a:extLst>
                    <a:ext uri="{9D8B030D-6E8A-4147-A177-3AD203B41FA5}">
                      <a16:colId xmlns:a16="http://schemas.microsoft.com/office/drawing/2014/main" val="478011724"/>
                    </a:ext>
                  </a:extLst>
                </a:gridCol>
                <a:gridCol w="493776">
                  <a:extLst>
                    <a:ext uri="{9D8B030D-6E8A-4147-A177-3AD203B41FA5}">
                      <a16:colId xmlns:a16="http://schemas.microsoft.com/office/drawing/2014/main" val="1100947466"/>
                    </a:ext>
                  </a:extLst>
                </a:gridCol>
                <a:gridCol w="493776">
                  <a:extLst>
                    <a:ext uri="{9D8B030D-6E8A-4147-A177-3AD203B41FA5}">
                      <a16:colId xmlns:a16="http://schemas.microsoft.com/office/drawing/2014/main" val="2544172292"/>
                    </a:ext>
                  </a:extLst>
                </a:gridCol>
                <a:gridCol w="493776">
                  <a:extLst>
                    <a:ext uri="{9D8B030D-6E8A-4147-A177-3AD203B41FA5}">
                      <a16:colId xmlns:a16="http://schemas.microsoft.com/office/drawing/2014/main" val="2650525447"/>
                    </a:ext>
                  </a:extLst>
                </a:gridCol>
                <a:gridCol w="493776">
                  <a:extLst>
                    <a:ext uri="{9D8B030D-6E8A-4147-A177-3AD203B41FA5}">
                      <a16:colId xmlns:a16="http://schemas.microsoft.com/office/drawing/2014/main" val="3891991037"/>
                    </a:ext>
                  </a:extLst>
                </a:gridCol>
                <a:gridCol w="493776">
                  <a:extLst>
                    <a:ext uri="{9D8B030D-6E8A-4147-A177-3AD203B41FA5}">
                      <a16:colId xmlns:a16="http://schemas.microsoft.com/office/drawing/2014/main" val="3932685786"/>
                    </a:ext>
                  </a:extLst>
                </a:gridCol>
                <a:gridCol w="493776">
                  <a:extLst>
                    <a:ext uri="{9D8B030D-6E8A-4147-A177-3AD203B41FA5}">
                      <a16:colId xmlns:a16="http://schemas.microsoft.com/office/drawing/2014/main" val="4026774214"/>
                    </a:ext>
                  </a:extLst>
                </a:gridCol>
                <a:gridCol w="493776">
                  <a:extLst>
                    <a:ext uri="{9D8B030D-6E8A-4147-A177-3AD203B41FA5}">
                      <a16:colId xmlns:a16="http://schemas.microsoft.com/office/drawing/2014/main" val="4158639054"/>
                    </a:ext>
                  </a:extLst>
                </a:gridCol>
                <a:gridCol w="493776">
                  <a:extLst>
                    <a:ext uri="{9D8B030D-6E8A-4147-A177-3AD203B41FA5}">
                      <a16:colId xmlns:a16="http://schemas.microsoft.com/office/drawing/2014/main" val="2584991911"/>
                    </a:ext>
                  </a:extLst>
                </a:gridCol>
                <a:gridCol w="493776">
                  <a:extLst>
                    <a:ext uri="{9D8B030D-6E8A-4147-A177-3AD203B41FA5}">
                      <a16:colId xmlns:a16="http://schemas.microsoft.com/office/drawing/2014/main" val="2197426679"/>
                    </a:ext>
                  </a:extLst>
                </a:gridCol>
                <a:gridCol w="493776">
                  <a:extLst>
                    <a:ext uri="{9D8B030D-6E8A-4147-A177-3AD203B41FA5}">
                      <a16:colId xmlns:a16="http://schemas.microsoft.com/office/drawing/2014/main" val="300338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429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- 2021-05-17 19:41:33</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925 presenta una geometría inspirada en la competición del más alto nivel. La combinación de una transmisión Shimano de 12 velocidades y componentes Syncros pone en tus manos una bicicleta rígida perfecta para llegar adelante.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9221844"/>
                  </a:ext>
                </a:extLst>
              </a:tr>
            </a:tbl>
          </a:graphicData>
        </a:graphic>
      </p:graphicFrame>
      <p:sp>
        <p:nvSpPr>
          <p:cNvPr id="4" name="Text Placeholder 3">
            <a:extLst>
              <a:ext uri="{FF2B5EF4-FFF2-40B4-BE49-F238E27FC236}">
                <a16:creationId xmlns:a16="http://schemas.microsoft.com/office/drawing/2014/main" id="{471FBAF2-4FB0-4A42-8755-B945A779A4D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247959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14C4-F6DE-428C-8C58-30E572892FF8}"/>
              </a:ext>
            </a:extLst>
          </p:cNvPr>
          <p:cNvSpPr>
            <a:spLocks noGrp="1"/>
          </p:cNvSpPr>
          <p:nvPr>
            <p:ph type="title"/>
          </p:nvPr>
        </p:nvSpPr>
        <p:spPr/>
        <p:txBody>
          <a:bodyPr/>
          <a:lstStyle/>
          <a:p>
            <a:r>
              <a:rPr lang="en-US"/>
              <a:t>Facebook Post Table + Reactions | Scott - 10 of 21</a:t>
            </a:r>
          </a:p>
        </p:txBody>
      </p:sp>
      <p:graphicFrame>
        <p:nvGraphicFramePr>
          <p:cNvPr id="5" name="Table Placeholder 4">
            <a:extLst>
              <a:ext uri="{FF2B5EF4-FFF2-40B4-BE49-F238E27FC236}">
                <a16:creationId xmlns:a16="http://schemas.microsoft.com/office/drawing/2014/main" id="{D5AE7158-425C-4113-8CE7-8A8AAC754789}"/>
              </a:ext>
            </a:extLst>
          </p:cNvPr>
          <p:cNvGraphicFramePr>
            <a:graphicFrameLocks noGrp="1"/>
          </p:cNvGraphicFramePr>
          <p:nvPr>
            <p:ph type="tbl" sz="quarter" idx="13"/>
            <p:extLst>
              <p:ext uri="{D42A27DB-BD31-4B8C-83A1-F6EECF244321}">
                <p14:modId xmlns:p14="http://schemas.microsoft.com/office/powerpoint/2010/main" val="402293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104941"/>
                    </a:ext>
                  </a:extLst>
                </a:gridCol>
                <a:gridCol w="493776">
                  <a:extLst>
                    <a:ext uri="{9D8B030D-6E8A-4147-A177-3AD203B41FA5}">
                      <a16:colId xmlns:a16="http://schemas.microsoft.com/office/drawing/2014/main" val="2003150982"/>
                    </a:ext>
                  </a:extLst>
                </a:gridCol>
                <a:gridCol w="493776">
                  <a:extLst>
                    <a:ext uri="{9D8B030D-6E8A-4147-A177-3AD203B41FA5}">
                      <a16:colId xmlns:a16="http://schemas.microsoft.com/office/drawing/2014/main" val="3678922380"/>
                    </a:ext>
                  </a:extLst>
                </a:gridCol>
                <a:gridCol w="493776">
                  <a:extLst>
                    <a:ext uri="{9D8B030D-6E8A-4147-A177-3AD203B41FA5}">
                      <a16:colId xmlns:a16="http://schemas.microsoft.com/office/drawing/2014/main" val="4135663509"/>
                    </a:ext>
                  </a:extLst>
                </a:gridCol>
                <a:gridCol w="493776">
                  <a:extLst>
                    <a:ext uri="{9D8B030D-6E8A-4147-A177-3AD203B41FA5}">
                      <a16:colId xmlns:a16="http://schemas.microsoft.com/office/drawing/2014/main" val="319268356"/>
                    </a:ext>
                  </a:extLst>
                </a:gridCol>
                <a:gridCol w="493776">
                  <a:extLst>
                    <a:ext uri="{9D8B030D-6E8A-4147-A177-3AD203B41FA5}">
                      <a16:colId xmlns:a16="http://schemas.microsoft.com/office/drawing/2014/main" val="3044597903"/>
                    </a:ext>
                  </a:extLst>
                </a:gridCol>
                <a:gridCol w="493776">
                  <a:extLst>
                    <a:ext uri="{9D8B030D-6E8A-4147-A177-3AD203B41FA5}">
                      <a16:colId xmlns:a16="http://schemas.microsoft.com/office/drawing/2014/main" val="2981632908"/>
                    </a:ext>
                  </a:extLst>
                </a:gridCol>
                <a:gridCol w="493776">
                  <a:extLst>
                    <a:ext uri="{9D8B030D-6E8A-4147-A177-3AD203B41FA5}">
                      <a16:colId xmlns:a16="http://schemas.microsoft.com/office/drawing/2014/main" val="2171162453"/>
                    </a:ext>
                  </a:extLst>
                </a:gridCol>
                <a:gridCol w="493776">
                  <a:extLst>
                    <a:ext uri="{9D8B030D-6E8A-4147-A177-3AD203B41FA5}">
                      <a16:colId xmlns:a16="http://schemas.microsoft.com/office/drawing/2014/main" val="1248287027"/>
                    </a:ext>
                  </a:extLst>
                </a:gridCol>
                <a:gridCol w="493776">
                  <a:extLst>
                    <a:ext uri="{9D8B030D-6E8A-4147-A177-3AD203B41FA5}">
                      <a16:colId xmlns:a16="http://schemas.microsoft.com/office/drawing/2014/main" val="3794909890"/>
                    </a:ext>
                  </a:extLst>
                </a:gridCol>
                <a:gridCol w="493776">
                  <a:extLst>
                    <a:ext uri="{9D8B030D-6E8A-4147-A177-3AD203B41FA5}">
                      <a16:colId xmlns:a16="http://schemas.microsoft.com/office/drawing/2014/main" val="1373214684"/>
                    </a:ext>
                  </a:extLst>
                </a:gridCol>
                <a:gridCol w="493776">
                  <a:extLst>
                    <a:ext uri="{9D8B030D-6E8A-4147-A177-3AD203B41FA5}">
                      <a16:colId xmlns:a16="http://schemas.microsoft.com/office/drawing/2014/main" val="203513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864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- 2021-05-03 19:07:22</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267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- 2021-05-29 14:01:08</a:t>
                      </a:r>
                      <a:r>
                        <a:rPr kumimoji="0" lang="es-ES" sz="1000" b="0" i="0" u="none" strike="noStrike" kern="1200" cap="none" spc="0" normalizeH="0" baseline="0" noProof="0">
                          <a:ln>
                            <a:noFill/>
                          </a:ln>
                          <a:solidFill>
                            <a:prstClr val="black"/>
                          </a:solidFill>
                          <a:effectLst/>
                          <a:uLnTx/>
                          <a:uFillTx/>
                          <a:latin typeface="+mn-lt"/>
                          <a:ea typeface="+mn-ea"/>
                          <a:cs typeface="+mn-cs"/>
                        </a:rPr>
                        <a:t>
 Para ellos, que siempre nos salvan... ¡Feliz día! 🛠 #DíaDelBicicletero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8972152"/>
                  </a:ext>
                </a:extLst>
              </a:tr>
            </a:tbl>
          </a:graphicData>
        </a:graphic>
      </p:graphicFrame>
      <p:sp>
        <p:nvSpPr>
          <p:cNvPr id="4" name="Text Placeholder 3">
            <a:extLst>
              <a:ext uri="{FF2B5EF4-FFF2-40B4-BE49-F238E27FC236}">
                <a16:creationId xmlns:a16="http://schemas.microsoft.com/office/drawing/2014/main" id="{A6B97A74-7FEC-4D1C-878E-5D574B5E8172}"/>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816275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BDCA4-0AD9-444E-9A3A-A52BD9C11818}"/>
              </a:ext>
            </a:extLst>
          </p:cNvPr>
          <p:cNvSpPr>
            <a:spLocks noGrp="1"/>
          </p:cNvSpPr>
          <p:nvPr>
            <p:ph type="title"/>
          </p:nvPr>
        </p:nvSpPr>
        <p:spPr/>
        <p:txBody>
          <a:bodyPr/>
          <a:lstStyle/>
          <a:p>
            <a:r>
              <a:rPr lang="en-US"/>
              <a:t>Facebook Post Table + Reactions | Scott - 11 of 21</a:t>
            </a:r>
          </a:p>
        </p:txBody>
      </p:sp>
      <p:graphicFrame>
        <p:nvGraphicFramePr>
          <p:cNvPr id="5" name="Table Placeholder 4">
            <a:extLst>
              <a:ext uri="{FF2B5EF4-FFF2-40B4-BE49-F238E27FC236}">
                <a16:creationId xmlns:a16="http://schemas.microsoft.com/office/drawing/2014/main" id="{CC5F70C4-D4E0-46BD-A3C0-1F5997E0669A}"/>
              </a:ext>
            </a:extLst>
          </p:cNvPr>
          <p:cNvGraphicFramePr>
            <a:graphicFrameLocks noGrp="1"/>
          </p:cNvGraphicFramePr>
          <p:nvPr>
            <p:ph type="tbl" sz="quarter" idx="13"/>
            <p:extLst>
              <p:ext uri="{D42A27DB-BD31-4B8C-83A1-F6EECF244321}">
                <p14:modId xmlns:p14="http://schemas.microsoft.com/office/powerpoint/2010/main" val="196594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2691013"/>
                    </a:ext>
                  </a:extLst>
                </a:gridCol>
                <a:gridCol w="493776">
                  <a:extLst>
                    <a:ext uri="{9D8B030D-6E8A-4147-A177-3AD203B41FA5}">
                      <a16:colId xmlns:a16="http://schemas.microsoft.com/office/drawing/2014/main" val="2452639946"/>
                    </a:ext>
                  </a:extLst>
                </a:gridCol>
                <a:gridCol w="493776">
                  <a:extLst>
                    <a:ext uri="{9D8B030D-6E8A-4147-A177-3AD203B41FA5}">
                      <a16:colId xmlns:a16="http://schemas.microsoft.com/office/drawing/2014/main" val="2145249315"/>
                    </a:ext>
                  </a:extLst>
                </a:gridCol>
                <a:gridCol w="493776">
                  <a:extLst>
                    <a:ext uri="{9D8B030D-6E8A-4147-A177-3AD203B41FA5}">
                      <a16:colId xmlns:a16="http://schemas.microsoft.com/office/drawing/2014/main" val="241067005"/>
                    </a:ext>
                  </a:extLst>
                </a:gridCol>
                <a:gridCol w="493776">
                  <a:extLst>
                    <a:ext uri="{9D8B030D-6E8A-4147-A177-3AD203B41FA5}">
                      <a16:colId xmlns:a16="http://schemas.microsoft.com/office/drawing/2014/main" val="1026814205"/>
                    </a:ext>
                  </a:extLst>
                </a:gridCol>
                <a:gridCol w="493776">
                  <a:extLst>
                    <a:ext uri="{9D8B030D-6E8A-4147-A177-3AD203B41FA5}">
                      <a16:colId xmlns:a16="http://schemas.microsoft.com/office/drawing/2014/main" val="3837563429"/>
                    </a:ext>
                  </a:extLst>
                </a:gridCol>
                <a:gridCol w="493776">
                  <a:extLst>
                    <a:ext uri="{9D8B030D-6E8A-4147-A177-3AD203B41FA5}">
                      <a16:colId xmlns:a16="http://schemas.microsoft.com/office/drawing/2014/main" val="1988673250"/>
                    </a:ext>
                  </a:extLst>
                </a:gridCol>
                <a:gridCol w="493776">
                  <a:extLst>
                    <a:ext uri="{9D8B030D-6E8A-4147-A177-3AD203B41FA5}">
                      <a16:colId xmlns:a16="http://schemas.microsoft.com/office/drawing/2014/main" val="1085899519"/>
                    </a:ext>
                  </a:extLst>
                </a:gridCol>
                <a:gridCol w="493776">
                  <a:extLst>
                    <a:ext uri="{9D8B030D-6E8A-4147-A177-3AD203B41FA5}">
                      <a16:colId xmlns:a16="http://schemas.microsoft.com/office/drawing/2014/main" val="1082879245"/>
                    </a:ext>
                  </a:extLst>
                </a:gridCol>
                <a:gridCol w="493776">
                  <a:extLst>
                    <a:ext uri="{9D8B030D-6E8A-4147-A177-3AD203B41FA5}">
                      <a16:colId xmlns:a16="http://schemas.microsoft.com/office/drawing/2014/main" val="677785775"/>
                    </a:ext>
                  </a:extLst>
                </a:gridCol>
                <a:gridCol w="493776">
                  <a:extLst>
                    <a:ext uri="{9D8B030D-6E8A-4147-A177-3AD203B41FA5}">
                      <a16:colId xmlns:a16="http://schemas.microsoft.com/office/drawing/2014/main" val="2076464003"/>
                    </a:ext>
                  </a:extLst>
                </a:gridCol>
                <a:gridCol w="493776">
                  <a:extLst>
                    <a:ext uri="{9D8B030D-6E8A-4147-A177-3AD203B41FA5}">
                      <a16:colId xmlns:a16="http://schemas.microsoft.com/office/drawing/2014/main" val="1060628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051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- 2021-05-30 15:00:36</a:t>
                      </a:r>
                      <a:r>
                        <a:rPr kumimoji="0" lang="en-US" sz="1000" b="0" i="0" u="none" strike="noStrike" kern="1200" cap="none" spc="0" normalizeH="0" baseline="0" noProof="0">
                          <a:ln>
                            <a:noFill/>
                          </a:ln>
                          <a:solidFill>
                            <a:prstClr val="black"/>
                          </a:solidFill>
                          <a:effectLst/>
                          <a:uLnTx/>
                          <a:uFillTx/>
                          <a:latin typeface="+mn-lt"/>
                          <a:ea typeface="+mn-ea"/>
                          <a:cs typeface="+mn-cs"/>
                        </a:rPr>
                        <a:t>
 ¡Feliz cumple @fernandodiaz532 ! 
La gran promesa del #TeamTrekbontrager celebra su cumpleaños.
 ¡Que tengas un excelente año lleno de éxitos! 
@trekbikes @ridebontrager @opticacentralstore @guargentina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7056736"/>
                  </a:ext>
                </a:extLst>
              </a:tr>
            </a:tbl>
          </a:graphicData>
        </a:graphic>
      </p:graphicFrame>
      <p:sp>
        <p:nvSpPr>
          <p:cNvPr id="4" name="Text Placeholder 3">
            <a:extLst>
              <a:ext uri="{FF2B5EF4-FFF2-40B4-BE49-F238E27FC236}">
                <a16:creationId xmlns:a16="http://schemas.microsoft.com/office/drawing/2014/main" id="{A694449C-12B8-48AF-A661-B67D37C9E60B}"/>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512562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9F9C-7440-499F-B009-B30F3C150B81}"/>
              </a:ext>
            </a:extLst>
          </p:cNvPr>
          <p:cNvSpPr>
            <a:spLocks noGrp="1"/>
          </p:cNvSpPr>
          <p:nvPr>
            <p:ph type="title"/>
          </p:nvPr>
        </p:nvSpPr>
        <p:spPr/>
        <p:txBody>
          <a:bodyPr/>
          <a:lstStyle/>
          <a:p>
            <a:r>
              <a:rPr lang="en-US"/>
              <a:t>Facebook Post Table + Reactions | Scott - 12 of 21</a:t>
            </a:r>
          </a:p>
        </p:txBody>
      </p:sp>
      <p:graphicFrame>
        <p:nvGraphicFramePr>
          <p:cNvPr id="5" name="Table Placeholder 4">
            <a:extLst>
              <a:ext uri="{FF2B5EF4-FFF2-40B4-BE49-F238E27FC236}">
                <a16:creationId xmlns:a16="http://schemas.microsoft.com/office/drawing/2014/main" id="{40774EBA-6BF5-4A89-8E77-CCB9391AB90F}"/>
              </a:ext>
            </a:extLst>
          </p:cNvPr>
          <p:cNvGraphicFramePr>
            <a:graphicFrameLocks noGrp="1"/>
          </p:cNvGraphicFramePr>
          <p:nvPr>
            <p:ph type="tbl" sz="quarter" idx="13"/>
            <p:extLst>
              <p:ext uri="{D42A27DB-BD31-4B8C-83A1-F6EECF244321}">
                <p14:modId xmlns:p14="http://schemas.microsoft.com/office/powerpoint/2010/main" val="48711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8348213"/>
                    </a:ext>
                  </a:extLst>
                </a:gridCol>
                <a:gridCol w="493776">
                  <a:extLst>
                    <a:ext uri="{9D8B030D-6E8A-4147-A177-3AD203B41FA5}">
                      <a16:colId xmlns:a16="http://schemas.microsoft.com/office/drawing/2014/main" val="3350106646"/>
                    </a:ext>
                  </a:extLst>
                </a:gridCol>
                <a:gridCol w="493776">
                  <a:extLst>
                    <a:ext uri="{9D8B030D-6E8A-4147-A177-3AD203B41FA5}">
                      <a16:colId xmlns:a16="http://schemas.microsoft.com/office/drawing/2014/main" val="3133034833"/>
                    </a:ext>
                  </a:extLst>
                </a:gridCol>
                <a:gridCol w="493776">
                  <a:extLst>
                    <a:ext uri="{9D8B030D-6E8A-4147-A177-3AD203B41FA5}">
                      <a16:colId xmlns:a16="http://schemas.microsoft.com/office/drawing/2014/main" val="2276142728"/>
                    </a:ext>
                  </a:extLst>
                </a:gridCol>
                <a:gridCol w="493776">
                  <a:extLst>
                    <a:ext uri="{9D8B030D-6E8A-4147-A177-3AD203B41FA5}">
                      <a16:colId xmlns:a16="http://schemas.microsoft.com/office/drawing/2014/main" val="2785600514"/>
                    </a:ext>
                  </a:extLst>
                </a:gridCol>
                <a:gridCol w="493776">
                  <a:extLst>
                    <a:ext uri="{9D8B030D-6E8A-4147-A177-3AD203B41FA5}">
                      <a16:colId xmlns:a16="http://schemas.microsoft.com/office/drawing/2014/main" val="3127652144"/>
                    </a:ext>
                  </a:extLst>
                </a:gridCol>
                <a:gridCol w="493776">
                  <a:extLst>
                    <a:ext uri="{9D8B030D-6E8A-4147-A177-3AD203B41FA5}">
                      <a16:colId xmlns:a16="http://schemas.microsoft.com/office/drawing/2014/main" val="3059763698"/>
                    </a:ext>
                  </a:extLst>
                </a:gridCol>
                <a:gridCol w="493776">
                  <a:extLst>
                    <a:ext uri="{9D8B030D-6E8A-4147-A177-3AD203B41FA5}">
                      <a16:colId xmlns:a16="http://schemas.microsoft.com/office/drawing/2014/main" val="3352976134"/>
                    </a:ext>
                  </a:extLst>
                </a:gridCol>
                <a:gridCol w="493776">
                  <a:extLst>
                    <a:ext uri="{9D8B030D-6E8A-4147-A177-3AD203B41FA5}">
                      <a16:colId xmlns:a16="http://schemas.microsoft.com/office/drawing/2014/main" val="356999408"/>
                    </a:ext>
                  </a:extLst>
                </a:gridCol>
                <a:gridCol w="493776">
                  <a:extLst>
                    <a:ext uri="{9D8B030D-6E8A-4147-A177-3AD203B41FA5}">
                      <a16:colId xmlns:a16="http://schemas.microsoft.com/office/drawing/2014/main" val="1450913971"/>
                    </a:ext>
                  </a:extLst>
                </a:gridCol>
                <a:gridCol w="493776">
                  <a:extLst>
                    <a:ext uri="{9D8B030D-6E8A-4147-A177-3AD203B41FA5}">
                      <a16:colId xmlns:a16="http://schemas.microsoft.com/office/drawing/2014/main" val="495443032"/>
                    </a:ext>
                  </a:extLst>
                </a:gridCol>
                <a:gridCol w="493776">
                  <a:extLst>
                    <a:ext uri="{9D8B030D-6E8A-4147-A177-3AD203B41FA5}">
                      <a16:colId xmlns:a16="http://schemas.microsoft.com/office/drawing/2014/main" val="2461905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559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- 2021-05-19 20:09:09</a:t>
                      </a:r>
                      <a:r>
                        <a:rPr kumimoji="0" lang="en-US" sz="1000" b="0" i="0" u="none" strike="noStrike" kern="1200" cap="none" spc="0" normalizeH="0" baseline="0" noProof="0">
                          <a:ln>
                            <a:noFill/>
                          </a:ln>
                          <a:solidFill>
                            <a:prstClr val="black"/>
                          </a:solidFill>
                          <a:effectLst/>
                          <a:uLnTx/>
                          <a:uFillTx/>
                          <a:latin typeface="+mn-lt"/>
                          <a:ea typeface="+mn-ea"/>
                          <a:cs typeface="+mn-cs"/>
                        </a:rPr>
                        <a:t>
 Mirala por todos lados. Es la Scott Scale RC 900 Team Issue AXS.
✅ Cuadro Scale RC en carbono HMF
✅ RockShox SID SL Select RL 100 mm
✅ Control remoto RideLoc
✅ SRAM X01 AXS Eagle, 12 velocidades
✅ Frenos de disco Shimano XT
✅ Ruedas Syncros Silverton 2.0 TR
✅ Cubiertas Schwalbe Racing Kevlar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9376133"/>
                  </a:ext>
                </a:extLst>
              </a:tr>
            </a:tbl>
          </a:graphicData>
        </a:graphic>
      </p:graphicFrame>
      <p:sp>
        <p:nvSpPr>
          <p:cNvPr id="4" name="Text Placeholder 3">
            <a:extLst>
              <a:ext uri="{FF2B5EF4-FFF2-40B4-BE49-F238E27FC236}">
                <a16:creationId xmlns:a16="http://schemas.microsoft.com/office/drawing/2014/main" id="{2C0F47D9-0E4C-4D05-9509-D3D8BC36000C}"/>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911149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AC60B-CC65-4BB6-A620-40EF08AEF319}"/>
              </a:ext>
            </a:extLst>
          </p:cNvPr>
          <p:cNvSpPr>
            <a:spLocks noGrp="1"/>
          </p:cNvSpPr>
          <p:nvPr>
            <p:ph type="title"/>
          </p:nvPr>
        </p:nvSpPr>
        <p:spPr/>
        <p:txBody>
          <a:bodyPr/>
          <a:lstStyle/>
          <a:p>
            <a:r>
              <a:rPr lang="en-US"/>
              <a:t>Facebook Post Table + Reactions | Scott - 13 of 21</a:t>
            </a:r>
          </a:p>
        </p:txBody>
      </p:sp>
      <p:graphicFrame>
        <p:nvGraphicFramePr>
          <p:cNvPr id="5" name="Table Placeholder 4">
            <a:extLst>
              <a:ext uri="{FF2B5EF4-FFF2-40B4-BE49-F238E27FC236}">
                <a16:creationId xmlns:a16="http://schemas.microsoft.com/office/drawing/2014/main" id="{847887EA-5ADC-4C60-B2A0-DBB6E25B14A7}"/>
              </a:ext>
            </a:extLst>
          </p:cNvPr>
          <p:cNvGraphicFramePr>
            <a:graphicFrameLocks noGrp="1"/>
          </p:cNvGraphicFramePr>
          <p:nvPr>
            <p:ph type="tbl" sz="quarter" idx="13"/>
            <p:extLst>
              <p:ext uri="{D42A27DB-BD31-4B8C-83A1-F6EECF244321}">
                <p14:modId xmlns:p14="http://schemas.microsoft.com/office/powerpoint/2010/main" val="289973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642643"/>
                    </a:ext>
                  </a:extLst>
                </a:gridCol>
                <a:gridCol w="493776">
                  <a:extLst>
                    <a:ext uri="{9D8B030D-6E8A-4147-A177-3AD203B41FA5}">
                      <a16:colId xmlns:a16="http://schemas.microsoft.com/office/drawing/2014/main" val="3956873363"/>
                    </a:ext>
                  </a:extLst>
                </a:gridCol>
                <a:gridCol w="493776">
                  <a:extLst>
                    <a:ext uri="{9D8B030D-6E8A-4147-A177-3AD203B41FA5}">
                      <a16:colId xmlns:a16="http://schemas.microsoft.com/office/drawing/2014/main" val="798036814"/>
                    </a:ext>
                  </a:extLst>
                </a:gridCol>
                <a:gridCol w="493776">
                  <a:extLst>
                    <a:ext uri="{9D8B030D-6E8A-4147-A177-3AD203B41FA5}">
                      <a16:colId xmlns:a16="http://schemas.microsoft.com/office/drawing/2014/main" val="3925215070"/>
                    </a:ext>
                  </a:extLst>
                </a:gridCol>
                <a:gridCol w="493776">
                  <a:extLst>
                    <a:ext uri="{9D8B030D-6E8A-4147-A177-3AD203B41FA5}">
                      <a16:colId xmlns:a16="http://schemas.microsoft.com/office/drawing/2014/main" val="3441199111"/>
                    </a:ext>
                  </a:extLst>
                </a:gridCol>
                <a:gridCol w="493776">
                  <a:extLst>
                    <a:ext uri="{9D8B030D-6E8A-4147-A177-3AD203B41FA5}">
                      <a16:colId xmlns:a16="http://schemas.microsoft.com/office/drawing/2014/main" val="3051088034"/>
                    </a:ext>
                  </a:extLst>
                </a:gridCol>
                <a:gridCol w="493776">
                  <a:extLst>
                    <a:ext uri="{9D8B030D-6E8A-4147-A177-3AD203B41FA5}">
                      <a16:colId xmlns:a16="http://schemas.microsoft.com/office/drawing/2014/main" val="791853254"/>
                    </a:ext>
                  </a:extLst>
                </a:gridCol>
                <a:gridCol w="493776">
                  <a:extLst>
                    <a:ext uri="{9D8B030D-6E8A-4147-A177-3AD203B41FA5}">
                      <a16:colId xmlns:a16="http://schemas.microsoft.com/office/drawing/2014/main" val="872021945"/>
                    </a:ext>
                  </a:extLst>
                </a:gridCol>
                <a:gridCol w="493776">
                  <a:extLst>
                    <a:ext uri="{9D8B030D-6E8A-4147-A177-3AD203B41FA5}">
                      <a16:colId xmlns:a16="http://schemas.microsoft.com/office/drawing/2014/main" val="3708596449"/>
                    </a:ext>
                  </a:extLst>
                </a:gridCol>
                <a:gridCol w="493776">
                  <a:extLst>
                    <a:ext uri="{9D8B030D-6E8A-4147-A177-3AD203B41FA5}">
                      <a16:colId xmlns:a16="http://schemas.microsoft.com/office/drawing/2014/main" val="729300184"/>
                    </a:ext>
                  </a:extLst>
                </a:gridCol>
                <a:gridCol w="493776">
                  <a:extLst>
                    <a:ext uri="{9D8B030D-6E8A-4147-A177-3AD203B41FA5}">
                      <a16:colId xmlns:a16="http://schemas.microsoft.com/office/drawing/2014/main" val="8480296"/>
                    </a:ext>
                  </a:extLst>
                </a:gridCol>
                <a:gridCol w="493776">
                  <a:extLst>
                    <a:ext uri="{9D8B030D-6E8A-4147-A177-3AD203B41FA5}">
                      <a16:colId xmlns:a16="http://schemas.microsoft.com/office/drawing/2014/main" val="685969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33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13:50:12</a:t>
                      </a:r>
                      <a:r>
                        <a:rPr kumimoji="0" lang="es-ES" sz="1000" b="0" i="0" u="none" strike="noStrike" kern="1200" cap="none" spc="0" normalizeH="0" baseline="0" noProof="0">
                          <a:ln>
                            <a:noFill/>
                          </a:ln>
                          <a:solidFill>
                            <a:prstClr val="black"/>
                          </a:solidFill>
                          <a:effectLst/>
                          <a:uLnTx/>
                          <a:uFillTx/>
                          <a:latin typeface="+mn-lt"/>
                          <a:ea typeface="+mn-ea"/>
                          <a:cs typeface="+mn-cs"/>
                        </a:rPr>
                        <a:t>
 ¡Diseña tu Emonda SLR personalizada con Project One ! 
Elegí el color de cuadro que más te gusta, los componentes a tu medida y disfruta de una bici increíblemente ligera y rápida.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9010521"/>
                  </a:ext>
                </a:extLst>
              </a:tr>
            </a:tbl>
          </a:graphicData>
        </a:graphic>
      </p:graphicFrame>
      <p:sp>
        <p:nvSpPr>
          <p:cNvPr id="4" name="Text Placeholder 3">
            <a:extLst>
              <a:ext uri="{FF2B5EF4-FFF2-40B4-BE49-F238E27FC236}">
                <a16:creationId xmlns:a16="http://schemas.microsoft.com/office/drawing/2014/main" id="{6EB832C3-9521-4166-8D35-B5871189D506}"/>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539746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EF0A5-0C7A-44FA-AE71-32C176F3D3E3}"/>
              </a:ext>
            </a:extLst>
          </p:cNvPr>
          <p:cNvSpPr>
            <a:spLocks noGrp="1"/>
          </p:cNvSpPr>
          <p:nvPr>
            <p:ph type="title"/>
          </p:nvPr>
        </p:nvSpPr>
        <p:spPr/>
        <p:txBody>
          <a:bodyPr/>
          <a:lstStyle/>
          <a:p>
            <a:r>
              <a:rPr lang="en-US"/>
              <a:t>Facebook Post Table + Reactions | Scott - 14 of 21</a:t>
            </a:r>
          </a:p>
        </p:txBody>
      </p:sp>
      <p:graphicFrame>
        <p:nvGraphicFramePr>
          <p:cNvPr id="5" name="Table Placeholder 4">
            <a:extLst>
              <a:ext uri="{FF2B5EF4-FFF2-40B4-BE49-F238E27FC236}">
                <a16:creationId xmlns:a16="http://schemas.microsoft.com/office/drawing/2014/main" id="{7AAF67EC-E34E-475E-801B-84FE84BE645E}"/>
              </a:ext>
            </a:extLst>
          </p:cNvPr>
          <p:cNvGraphicFramePr>
            <a:graphicFrameLocks noGrp="1"/>
          </p:cNvGraphicFramePr>
          <p:nvPr>
            <p:ph type="tbl" sz="quarter" idx="13"/>
            <p:extLst>
              <p:ext uri="{D42A27DB-BD31-4B8C-83A1-F6EECF244321}">
                <p14:modId xmlns:p14="http://schemas.microsoft.com/office/powerpoint/2010/main" val="57384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2021921"/>
                    </a:ext>
                  </a:extLst>
                </a:gridCol>
                <a:gridCol w="493776">
                  <a:extLst>
                    <a:ext uri="{9D8B030D-6E8A-4147-A177-3AD203B41FA5}">
                      <a16:colId xmlns:a16="http://schemas.microsoft.com/office/drawing/2014/main" val="789607346"/>
                    </a:ext>
                  </a:extLst>
                </a:gridCol>
                <a:gridCol w="493776">
                  <a:extLst>
                    <a:ext uri="{9D8B030D-6E8A-4147-A177-3AD203B41FA5}">
                      <a16:colId xmlns:a16="http://schemas.microsoft.com/office/drawing/2014/main" val="2993506090"/>
                    </a:ext>
                  </a:extLst>
                </a:gridCol>
                <a:gridCol w="493776">
                  <a:extLst>
                    <a:ext uri="{9D8B030D-6E8A-4147-A177-3AD203B41FA5}">
                      <a16:colId xmlns:a16="http://schemas.microsoft.com/office/drawing/2014/main" val="786102179"/>
                    </a:ext>
                  </a:extLst>
                </a:gridCol>
                <a:gridCol w="493776">
                  <a:extLst>
                    <a:ext uri="{9D8B030D-6E8A-4147-A177-3AD203B41FA5}">
                      <a16:colId xmlns:a16="http://schemas.microsoft.com/office/drawing/2014/main" val="1268093353"/>
                    </a:ext>
                  </a:extLst>
                </a:gridCol>
                <a:gridCol w="493776">
                  <a:extLst>
                    <a:ext uri="{9D8B030D-6E8A-4147-A177-3AD203B41FA5}">
                      <a16:colId xmlns:a16="http://schemas.microsoft.com/office/drawing/2014/main" val="795914214"/>
                    </a:ext>
                  </a:extLst>
                </a:gridCol>
                <a:gridCol w="493776">
                  <a:extLst>
                    <a:ext uri="{9D8B030D-6E8A-4147-A177-3AD203B41FA5}">
                      <a16:colId xmlns:a16="http://schemas.microsoft.com/office/drawing/2014/main" val="279406744"/>
                    </a:ext>
                  </a:extLst>
                </a:gridCol>
                <a:gridCol w="493776">
                  <a:extLst>
                    <a:ext uri="{9D8B030D-6E8A-4147-A177-3AD203B41FA5}">
                      <a16:colId xmlns:a16="http://schemas.microsoft.com/office/drawing/2014/main" val="1873598903"/>
                    </a:ext>
                  </a:extLst>
                </a:gridCol>
                <a:gridCol w="493776">
                  <a:extLst>
                    <a:ext uri="{9D8B030D-6E8A-4147-A177-3AD203B41FA5}">
                      <a16:colId xmlns:a16="http://schemas.microsoft.com/office/drawing/2014/main" val="1366554669"/>
                    </a:ext>
                  </a:extLst>
                </a:gridCol>
                <a:gridCol w="493776">
                  <a:extLst>
                    <a:ext uri="{9D8B030D-6E8A-4147-A177-3AD203B41FA5}">
                      <a16:colId xmlns:a16="http://schemas.microsoft.com/office/drawing/2014/main" val="2167693458"/>
                    </a:ext>
                  </a:extLst>
                </a:gridCol>
                <a:gridCol w="493776">
                  <a:extLst>
                    <a:ext uri="{9D8B030D-6E8A-4147-A177-3AD203B41FA5}">
                      <a16:colId xmlns:a16="http://schemas.microsoft.com/office/drawing/2014/main" val="4061248394"/>
                    </a:ext>
                  </a:extLst>
                </a:gridCol>
                <a:gridCol w="493776">
                  <a:extLst>
                    <a:ext uri="{9D8B030D-6E8A-4147-A177-3AD203B41FA5}">
                      <a16:colId xmlns:a16="http://schemas.microsoft.com/office/drawing/2014/main" val="364037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132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- 2021-05-18 21:37:19</a:t>
                      </a:r>
                      <a:r>
                        <a:rPr kumimoji="0" lang="es-E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54619138"/>
                  </a:ext>
                </a:extLst>
              </a:tr>
            </a:tbl>
          </a:graphicData>
        </a:graphic>
      </p:graphicFrame>
      <p:sp>
        <p:nvSpPr>
          <p:cNvPr id="4" name="Text Placeholder 3">
            <a:extLst>
              <a:ext uri="{FF2B5EF4-FFF2-40B4-BE49-F238E27FC236}">
                <a16:creationId xmlns:a16="http://schemas.microsoft.com/office/drawing/2014/main" id="{C98A20A2-C373-4534-A19D-99B82604D843}"/>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2092505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5CA3-9CEA-49E6-B263-9E9F680231BF}"/>
              </a:ext>
            </a:extLst>
          </p:cNvPr>
          <p:cNvSpPr>
            <a:spLocks noGrp="1"/>
          </p:cNvSpPr>
          <p:nvPr>
            <p:ph type="title"/>
          </p:nvPr>
        </p:nvSpPr>
        <p:spPr/>
        <p:txBody>
          <a:bodyPr/>
          <a:lstStyle/>
          <a:p>
            <a:r>
              <a:rPr lang="en-US"/>
              <a:t>Facebook Post Table + Reactions | Scott - 15 of 21</a:t>
            </a:r>
          </a:p>
        </p:txBody>
      </p:sp>
      <p:graphicFrame>
        <p:nvGraphicFramePr>
          <p:cNvPr id="5" name="Table Placeholder 4">
            <a:extLst>
              <a:ext uri="{FF2B5EF4-FFF2-40B4-BE49-F238E27FC236}">
                <a16:creationId xmlns:a16="http://schemas.microsoft.com/office/drawing/2014/main" id="{1C276517-7C24-4164-9BB8-49BFBC026051}"/>
              </a:ext>
            </a:extLst>
          </p:cNvPr>
          <p:cNvGraphicFramePr>
            <a:graphicFrameLocks noGrp="1"/>
          </p:cNvGraphicFramePr>
          <p:nvPr>
            <p:ph type="tbl" sz="quarter" idx="13"/>
            <p:extLst>
              <p:ext uri="{D42A27DB-BD31-4B8C-83A1-F6EECF244321}">
                <p14:modId xmlns:p14="http://schemas.microsoft.com/office/powerpoint/2010/main" val="94134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1805400"/>
                    </a:ext>
                  </a:extLst>
                </a:gridCol>
                <a:gridCol w="493776">
                  <a:extLst>
                    <a:ext uri="{9D8B030D-6E8A-4147-A177-3AD203B41FA5}">
                      <a16:colId xmlns:a16="http://schemas.microsoft.com/office/drawing/2014/main" val="3693016394"/>
                    </a:ext>
                  </a:extLst>
                </a:gridCol>
                <a:gridCol w="493776">
                  <a:extLst>
                    <a:ext uri="{9D8B030D-6E8A-4147-A177-3AD203B41FA5}">
                      <a16:colId xmlns:a16="http://schemas.microsoft.com/office/drawing/2014/main" val="3994833521"/>
                    </a:ext>
                  </a:extLst>
                </a:gridCol>
                <a:gridCol w="493776">
                  <a:extLst>
                    <a:ext uri="{9D8B030D-6E8A-4147-A177-3AD203B41FA5}">
                      <a16:colId xmlns:a16="http://schemas.microsoft.com/office/drawing/2014/main" val="3258532025"/>
                    </a:ext>
                  </a:extLst>
                </a:gridCol>
                <a:gridCol w="493776">
                  <a:extLst>
                    <a:ext uri="{9D8B030D-6E8A-4147-A177-3AD203B41FA5}">
                      <a16:colId xmlns:a16="http://schemas.microsoft.com/office/drawing/2014/main" val="1496936384"/>
                    </a:ext>
                  </a:extLst>
                </a:gridCol>
                <a:gridCol w="493776">
                  <a:extLst>
                    <a:ext uri="{9D8B030D-6E8A-4147-A177-3AD203B41FA5}">
                      <a16:colId xmlns:a16="http://schemas.microsoft.com/office/drawing/2014/main" val="1741356929"/>
                    </a:ext>
                  </a:extLst>
                </a:gridCol>
                <a:gridCol w="493776">
                  <a:extLst>
                    <a:ext uri="{9D8B030D-6E8A-4147-A177-3AD203B41FA5}">
                      <a16:colId xmlns:a16="http://schemas.microsoft.com/office/drawing/2014/main" val="2922069539"/>
                    </a:ext>
                  </a:extLst>
                </a:gridCol>
                <a:gridCol w="493776">
                  <a:extLst>
                    <a:ext uri="{9D8B030D-6E8A-4147-A177-3AD203B41FA5}">
                      <a16:colId xmlns:a16="http://schemas.microsoft.com/office/drawing/2014/main" val="4242632850"/>
                    </a:ext>
                  </a:extLst>
                </a:gridCol>
                <a:gridCol w="493776">
                  <a:extLst>
                    <a:ext uri="{9D8B030D-6E8A-4147-A177-3AD203B41FA5}">
                      <a16:colId xmlns:a16="http://schemas.microsoft.com/office/drawing/2014/main" val="393830836"/>
                    </a:ext>
                  </a:extLst>
                </a:gridCol>
                <a:gridCol w="493776">
                  <a:extLst>
                    <a:ext uri="{9D8B030D-6E8A-4147-A177-3AD203B41FA5}">
                      <a16:colId xmlns:a16="http://schemas.microsoft.com/office/drawing/2014/main" val="2034869052"/>
                    </a:ext>
                  </a:extLst>
                </a:gridCol>
                <a:gridCol w="493776">
                  <a:extLst>
                    <a:ext uri="{9D8B030D-6E8A-4147-A177-3AD203B41FA5}">
                      <a16:colId xmlns:a16="http://schemas.microsoft.com/office/drawing/2014/main" val="2579091998"/>
                    </a:ext>
                  </a:extLst>
                </a:gridCol>
                <a:gridCol w="493776">
                  <a:extLst>
                    <a:ext uri="{9D8B030D-6E8A-4147-A177-3AD203B41FA5}">
                      <a16:colId xmlns:a16="http://schemas.microsoft.com/office/drawing/2014/main" val="3847036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870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- 2021-05-14 20:36:43</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viene equipada con componentes de nivel profesional que incluye nuestro sistema de suspensión TwinLoc, un grupo SRAM Eagle, frenos Shimano y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3436262"/>
                  </a:ext>
                </a:extLst>
              </a:tr>
            </a:tbl>
          </a:graphicData>
        </a:graphic>
      </p:graphicFrame>
      <p:sp>
        <p:nvSpPr>
          <p:cNvPr id="4" name="Text Placeholder 3">
            <a:extLst>
              <a:ext uri="{FF2B5EF4-FFF2-40B4-BE49-F238E27FC236}">
                <a16:creationId xmlns:a16="http://schemas.microsoft.com/office/drawing/2014/main" id="{FB87BF14-1FAC-434F-86FD-0F62B70FEACD}"/>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109253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9E621-F43B-4D14-AD7E-0482F28657F2}"/>
              </a:ext>
            </a:extLst>
          </p:cNvPr>
          <p:cNvSpPr>
            <a:spLocks noGrp="1"/>
          </p:cNvSpPr>
          <p:nvPr>
            <p:ph type="title"/>
          </p:nvPr>
        </p:nvSpPr>
        <p:spPr/>
        <p:txBody>
          <a:bodyPr/>
          <a:lstStyle/>
          <a:p>
            <a:r>
              <a:rPr lang="en-US"/>
              <a:t>Facebook Post Table + Reactions | Scott - 16 of 21</a:t>
            </a:r>
          </a:p>
        </p:txBody>
      </p:sp>
      <p:graphicFrame>
        <p:nvGraphicFramePr>
          <p:cNvPr id="5" name="Table Placeholder 4">
            <a:extLst>
              <a:ext uri="{FF2B5EF4-FFF2-40B4-BE49-F238E27FC236}">
                <a16:creationId xmlns:a16="http://schemas.microsoft.com/office/drawing/2014/main" id="{B7284D6A-D2DF-42A0-A71C-FB0134A568CA}"/>
              </a:ext>
            </a:extLst>
          </p:cNvPr>
          <p:cNvGraphicFramePr>
            <a:graphicFrameLocks noGrp="1"/>
          </p:cNvGraphicFramePr>
          <p:nvPr>
            <p:ph type="tbl" sz="quarter" idx="13"/>
            <p:extLst>
              <p:ext uri="{D42A27DB-BD31-4B8C-83A1-F6EECF244321}">
                <p14:modId xmlns:p14="http://schemas.microsoft.com/office/powerpoint/2010/main" val="139290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422032"/>
                    </a:ext>
                  </a:extLst>
                </a:gridCol>
                <a:gridCol w="493776">
                  <a:extLst>
                    <a:ext uri="{9D8B030D-6E8A-4147-A177-3AD203B41FA5}">
                      <a16:colId xmlns:a16="http://schemas.microsoft.com/office/drawing/2014/main" val="61764592"/>
                    </a:ext>
                  </a:extLst>
                </a:gridCol>
                <a:gridCol w="493776">
                  <a:extLst>
                    <a:ext uri="{9D8B030D-6E8A-4147-A177-3AD203B41FA5}">
                      <a16:colId xmlns:a16="http://schemas.microsoft.com/office/drawing/2014/main" val="328546397"/>
                    </a:ext>
                  </a:extLst>
                </a:gridCol>
                <a:gridCol w="493776">
                  <a:extLst>
                    <a:ext uri="{9D8B030D-6E8A-4147-A177-3AD203B41FA5}">
                      <a16:colId xmlns:a16="http://schemas.microsoft.com/office/drawing/2014/main" val="3521640090"/>
                    </a:ext>
                  </a:extLst>
                </a:gridCol>
                <a:gridCol w="493776">
                  <a:extLst>
                    <a:ext uri="{9D8B030D-6E8A-4147-A177-3AD203B41FA5}">
                      <a16:colId xmlns:a16="http://schemas.microsoft.com/office/drawing/2014/main" val="2432288998"/>
                    </a:ext>
                  </a:extLst>
                </a:gridCol>
                <a:gridCol w="493776">
                  <a:extLst>
                    <a:ext uri="{9D8B030D-6E8A-4147-A177-3AD203B41FA5}">
                      <a16:colId xmlns:a16="http://schemas.microsoft.com/office/drawing/2014/main" val="2561812774"/>
                    </a:ext>
                  </a:extLst>
                </a:gridCol>
                <a:gridCol w="493776">
                  <a:extLst>
                    <a:ext uri="{9D8B030D-6E8A-4147-A177-3AD203B41FA5}">
                      <a16:colId xmlns:a16="http://schemas.microsoft.com/office/drawing/2014/main" val="3025705375"/>
                    </a:ext>
                  </a:extLst>
                </a:gridCol>
                <a:gridCol w="493776">
                  <a:extLst>
                    <a:ext uri="{9D8B030D-6E8A-4147-A177-3AD203B41FA5}">
                      <a16:colId xmlns:a16="http://schemas.microsoft.com/office/drawing/2014/main" val="1870022795"/>
                    </a:ext>
                  </a:extLst>
                </a:gridCol>
                <a:gridCol w="493776">
                  <a:extLst>
                    <a:ext uri="{9D8B030D-6E8A-4147-A177-3AD203B41FA5}">
                      <a16:colId xmlns:a16="http://schemas.microsoft.com/office/drawing/2014/main" val="1708252095"/>
                    </a:ext>
                  </a:extLst>
                </a:gridCol>
                <a:gridCol w="493776">
                  <a:extLst>
                    <a:ext uri="{9D8B030D-6E8A-4147-A177-3AD203B41FA5}">
                      <a16:colId xmlns:a16="http://schemas.microsoft.com/office/drawing/2014/main" val="3015855548"/>
                    </a:ext>
                  </a:extLst>
                </a:gridCol>
                <a:gridCol w="493776">
                  <a:extLst>
                    <a:ext uri="{9D8B030D-6E8A-4147-A177-3AD203B41FA5}">
                      <a16:colId xmlns:a16="http://schemas.microsoft.com/office/drawing/2014/main" val="826293010"/>
                    </a:ext>
                  </a:extLst>
                </a:gridCol>
                <a:gridCol w="493776">
                  <a:extLst>
                    <a:ext uri="{9D8B030D-6E8A-4147-A177-3AD203B41FA5}">
                      <a16:colId xmlns:a16="http://schemas.microsoft.com/office/drawing/2014/main" val="4097371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822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- 2021-05-23 19:49:28</a:t>
                      </a:r>
                      <a:r>
                        <a:rPr kumimoji="0" lang="en-US" sz="1000" b="0" i="0" u="none" strike="noStrike" kern="1200" cap="none" spc="0" normalizeH="0" baseline="0" noProof="0">
                          <a:ln>
                            <a:noFill/>
                          </a:ln>
                          <a:solidFill>
                            <a:prstClr val="black"/>
                          </a:solidFill>
                          <a:effectLst/>
                          <a:uLnTx/>
                          <a:uFillTx/>
                          <a:latin typeface="+mn-lt"/>
                          <a:ea typeface="+mn-ea"/>
                          <a:cs typeface="+mn-cs"/>
                        </a:rPr>
                        <a:t>
 ¡Oficialmente la marca #1 en energía, hidratación y recuperación Gu Argentina se une al Team Trek Bontrager!
Bienvenidos al team:
🔴 @guargentina 
@trekbikes @trekbicycleargentina @bontragerargentina @santini_arg @opticacentralstore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32846108"/>
                  </a:ext>
                </a:extLst>
              </a:tr>
            </a:tbl>
          </a:graphicData>
        </a:graphic>
      </p:graphicFrame>
      <p:sp>
        <p:nvSpPr>
          <p:cNvPr id="4" name="Text Placeholder 3">
            <a:extLst>
              <a:ext uri="{FF2B5EF4-FFF2-40B4-BE49-F238E27FC236}">
                <a16:creationId xmlns:a16="http://schemas.microsoft.com/office/drawing/2014/main" id="{31DA8C75-CF63-4452-9263-436F64A6C416}"/>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4087602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90B1-BE4C-4787-8378-CC74F6E36680}"/>
              </a:ext>
            </a:extLst>
          </p:cNvPr>
          <p:cNvSpPr>
            <a:spLocks noGrp="1"/>
          </p:cNvSpPr>
          <p:nvPr>
            <p:ph type="title"/>
          </p:nvPr>
        </p:nvSpPr>
        <p:spPr/>
        <p:txBody>
          <a:bodyPr/>
          <a:lstStyle/>
          <a:p>
            <a:r>
              <a:rPr lang="en-US"/>
              <a:t>Facebook Post Table + Reactions | Scott - 17 of 21</a:t>
            </a:r>
          </a:p>
        </p:txBody>
      </p:sp>
      <p:graphicFrame>
        <p:nvGraphicFramePr>
          <p:cNvPr id="5" name="Table Placeholder 4">
            <a:extLst>
              <a:ext uri="{FF2B5EF4-FFF2-40B4-BE49-F238E27FC236}">
                <a16:creationId xmlns:a16="http://schemas.microsoft.com/office/drawing/2014/main" id="{F724506F-FAC1-4310-8E2F-7605ABA2E9A1}"/>
              </a:ext>
            </a:extLst>
          </p:cNvPr>
          <p:cNvGraphicFramePr>
            <a:graphicFrameLocks noGrp="1"/>
          </p:cNvGraphicFramePr>
          <p:nvPr>
            <p:ph type="tbl" sz="quarter" idx="13"/>
            <p:extLst>
              <p:ext uri="{D42A27DB-BD31-4B8C-83A1-F6EECF244321}">
                <p14:modId xmlns:p14="http://schemas.microsoft.com/office/powerpoint/2010/main" val="132685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8553314"/>
                    </a:ext>
                  </a:extLst>
                </a:gridCol>
                <a:gridCol w="493776">
                  <a:extLst>
                    <a:ext uri="{9D8B030D-6E8A-4147-A177-3AD203B41FA5}">
                      <a16:colId xmlns:a16="http://schemas.microsoft.com/office/drawing/2014/main" val="2141049768"/>
                    </a:ext>
                  </a:extLst>
                </a:gridCol>
                <a:gridCol w="493776">
                  <a:extLst>
                    <a:ext uri="{9D8B030D-6E8A-4147-A177-3AD203B41FA5}">
                      <a16:colId xmlns:a16="http://schemas.microsoft.com/office/drawing/2014/main" val="2450070568"/>
                    </a:ext>
                  </a:extLst>
                </a:gridCol>
                <a:gridCol w="493776">
                  <a:extLst>
                    <a:ext uri="{9D8B030D-6E8A-4147-A177-3AD203B41FA5}">
                      <a16:colId xmlns:a16="http://schemas.microsoft.com/office/drawing/2014/main" val="3158005030"/>
                    </a:ext>
                  </a:extLst>
                </a:gridCol>
                <a:gridCol w="493776">
                  <a:extLst>
                    <a:ext uri="{9D8B030D-6E8A-4147-A177-3AD203B41FA5}">
                      <a16:colId xmlns:a16="http://schemas.microsoft.com/office/drawing/2014/main" val="48838481"/>
                    </a:ext>
                  </a:extLst>
                </a:gridCol>
                <a:gridCol w="493776">
                  <a:extLst>
                    <a:ext uri="{9D8B030D-6E8A-4147-A177-3AD203B41FA5}">
                      <a16:colId xmlns:a16="http://schemas.microsoft.com/office/drawing/2014/main" val="2554113686"/>
                    </a:ext>
                  </a:extLst>
                </a:gridCol>
                <a:gridCol w="493776">
                  <a:extLst>
                    <a:ext uri="{9D8B030D-6E8A-4147-A177-3AD203B41FA5}">
                      <a16:colId xmlns:a16="http://schemas.microsoft.com/office/drawing/2014/main" val="1493027118"/>
                    </a:ext>
                  </a:extLst>
                </a:gridCol>
                <a:gridCol w="493776">
                  <a:extLst>
                    <a:ext uri="{9D8B030D-6E8A-4147-A177-3AD203B41FA5}">
                      <a16:colId xmlns:a16="http://schemas.microsoft.com/office/drawing/2014/main" val="1649434846"/>
                    </a:ext>
                  </a:extLst>
                </a:gridCol>
                <a:gridCol w="493776">
                  <a:extLst>
                    <a:ext uri="{9D8B030D-6E8A-4147-A177-3AD203B41FA5}">
                      <a16:colId xmlns:a16="http://schemas.microsoft.com/office/drawing/2014/main" val="727626265"/>
                    </a:ext>
                  </a:extLst>
                </a:gridCol>
                <a:gridCol w="493776">
                  <a:extLst>
                    <a:ext uri="{9D8B030D-6E8A-4147-A177-3AD203B41FA5}">
                      <a16:colId xmlns:a16="http://schemas.microsoft.com/office/drawing/2014/main" val="388464123"/>
                    </a:ext>
                  </a:extLst>
                </a:gridCol>
                <a:gridCol w="493776">
                  <a:extLst>
                    <a:ext uri="{9D8B030D-6E8A-4147-A177-3AD203B41FA5}">
                      <a16:colId xmlns:a16="http://schemas.microsoft.com/office/drawing/2014/main" val="2455804351"/>
                    </a:ext>
                  </a:extLst>
                </a:gridCol>
                <a:gridCol w="493776">
                  <a:extLst>
                    <a:ext uri="{9D8B030D-6E8A-4147-A177-3AD203B41FA5}">
                      <a16:colId xmlns:a16="http://schemas.microsoft.com/office/drawing/2014/main" val="379348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19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13:47:58</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6594401"/>
                  </a:ext>
                </a:extLst>
              </a:tr>
            </a:tbl>
          </a:graphicData>
        </a:graphic>
      </p:graphicFrame>
      <p:sp>
        <p:nvSpPr>
          <p:cNvPr id="4" name="Text Placeholder 3">
            <a:extLst>
              <a:ext uri="{FF2B5EF4-FFF2-40B4-BE49-F238E27FC236}">
                <a16:creationId xmlns:a16="http://schemas.microsoft.com/office/drawing/2014/main" id="{195273EA-FC27-4B17-AE65-FA8911F40D2D}"/>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95151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0D7E9-7BD6-482E-8A84-E55D751FD4D4}"/>
              </a:ext>
            </a:extLst>
          </p:cNvPr>
          <p:cNvSpPr>
            <a:spLocks noGrp="1"/>
          </p:cNvSpPr>
          <p:nvPr>
            <p:ph type="title"/>
          </p:nvPr>
        </p:nvSpPr>
        <p:spPr/>
        <p:txBody>
          <a:bodyPr/>
          <a:lstStyle/>
          <a:p>
            <a:r>
              <a:rPr lang="en-US"/>
              <a:t>Facebook Post Table + Reactions | Scott - 18 of 21</a:t>
            </a:r>
          </a:p>
        </p:txBody>
      </p:sp>
      <p:graphicFrame>
        <p:nvGraphicFramePr>
          <p:cNvPr id="5" name="Table Placeholder 4">
            <a:extLst>
              <a:ext uri="{FF2B5EF4-FFF2-40B4-BE49-F238E27FC236}">
                <a16:creationId xmlns:a16="http://schemas.microsoft.com/office/drawing/2014/main" id="{4FDADD98-2AF0-4C7D-9780-2889CCD33044}"/>
              </a:ext>
            </a:extLst>
          </p:cNvPr>
          <p:cNvGraphicFramePr>
            <a:graphicFrameLocks noGrp="1"/>
          </p:cNvGraphicFramePr>
          <p:nvPr>
            <p:ph type="tbl" sz="quarter" idx="13"/>
            <p:extLst>
              <p:ext uri="{D42A27DB-BD31-4B8C-83A1-F6EECF244321}">
                <p14:modId xmlns:p14="http://schemas.microsoft.com/office/powerpoint/2010/main" val="39254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227465"/>
                    </a:ext>
                  </a:extLst>
                </a:gridCol>
                <a:gridCol w="493776">
                  <a:extLst>
                    <a:ext uri="{9D8B030D-6E8A-4147-A177-3AD203B41FA5}">
                      <a16:colId xmlns:a16="http://schemas.microsoft.com/office/drawing/2014/main" val="3033937777"/>
                    </a:ext>
                  </a:extLst>
                </a:gridCol>
                <a:gridCol w="493776">
                  <a:extLst>
                    <a:ext uri="{9D8B030D-6E8A-4147-A177-3AD203B41FA5}">
                      <a16:colId xmlns:a16="http://schemas.microsoft.com/office/drawing/2014/main" val="1664157318"/>
                    </a:ext>
                  </a:extLst>
                </a:gridCol>
                <a:gridCol w="493776">
                  <a:extLst>
                    <a:ext uri="{9D8B030D-6E8A-4147-A177-3AD203B41FA5}">
                      <a16:colId xmlns:a16="http://schemas.microsoft.com/office/drawing/2014/main" val="2197401268"/>
                    </a:ext>
                  </a:extLst>
                </a:gridCol>
                <a:gridCol w="493776">
                  <a:extLst>
                    <a:ext uri="{9D8B030D-6E8A-4147-A177-3AD203B41FA5}">
                      <a16:colId xmlns:a16="http://schemas.microsoft.com/office/drawing/2014/main" val="3091413265"/>
                    </a:ext>
                  </a:extLst>
                </a:gridCol>
                <a:gridCol w="493776">
                  <a:extLst>
                    <a:ext uri="{9D8B030D-6E8A-4147-A177-3AD203B41FA5}">
                      <a16:colId xmlns:a16="http://schemas.microsoft.com/office/drawing/2014/main" val="136102700"/>
                    </a:ext>
                  </a:extLst>
                </a:gridCol>
                <a:gridCol w="493776">
                  <a:extLst>
                    <a:ext uri="{9D8B030D-6E8A-4147-A177-3AD203B41FA5}">
                      <a16:colId xmlns:a16="http://schemas.microsoft.com/office/drawing/2014/main" val="1468180430"/>
                    </a:ext>
                  </a:extLst>
                </a:gridCol>
                <a:gridCol w="493776">
                  <a:extLst>
                    <a:ext uri="{9D8B030D-6E8A-4147-A177-3AD203B41FA5}">
                      <a16:colId xmlns:a16="http://schemas.microsoft.com/office/drawing/2014/main" val="2895827509"/>
                    </a:ext>
                  </a:extLst>
                </a:gridCol>
                <a:gridCol w="493776">
                  <a:extLst>
                    <a:ext uri="{9D8B030D-6E8A-4147-A177-3AD203B41FA5}">
                      <a16:colId xmlns:a16="http://schemas.microsoft.com/office/drawing/2014/main" val="3477113265"/>
                    </a:ext>
                  </a:extLst>
                </a:gridCol>
                <a:gridCol w="493776">
                  <a:extLst>
                    <a:ext uri="{9D8B030D-6E8A-4147-A177-3AD203B41FA5}">
                      <a16:colId xmlns:a16="http://schemas.microsoft.com/office/drawing/2014/main" val="3346258940"/>
                    </a:ext>
                  </a:extLst>
                </a:gridCol>
                <a:gridCol w="493776">
                  <a:extLst>
                    <a:ext uri="{9D8B030D-6E8A-4147-A177-3AD203B41FA5}">
                      <a16:colId xmlns:a16="http://schemas.microsoft.com/office/drawing/2014/main" val="241965434"/>
                    </a:ext>
                  </a:extLst>
                </a:gridCol>
                <a:gridCol w="493776">
                  <a:extLst>
                    <a:ext uri="{9D8B030D-6E8A-4147-A177-3AD203B41FA5}">
                      <a16:colId xmlns:a16="http://schemas.microsoft.com/office/drawing/2014/main" val="133053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489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- 2021-05-24 19:21:45</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SCOTT Addict 20 Disc.
✅ Cuadro de carbono HMF Addict Disc
✅ Horquilla Addict HMF
✅ Shimano 105 Disc, 22 velocidades
✅ Ruedas Syncros RP2.0 Disc
✅ Cubiertas Schwalbe ONE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32505412"/>
                  </a:ext>
                </a:extLst>
              </a:tr>
            </a:tbl>
          </a:graphicData>
        </a:graphic>
      </p:graphicFrame>
      <p:sp>
        <p:nvSpPr>
          <p:cNvPr id="4" name="Text Placeholder 3">
            <a:extLst>
              <a:ext uri="{FF2B5EF4-FFF2-40B4-BE49-F238E27FC236}">
                <a16:creationId xmlns:a16="http://schemas.microsoft.com/office/drawing/2014/main" id="{56658B5E-2BC9-48EA-BF87-92F0B1ED0F12}"/>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3240875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9777C-4258-4886-8FBB-B1D236C192D0}"/>
              </a:ext>
            </a:extLst>
          </p:cNvPr>
          <p:cNvSpPr>
            <a:spLocks noGrp="1"/>
          </p:cNvSpPr>
          <p:nvPr>
            <p:ph type="title"/>
          </p:nvPr>
        </p:nvSpPr>
        <p:spPr/>
        <p:txBody>
          <a:bodyPr/>
          <a:lstStyle/>
          <a:p>
            <a:r>
              <a:rPr lang="en-US"/>
              <a:t>Facebook Post Table + Reactions | Scott - 19 of 21</a:t>
            </a:r>
          </a:p>
        </p:txBody>
      </p:sp>
      <p:graphicFrame>
        <p:nvGraphicFramePr>
          <p:cNvPr id="5" name="Table Placeholder 4">
            <a:extLst>
              <a:ext uri="{FF2B5EF4-FFF2-40B4-BE49-F238E27FC236}">
                <a16:creationId xmlns:a16="http://schemas.microsoft.com/office/drawing/2014/main" id="{1499E384-B165-4BF2-BD03-5B603C4E878B}"/>
              </a:ext>
            </a:extLst>
          </p:cNvPr>
          <p:cNvGraphicFramePr>
            <a:graphicFrameLocks noGrp="1"/>
          </p:cNvGraphicFramePr>
          <p:nvPr>
            <p:ph type="tbl" sz="quarter" idx="13"/>
            <p:extLst>
              <p:ext uri="{D42A27DB-BD31-4B8C-83A1-F6EECF244321}">
                <p14:modId xmlns:p14="http://schemas.microsoft.com/office/powerpoint/2010/main" val="173642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2064308"/>
                    </a:ext>
                  </a:extLst>
                </a:gridCol>
                <a:gridCol w="493776">
                  <a:extLst>
                    <a:ext uri="{9D8B030D-6E8A-4147-A177-3AD203B41FA5}">
                      <a16:colId xmlns:a16="http://schemas.microsoft.com/office/drawing/2014/main" val="3145585591"/>
                    </a:ext>
                  </a:extLst>
                </a:gridCol>
                <a:gridCol w="493776">
                  <a:extLst>
                    <a:ext uri="{9D8B030D-6E8A-4147-A177-3AD203B41FA5}">
                      <a16:colId xmlns:a16="http://schemas.microsoft.com/office/drawing/2014/main" val="99858974"/>
                    </a:ext>
                  </a:extLst>
                </a:gridCol>
                <a:gridCol w="493776">
                  <a:extLst>
                    <a:ext uri="{9D8B030D-6E8A-4147-A177-3AD203B41FA5}">
                      <a16:colId xmlns:a16="http://schemas.microsoft.com/office/drawing/2014/main" val="151994826"/>
                    </a:ext>
                  </a:extLst>
                </a:gridCol>
                <a:gridCol w="493776">
                  <a:extLst>
                    <a:ext uri="{9D8B030D-6E8A-4147-A177-3AD203B41FA5}">
                      <a16:colId xmlns:a16="http://schemas.microsoft.com/office/drawing/2014/main" val="1286007889"/>
                    </a:ext>
                  </a:extLst>
                </a:gridCol>
                <a:gridCol w="493776">
                  <a:extLst>
                    <a:ext uri="{9D8B030D-6E8A-4147-A177-3AD203B41FA5}">
                      <a16:colId xmlns:a16="http://schemas.microsoft.com/office/drawing/2014/main" val="1316465666"/>
                    </a:ext>
                  </a:extLst>
                </a:gridCol>
                <a:gridCol w="493776">
                  <a:extLst>
                    <a:ext uri="{9D8B030D-6E8A-4147-A177-3AD203B41FA5}">
                      <a16:colId xmlns:a16="http://schemas.microsoft.com/office/drawing/2014/main" val="2391846909"/>
                    </a:ext>
                  </a:extLst>
                </a:gridCol>
                <a:gridCol w="493776">
                  <a:extLst>
                    <a:ext uri="{9D8B030D-6E8A-4147-A177-3AD203B41FA5}">
                      <a16:colId xmlns:a16="http://schemas.microsoft.com/office/drawing/2014/main" val="1172123824"/>
                    </a:ext>
                  </a:extLst>
                </a:gridCol>
                <a:gridCol w="493776">
                  <a:extLst>
                    <a:ext uri="{9D8B030D-6E8A-4147-A177-3AD203B41FA5}">
                      <a16:colId xmlns:a16="http://schemas.microsoft.com/office/drawing/2014/main" val="3291008275"/>
                    </a:ext>
                  </a:extLst>
                </a:gridCol>
                <a:gridCol w="493776">
                  <a:extLst>
                    <a:ext uri="{9D8B030D-6E8A-4147-A177-3AD203B41FA5}">
                      <a16:colId xmlns:a16="http://schemas.microsoft.com/office/drawing/2014/main" val="1195539813"/>
                    </a:ext>
                  </a:extLst>
                </a:gridCol>
                <a:gridCol w="493776">
                  <a:extLst>
                    <a:ext uri="{9D8B030D-6E8A-4147-A177-3AD203B41FA5}">
                      <a16:colId xmlns:a16="http://schemas.microsoft.com/office/drawing/2014/main" val="1092551154"/>
                    </a:ext>
                  </a:extLst>
                </a:gridCol>
                <a:gridCol w="493776">
                  <a:extLst>
                    <a:ext uri="{9D8B030D-6E8A-4147-A177-3AD203B41FA5}">
                      <a16:colId xmlns:a16="http://schemas.microsoft.com/office/drawing/2014/main" val="711749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534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- 2021-05-13 17:57:56</a:t>
                      </a:r>
                      <a:r>
                        <a:rPr kumimoji="0" lang="es-ES" sz="1000" b="0" i="0" u="none" strike="noStrike" kern="1200" cap="none" spc="0" normalizeH="0" baseline="0" noProof="0">
                          <a:ln>
                            <a:noFill/>
                          </a:ln>
                          <a:solidFill>
                            <a:prstClr val="black"/>
                          </a:solidFill>
                          <a:effectLst/>
                          <a:uLnTx/>
                          <a:uFillTx/>
                          <a:latin typeface="+mn-lt"/>
                          <a:ea typeface="+mn-ea"/>
                          <a:cs typeface="+mn-cs"/>
                        </a:rPr>
                        <a:t>
 #tbt  Año 2017. La E-Genius representa un nuevo hito en la industria de las bicicletas eléctricas. Gracias al uso de tecnologías avanzadas, la SCOTT representa un avance imponente en la integración y la limitación del impacto de la unidad de transmisión, así como en la mejora del diseño y la conducción.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0457208"/>
                  </a:ext>
                </a:extLst>
              </a:tr>
            </a:tbl>
          </a:graphicData>
        </a:graphic>
      </p:graphicFrame>
      <p:sp>
        <p:nvSpPr>
          <p:cNvPr id="4" name="Text Placeholder 3">
            <a:extLst>
              <a:ext uri="{FF2B5EF4-FFF2-40B4-BE49-F238E27FC236}">
                <a16:creationId xmlns:a16="http://schemas.microsoft.com/office/drawing/2014/main" id="{034832A7-28F4-4D5B-9E17-3E44C82E01C2}"/>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50528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5F68-5C00-468A-BC66-4A675F3E6D12}"/>
              </a:ext>
            </a:extLst>
          </p:cNvPr>
          <p:cNvSpPr>
            <a:spLocks noGrp="1"/>
          </p:cNvSpPr>
          <p:nvPr>
            <p:ph type="title"/>
          </p:nvPr>
        </p:nvSpPr>
        <p:spPr/>
        <p:txBody>
          <a:bodyPr/>
          <a:lstStyle/>
          <a:p>
            <a:r>
              <a:rPr lang="en-US"/>
              <a:t>Facebook Post Table + Reactions | Scott - 20 of 21</a:t>
            </a:r>
          </a:p>
        </p:txBody>
      </p:sp>
      <p:graphicFrame>
        <p:nvGraphicFramePr>
          <p:cNvPr id="5" name="Table Placeholder 4">
            <a:extLst>
              <a:ext uri="{FF2B5EF4-FFF2-40B4-BE49-F238E27FC236}">
                <a16:creationId xmlns:a16="http://schemas.microsoft.com/office/drawing/2014/main" id="{5727B782-0630-4056-A145-620D22CA4B07}"/>
              </a:ext>
            </a:extLst>
          </p:cNvPr>
          <p:cNvGraphicFramePr>
            <a:graphicFrameLocks noGrp="1"/>
          </p:cNvGraphicFramePr>
          <p:nvPr>
            <p:ph type="tbl" sz="quarter" idx="13"/>
            <p:extLst>
              <p:ext uri="{D42A27DB-BD31-4B8C-83A1-F6EECF244321}">
                <p14:modId xmlns:p14="http://schemas.microsoft.com/office/powerpoint/2010/main" val="5741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5473206"/>
                    </a:ext>
                  </a:extLst>
                </a:gridCol>
                <a:gridCol w="493776">
                  <a:extLst>
                    <a:ext uri="{9D8B030D-6E8A-4147-A177-3AD203B41FA5}">
                      <a16:colId xmlns:a16="http://schemas.microsoft.com/office/drawing/2014/main" val="142399329"/>
                    </a:ext>
                  </a:extLst>
                </a:gridCol>
                <a:gridCol w="493776">
                  <a:extLst>
                    <a:ext uri="{9D8B030D-6E8A-4147-A177-3AD203B41FA5}">
                      <a16:colId xmlns:a16="http://schemas.microsoft.com/office/drawing/2014/main" val="2686440126"/>
                    </a:ext>
                  </a:extLst>
                </a:gridCol>
                <a:gridCol w="493776">
                  <a:extLst>
                    <a:ext uri="{9D8B030D-6E8A-4147-A177-3AD203B41FA5}">
                      <a16:colId xmlns:a16="http://schemas.microsoft.com/office/drawing/2014/main" val="2900851194"/>
                    </a:ext>
                  </a:extLst>
                </a:gridCol>
                <a:gridCol w="493776">
                  <a:extLst>
                    <a:ext uri="{9D8B030D-6E8A-4147-A177-3AD203B41FA5}">
                      <a16:colId xmlns:a16="http://schemas.microsoft.com/office/drawing/2014/main" val="2161770248"/>
                    </a:ext>
                  </a:extLst>
                </a:gridCol>
                <a:gridCol w="493776">
                  <a:extLst>
                    <a:ext uri="{9D8B030D-6E8A-4147-A177-3AD203B41FA5}">
                      <a16:colId xmlns:a16="http://schemas.microsoft.com/office/drawing/2014/main" val="1932838114"/>
                    </a:ext>
                  </a:extLst>
                </a:gridCol>
                <a:gridCol w="493776">
                  <a:extLst>
                    <a:ext uri="{9D8B030D-6E8A-4147-A177-3AD203B41FA5}">
                      <a16:colId xmlns:a16="http://schemas.microsoft.com/office/drawing/2014/main" val="259909541"/>
                    </a:ext>
                  </a:extLst>
                </a:gridCol>
                <a:gridCol w="493776">
                  <a:extLst>
                    <a:ext uri="{9D8B030D-6E8A-4147-A177-3AD203B41FA5}">
                      <a16:colId xmlns:a16="http://schemas.microsoft.com/office/drawing/2014/main" val="3864523484"/>
                    </a:ext>
                  </a:extLst>
                </a:gridCol>
                <a:gridCol w="493776">
                  <a:extLst>
                    <a:ext uri="{9D8B030D-6E8A-4147-A177-3AD203B41FA5}">
                      <a16:colId xmlns:a16="http://schemas.microsoft.com/office/drawing/2014/main" val="787366935"/>
                    </a:ext>
                  </a:extLst>
                </a:gridCol>
                <a:gridCol w="493776">
                  <a:extLst>
                    <a:ext uri="{9D8B030D-6E8A-4147-A177-3AD203B41FA5}">
                      <a16:colId xmlns:a16="http://schemas.microsoft.com/office/drawing/2014/main" val="4082787257"/>
                    </a:ext>
                  </a:extLst>
                </a:gridCol>
                <a:gridCol w="493776">
                  <a:extLst>
                    <a:ext uri="{9D8B030D-6E8A-4147-A177-3AD203B41FA5}">
                      <a16:colId xmlns:a16="http://schemas.microsoft.com/office/drawing/2014/main" val="2324141578"/>
                    </a:ext>
                  </a:extLst>
                </a:gridCol>
                <a:gridCol w="493776">
                  <a:extLst>
                    <a:ext uri="{9D8B030D-6E8A-4147-A177-3AD203B41FA5}">
                      <a16:colId xmlns:a16="http://schemas.microsoft.com/office/drawing/2014/main" val="162918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091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- 2021-05-12 20:13:27</a:t>
                      </a:r>
                      <a:r>
                        <a:rPr kumimoji="0" lang="en-US" sz="1000" b="0" i="0" u="none" strike="noStrike" kern="1200" cap="none" spc="0" normalizeH="0" baseline="0" noProof="0">
                          <a:ln>
                            <a:noFill/>
                          </a:ln>
                          <a:solidFill>
                            <a:prstClr val="black"/>
                          </a:solidFill>
                          <a:effectLst/>
                          <a:uLnTx/>
                          <a:uFillTx/>
                          <a:latin typeface="+mn-lt"/>
                          <a:ea typeface="+mn-ea"/>
                          <a:cs typeface="+mn-cs"/>
                        </a:rPr>
                        <a:t>
 Ligera, rápida y espectacularmente atractiva. La Addict RC 40 te ofrece toda la ventaja competitiva con la que siempre has soñado.
✅ Cuadro de carbono HMX Addict RC Disc
✅ Horquilla Addict RC HMX
✅ Shimano 105, 22 velocidades
✅ Ruedas de aleación Syncros RP2.0
✅ Cubiertas Schwalbe ONE Race-Guard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4122871"/>
                  </a:ext>
                </a:extLst>
              </a:tr>
            </a:tbl>
          </a:graphicData>
        </a:graphic>
      </p:graphicFrame>
      <p:sp>
        <p:nvSpPr>
          <p:cNvPr id="4" name="Text Placeholder 3">
            <a:extLst>
              <a:ext uri="{FF2B5EF4-FFF2-40B4-BE49-F238E27FC236}">
                <a16:creationId xmlns:a16="http://schemas.microsoft.com/office/drawing/2014/main" id="{8265FF35-0846-4F4C-9428-A79746FD4E8A}"/>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676271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24EF-5586-47D8-9427-12ECA0D2C87B}"/>
              </a:ext>
            </a:extLst>
          </p:cNvPr>
          <p:cNvSpPr>
            <a:spLocks noGrp="1"/>
          </p:cNvSpPr>
          <p:nvPr>
            <p:ph type="title"/>
          </p:nvPr>
        </p:nvSpPr>
        <p:spPr/>
        <p:txBody>
          <a:bodyPr/>
          <a:lstStyle/>
          <a:p>
            <a:r>
              <a:rPr lang="en-US"/>
              <a:t>Facebook Post Table + Reactions | Scott - 21 of 21</a:t>
            </a:r>
          </a:p>
        </p:txBody>
      </p:sp>
      <p:graphicFrame>
        <p:nvGraphicFramePr>
          <p:cNvPr id="5" name="Table Placeholder 4">
            <a:extLst>
              <a:ext uri="{FF2B5EF4-FFF2-40B4-BE49-F238E27FC236}">
                <a16:creationId xmlns:a16="http://schemas.microsoft.com/office/drawing/2014/main" id="{74CCC630-F07A-4C32-9520-7FAFA24247BB}"/>
              </a:ext>
            </a:extLst>
          </p:cNvPr>
          <p:cNvGraphicFramePr>
            <a:graphicFrameLocks noGrp="1"/>
          </p:cNvGraphicFramePr>
          <p:nvPr>
            <p:ph type="tbl" sz="quarter" idx="13"/>
            <p:extLst>
              <p:ext uri="{D42A27DB-BD31-4B8C-83A1-F6EECF244321}">
                <p14:modId xmlns:p14="http://schemas.microsoft.com/office/powerpoint/2010/main" val="105207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9406729"/>
                    </a:ext>
                  </a:extLst>
                </a:gridCol>
                <a:gridCol w="493776">
                  <a:extLst>
                    <a:ext uri="{9D8B030D-6E8A-4147-A177-3AD203B41FA5}">
                      <a16:colId xmlns:a16="http://schemas.microsoft.com/office/drawing/2014/main" val="979897896"/>
                    </a:ext>
                  </a:extLst>
                </a:gridCol>
                <a:gridCol w="493776">
                  <a:extLst>
                    <a:ext uri="{9D8B030D-6E8A-4147-A177-3AD203B41FA5}">
                      <a16:colId xmlns:a16="http://schemas.microsoft.com/office/drawing/2014/main" val="4245842038"/>
                    </a:ext>
                  </a:extLst>
                </a:gridCol>
                <a:gridCol w="493776">
                  <a:extLst>
                    <a:ext uri="{9D8B030D-6E8A-4147-A177-3AD203B41FA5}">
                      <a16:colId xmlns:a16="http://schemas.microsoft.com/office/drawing/2014/main" val="732565488"/>
                    </a:ext>
                  </a:extLst>
                </a:gridCol>
                <a:gridCol w="493776">
                  <a:extLst>
                    <a:ext uri="{9D8B030D-6E8A-4147-A177-3AD203B41FA5}">
                      <a16:colId xmlns:a16="http://schemas.microsoft.com/office/drawing/2014/main" val="881730795"/>
                    </a:ext>
                  </a:extLst>
                </a:gridCol>
                <a:gridCol w="493776">
                  <a:extLst>
                    <a:ext uri="{9D8B030D-6E8A-4147-A177-3AD203B41FA5}">
                      <a16:colId xmlns:a16="http://schemas.microsoft.com/office/drawing/2014/main" val="1877386147"/>
                    </a:ext>
                  </a:extLst>
                </a:gridCol>
                <a:gridCol w="493776">
                  <a:extLst>
                    <a:ext uri="{9D8B030D-6E8A-4147-A177-3AD203B41FA5}">
                      <a16:colId xmlns:a16="http://schemas.microsoft.com/office/drawing/2014/main" val="3941230518"/>
                    </a:ext>
                  </a:extLst>
                </a:gridCol>
                <a:gridCol w="493776">
                  <a:extLst>
                    <a:ext uri="{9D8B030D-6E8A-4147-A177-3AD203B41FA5}">
                      <a16:colId xmlns:a16="http://schemas.microsoft.com/office/drawing/2014/main" val="3296593493"/>
                    </a:ext>
                  </a:extLst>
                </a:gridCol>
                <a:gridCol w="493776">
                  <a:extLst>
                    <a:ext uri="{9D8B030D-6E8A-4147-A177-3AD203B41FA5}">
                      <a16:colId xmlns:a16="http://schemas.microsoft.com/office/drawing/2014/main" val="2600608544"/>
                    </a:ext>
                  </a:extLst>
                </a:gridCol>
                <a:gridCol w="493776">
                  <a:extLst>
                    <a:ext uri="{9D8B030D-6E8A-4147-A177-3AD203B41FA5}">
                      <a16:colId xmlns:a16="http://schemas.microsoft.com/office/drawing/2014/main" val="3358971620"/>
                    </a:ext>
                  </a:extLst>
                </a:gridCol>
                <a:gridCol w="493776">
                  <a:extLst>
                    <a:ext uri="{9D8B030D-6E8A-4147-A177-3AD203B41FA5}">
                      <a16:colId xmlns:a16="http://schemas.microsoft.com/office/drawing/2014/main" val="86191838"/>
                    </a:ext>
                  </a:extLst>
                </a:gridCol>
                <a:gridCol w="493776">
                  <a:extLst>
                    <a:ext uri="{9D8B030D-6E8A-4147-A177-3AD203B41FA5}">
                      <a16:colId xmlns:a16="http://schemas.microsoft.com/office/drawing/2014/main" val="277898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361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- 2021-05-01 13:40:25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todos los que día a día trabajan para lograr sus objetivos! #FelizDíadelTrabajador
@trekbikes @trekbicycleargentina @ridebontrager #trekbicycles #supercaliber #madone #emonda #topfuel #trabajador  #trekbicycle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1142227"/>
                  </a:ext>
                </a:extLst>
              </a:tr>
            </a:tbl>
          </a:graphicData>
        </a:graphic>
      </p:graphicFrame>
      <p:sp>
        <p:nvSpPr>
          <p:cNvPr id="4" name="Text Placeholder 3">
            <a:extLst>
              <a:ext uri="{FF2B5EF4-FFF2-40B4-BE49-F238E27FC236}">
                <a16:creationId xmlns:a16="http://schemas.microsoft.com/office/drawing/2014/main" id="{D0F3F9CA-414E-45DB-A03E-FABE465C55B3}"/>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730575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7E77-39AF-4253-8C11-A359D28CA7AE}"/>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659F5906-0819-4D8C-9BCE-DB867E472391}"/>
              </a:ext>
            </a:extLst>
          </p:cNvPr>
          <p:cNvGraphicFramePr>
            <a:graphicFrameLocks noGrp="1"/>
          </p:cNvGraphicFramePr>
          <p:nvPr>
            <p:ph type="chart" sz="quarter" idx="13"/>
            <p:extLst>
              <p:ext uri="{D42A27DB-BD31-4B8C-83A1-F6EECF244321}">
                <p14:modId xmlns:p14="http://schemas.microsoft.com/office/powerpoint/2010/main" val="937667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F360B-FD73-4713-90CD-7C5A1989E7C3}"/>
              </a:ext>
            </a:extLst>
          </p:cNvPr>
          <p:cNvSpPr>
            <a:spLocks noGrp="1"/>
          </p:cNvSpPr>
          <p:nvPr>
            <p:ph type="body" sz="quarter" idx="14"/>
          </p:nvPr>
        </p:nvSpPr>
        <p:spPr/>
        <p:txBody>
          <a:bodyPr/>
          <a:lstStyle/>
          <a:p>
            <a:r>
              <a:rPr lang="en-US"/>
              <a:t>01/05/2021 - 31/05/2021</a:t>
            </a:r>
          </a:p>
        </p:txBody>
      </p:sp>
      <p:sp>
        <p:nvSpPr>
          <p:cNvPr id="5" name="Footer Placeholder 4">
            <a:extLst>
              <a:ext uri="{FF2B5EF4-FFF2-40B4-BE49-F238E27FC236}">
                <a16:creationId xmlns:a16="http://schemas.microsoft.com/office/drawing/2014/main" id="{FBF7BDBC-24F0-490B-8EE8-6F836335E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235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195A-2F90-4132-830E-90603B0A9947}"/>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E1B575ED-B494-41EA-AFEF-2D9D6ACB8353}"/>
              </a:ext>
            </a:extLst>
          </p:cNvPr>
          <p:cNvGraphicFramePr>
            <a:graphicFrameLocks noGrp="1"/>
          </p:cNvGraphicFramePr>
          <p:nvPr>
            <p:ph type="tbl" sz="quarter" idx="13"/>
            <p:extLst>
              <p:ext uri="{D42A27DB-BD31-4B8C-83A1-F6EECF244321}">
                <p14:modId xmlns:p14="http://schemas.microsoft.com/office/powerpoint/2010/main" val="216248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40553371"/>
                    </a:ext>
                  </a:extLst>
                </a:gridCol>
                <a:gridCol w="1152144">
                  <a:extLst>
                    <a:ext uri="{9D8B030D-6E8A-4147-A177-3AD203B41FA5}">
                      <a16:colId xmlns:a16="http://schemas.microsoft.com/office/drawing/2014/main" val="2447969879"/>
                    </a:ext>
                  </a:extLst>
                </a:gridCol>
                <a:gridCol w="1152144">
                  <a:extLst>
                    <a:ext uri="{9D8B030D-6E8A-4147-A177-3AD203B41FA5}">
                      <a16:colId xmlns:a16="http://schemas.microsoft.com/office/drawing/2014/main" val="1223091045"/>
                    </a:ext>
                  </a:extLst>
                </a:gridCol>
                <a:gridCol w="1152144">
                  <a:extLst>
                    <a:ext uri="{9D8B030D-6E8A-4147-A177-3AD203B41FA5}">
                      <a16:colId xmlns:a16="http://schemas.microsoft.com/office/drawing/2014/main" val="3536004778"/>
                    </a:ext>
                  </a:extLst>
                </a:gridCol>
                <a:gridCol w="1152144">
                  <a:extLst>
                    <a:ext uri="{9D8B030D-6E8A-4147-A177-3AD203B41FA5}">
                      <a16:colId xmlns:a16="http://schemas.microsoft.com/office/drawing/2014/main" val="71234073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493947899"/>
                  </a:ext>
                </a:extLst>
              </a:tr>
              <a:tr h="370840">
                <a:tc>
                  <a:txBody>
                    <a:bodyPr/>
                    <a:lstStyle/>
                    <a:p>
                      <a:r>
                        <a:rPr lang="es-ES" sz="1000" b="1"/>
                        <a:t>Scott Sports Argentina - 2021-05-28 11:36:48</a:t>
                      </a:r>
                      <a:r>
                        <a:rPr lang="es-ES" sz="1000"/>
                        <a:t>
 ¡PRÓXIMAMENTE TIENDA SCOTT EN PILAR!
Seguínos en nuestra fan page para enterarte de nuestra apertura y novedades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1471697076"/>
                  </a:ext>
                </a:extLst>
              </a:tr>
            </a:tbl>
          </a:graphicData>
        </a:graphic>
      </p:graphicFrame>
      <p:sp>
        <p:nvSpPr>
          <p:cNvPr id="4" name="Text Placeholder 3">
            <a:extLst>
              <a:ext uri="{FF2B5EF4-FFF2-40B4-BE49-F238E27FC236}">
                <a16:creationId xmlns:a16="http://schemas.microsoft.com/office/drawing/2014/main" id="{E3B6973A-F0B0-4F41-B6BE-D0A70EC2C004}"/>
              </a:ext>
            </a:extLst>
          </p:cNvPr>
          <p:cNvSpPr>
            <a:spLocks noGrp="1"/>
          </p:cNvSpPr>
          <p:nvPr>
            <p:ph type="body" sz="quarter" idx="14"/>
          </p:nvPr>
        </p:nvSpPr>
        <p:spPr/>
        <p:txBody>
          <a:bodyPr/>
          <a:lstStyle/>
          <a:p>
            <a:r>
              <a:rPr lang="en-US"/>
              <a:t>01/05/2021 - 31/05/2021</a:t>
            </a:r>
          </a:p>
        </p:txBody>
      </p:sp>
    </p:spTree>
    <p:extLst>
      <p:ext uri="{BB962C8B-B14F-4D97-AF65-F5344CB8AC3E}">
        <p14:creationId xmlns:p14="http://schemas.microsoft.com/office/powerpoint/2010/main" val="15586790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1454</Words>
  <Application>Microsoft Office PowerPoint</Application>
  <PresentationFormat>On-screen Show (4:3)</PresentationFormat>
  <Paragraphs>789</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21</vt:lpstr>
      <vt:lpstr>Facebook Post Table + Reactions | Scott - 2 of 21</vt:lpstr>
      <vt:lpstr>Facebook Post Table + Reactions | Scott - 3 of 21</vt:lpstr>
      <vt:lpstr>Facebook Post Table + Reactions | Scott - 4 of 21</vt:lpstr>
      <vt:lpstr>Facebook Post Table + Reactions | Scott - 5 of 21</vt:lpstr>
      <vt:lpstr>Facebook Post Table + Reactions | Scott - 6 of 21</vt:lpstr>
      <vt:lpstr>Facebook Post Table + Reactions | Scott - 7 of 21</vt:lpstr>
      <vt:lpstr>Facebook Post Table + Reactions | Scott - 8 of 21</vt:lpstr>
      <vt:lpstr>Facebook Post Table + Reactions | Scott - 9 of 21</vt:lpstr>
      <vt:lpstr>Facebook Post Table + Reactions | Scott - 10 of 21</vt:lpstr>
      <vt:lpstr>Facebook Post Table + Reactions | Scott - 11 of 21</vt:lpstr>
      <vt:lpstr>Facebook Post Table + Reactions | Scott - 12 of 21</vt:lpstr>
      <vt:lpstr>Facebook Post Table + Reactions | Scott - 13 of 21</vt:lpstr>
      <vt:lpstr>Facebook Post Table + Reactions | Scott - 14 of 21</vt:lpstr>
      <vt:lpstr>Facebook Post Table + Reactions | Scott - 15 of 21</vt:lpstr>
      <vt:lpstr>Facebook Post Table + Reactions | Scott - 16 of 21</vt:lpstr>
      <vt:lpstr>Facebook Post Table + Reactions | Scott - 17 of 21</vt:lpstr>
      <vt:lpstr>Facebook Post Table + Reactions | Scott - 18 of 21</vt:lpstr>
      <vt:lpstr>Facebook Post Table + Reactions | Scott - 19 of 21</vt:lpstr>
      <vt:lpstr>Facebook Post Table + Reactions | Scott - 20 of 21</vt:lpstr>
      <vt:lpstr>Facebook Post Table + Reactions | Scott - 21 of 21</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2021-06-01T12:33:21Z</dcterms:created>
  <dcterms:modified xsi:type="dcterms:W3CDTF">2021-06-01T12:34:29Z</dcterms:modified>
</cp:coreProperties>
</file>