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63.562600000000003</c:v>
                </c:pt>
                <c:pt idx="1">
                  <c:v>5.7142999999999997</c:v>
                </c:pt>
                <c:pt idx="2">
                  <c:v>10.028</c:v>
                </c:pt>
                <c:pt idx="3">
                  <c:v>0</c:v>
                </c:pt>
                <c:pt idx="4">
                  <c:v>100</c:v>
                </c:pt>
                <c:pt idx="5">
                  <c:v>-10.9299</c:v>
                </c:pt>
              </c:numCache>
            </c:numRef>
          </c:val>
          <c:extLst>
            <c:ext xmlns:c16="http://schemas.microsoft.com/office/drawing/2014/chart" uri="{C3380CC4-5D6E-409C-BE32-E72D297353CC}">
              <c16:uniqueId val="{00000000-052D-470D-9D1C-AF4AFE1ADCC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62.166899999999998</c:v>
                </c:pt>
                <c:pt idx="1">
                  <c:v>100</c:v>
                </c:pt>
                <c:pt idx="2">
                  <c:v>100</c:v>
                </c:pt>
                <c:pt idx="3">
                  <c:v>0</c:v>
                </c:pt>
                <c:pt idx="4">
                  <c:v>58.294899999999998</c:v>
                </c:pt>
                <c:pt idx="5">
                  <c:v>2.4119000000000002</c:v>
                </c:pt>
              </c:numCache>
            </c:numRef>
          </c:val>
          <c:extLst>
            <c:ext xmlns:c16="http://schemas.microsoft.com/office/drawing/2014/chart" uri="{C3380CC4-5D6E-409C-BE32-E72D297353CC}">
              <c16:uniqueId val="{00000001-052D-470D-9D1C-AF4AFE1ADCC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9.5488</c:v>
                </c:pt>
                <c:pt idx="1">
                  <c:v>14.2857</c:v>
                </c:pt>
                <c:pt idx="2">
                  <c:v>3.4289000000000001</c:v>
                </c:pt>
                <c:pt idx="3">
                  <c:v>0</c:v>
                </c:pt>
                <c:pt idx="4">
                  <c:v>91.072299999999998</c:v>
                </c:pt>
                <c:pt idx="5">
                  <c:v>-3.7292999999999998</c:v>
                </c:pt>
              </c:numCache>
            </c:numRef>
          </c:val>
          <c:extLst>
            <c:ext xmlns:c16="http://schemas.microsoft.com/office/drawing/2014/chart" uri="{C3380CC4-5D6E-409C-BE32-E72D297353CC}">
              <c16:uniqueId val="{00000002-052D-470D-9D1C-AF4AFE1ADCCB}"/>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21.428599999999999</c:v>
                </c:pt>
                <c:pt idx="2">
                  <c:v>21.673500000000001</c:v>
                </c:pt>
                <c:pt idx="3">
                  <c:v>0</c:v>
                </c:pt>
                <c:pt idx="4">
                  <c:v>36.803400000000003</c:v>
                </c:pt>
                <c:pt idx="5">
                  <c:v>100</c:v>
                </c:pt>
              </c:numCache>
            </c:numRef>
          </c:val>
          <c:extLst>
            <c:ext xmlns:c16="http://schemas.microsoft.com/office/drawing/2014/chart" uri="{C3380CC4-5D6E-409C-BE32-E72D297353CC}">
              <c16:uniqueId val="{00000003-052D-470D-9D1C-AF4AFE1ADCCB}"/>
            </c:ext>
          </c:extLst>
        </c:ser>
        <c:dLbls>
          <c:showLegendKey val="0"/>
          <c:showVal val="0"/>
          <c:showCatName val="0"/>
          <c:showSerName val="0"/>
          <c:showPercent val="0"/>
          <c:showBubbleSize val="0"/>
        </c:dLbls>
        <c:axId val="335738840"/>
        <c:axId val="335739824"/>
      </c:radarChart>
      <c:catAx>
        <c:axId val="33573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39824"/>
        <c:crosses val="autoZero"/>
        <c:auto val="1"/>
        <c:lblAlgn val="ctr"/>
        <c:lblOffset val="100"/>
        <c:noMultiLvlLbl val="0"/>
      </c:catAx>
      <c:valAx>
        <c:axId val="33573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3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1610366</c:v>
                </c:pt>
                <c:pt idx="1">
                  <c:v>1023590</c:v>
                </c:pt>
                <c:pt idx="2">
                  <c:v>1001115</c:v>
                </c:pt>
                <c:pt idx="3">
                  <c:v>153771</c:v>
                </c:pt>
              </c:numCache>
            </c:numRef>
          </c:val>
          <c:extLst>
            <c:ext xmlns:c16="http://schemas.microsoft.com/office/drawing/2014/chart" uri="{C3380CC4-5D6E-409C-BE32-E72D297353CC}">
              <c16:uniqueId val="{00000000-1DFE-4A3E-9D52-8363DA7021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13363</c:v>
                </c:pt>
                <c:pt idx="1">
                  <c:v>-937</c:v>
                </c:pt>
                <c:pt idx="2">
                  <c:v>202</c:v>
                </c:pt>
                <c:pt idx="3">
                  <c:v>-48</c:v>
                </c:pt>
              </c:numCache>
            </c:numRef>
          </c:val>
          <c:extLst>
            <c:ext xmlns:c16="http://schemas.microsoft.com/office/drawing/2014/chart" uri="{C3380CC4-5D6E-409C-BE32-E72D297353CC}">
              <c16:uniqueId val="{00000000-1F24-4C62-BF70-1EA3C4193BA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c:v>
                </c:pt>
                <c:pt idx="1">
                  <c:v>4</c:v>
                </c:pt>
                <c:pt idx="2">
                  <c:v>70</c:v>
                </c:pt>
                <c:pt idx="3">
                  <c:v>10</c:v>
                </c:pt>
              </c:numCache>
            </c:numRef>
          </c:val>
          <c:extLst>
            <c:ext xmlns:c16="http://schemas.microsoft.com/office/drawing/2014/chart" uri="{C3380CC4-5D6E-409C-BE32-E72D297353CC}">
              <c16:uniqueId val="{00000000-8AE2-4C30-A133-F6D488C5415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1005</c:v>
                </c:pt>
                <c:pt idx="1">
                  <c:v>465</c:v>
                </c:pt>
                <c:pt idx="2">
                  <c:v>4637</c:v>
                </c:pt>
                <c:pt idx="3">
                  <c:v>159</c:v>
                </c:pt>
              </c:numCache>
            </c:numRef>
          </c:val>
          <c:extLst>
            <c:ext xmlns:c16="http://schemas.microsoft.com/office/drawing/2014/chart" uri="{C3380CC4-5D6E-409C-BE32-E72D297353CC}">
              <c16:uniqueId val="{00000000-5592-493E-BBB8-77CC2873EFA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1024499</c:v>
                </c:pt>
                <c:pt idx="1">
                  <c:v>1024479</c:v>
                </c:pt>
                <c:pt idx="2">
                  <c:v>1024463</c:v>
                </c:pt>
                <c:pt idx="3">
                  <c:v>1024450</c:v>
                </c:pt>
                <c:pt idx="4">
                  <c:v>1024423</c:v>
                </c:pt>
                <c:pt idx="5">
                  <c:v>1024397</c:v>
                </c:pt>
                <c:pt idx="6">
                  <c:v>1024367</c:v>
                </c:pt>
                <c:pt idx="7">
                  <c:v>1024346</c:v>
                </c:pt>
                <c:pt idx="8">
                  <c:v>1024324</c:v>
                </c:pt>
                <c:pt idx="9">
                  <c:v>1024303</c:v>
                </c:pt>
                <c:pt idx="10">
                  <c:v>1024289</c:v>
                </c:pt>
                <c:pt idx="11">
                  <c:v>1024242</c:v>
                </c:pt>
                <c:pt idx="12">
                  <c:v>1024189</c:v>
                </c:pt>
                <c:pt idx="13">
                  <c:v>1024166</c:v>
                </c:pt>
                <c:pt idx="14">
                  <c:v>1024136</c:v>
                </c:pt>
                <c:pt idx="15">
                  <c:v>1024108</c:v>
                </c:pt>
                <c:pt idx="16">
                  <c:v>1024089</c:v>
                </c:pt>
                <c:pt idx="17">
                  <c:v>1024066</c:v>
                </c:pt>
                <c:pt idx="18">
                  <c:v>1024019</c:v>
                </c:pt>
                <c:pt idx="19">
                  <c:v>1023980</c:v>
                </c:pt>
                <c:pt idx="20">
                  <c:v>1023947</c:v>
                </c:pt>
                <c:pt idx="21">
                  <c:v>1023904</c:v>
                </c:pt>
                <c:pt idx="22">
                  <c:v>1023860</c:v>
                </c:pt>
                <c:pt idx="23">
                  <c:v>1023818</c:v>
                </c:pt>
                <c:pt idx="24">
                  <c:v>1023786</c:v>
                </c:pt>
                <c:pt idx="25">
                  <c:v>1023769</c:v>
                </c:pt>
                <c:pt idx="26">
                  <c:v>1023739</c:v>
                </c:pt>
                <c:pt idx="27">
                  <c:v>1023692</c:v>
                </c:pt>
                <c:pt idx="28">
                  <c:v>1023655</c:v>
                </c:pt>
                <c:pt idx="29">
                  <c:v>1023628</c:v>
                </c:pt>
                <c:pt idx="30">
                  <c:v>1023590</c:v>
                </c:pt>
              </c:numCache>
            </c:numRef>
          </c:val>
          <c:smooth val="0"/>
          <c:extLst>
            <c:ext xmlns:c16="http://schemas.microsoft.com/office/drawing/2014/chart" uri="{C3380CC4-5D6E-409C-BE32-E72D297353CC}">
              <c16:uniqueId val="{00000000-9164-4685-9E5C-9536C7467D7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1000884</c:v>
                </c:pt>
                <c:pt idx="1">
                  <c:v>1000855</c:v>
                </c:pt>
                <c:pt idx="2">
                  <c:v>1000821</c:v>
                </c:pt>
                <c:pt idx="3">
                  <c:v>1000780</c:v>
                </c:pt>
                <c:pt idx="4">
                  <c:v>1000820</c:v>
                </c:pt>
                <c:pt idx="5">
                  <c:v>1000816</c:v>
                </c:pt>
                <c:pt idx="6">
                  <c:v>1000805</c:v>
                </c:pt>
                <c:pt idx="7">
                  <c:v>1000828</c:v>
                </c:pt>
                <c:pt idx="8">
                  <c:v>1000849</c:v>
                </c:pt>
                <c:pt idx="9">
                  <c:v>1000874</c:v>
                </c:pt>
                <c:pt idx="10">
                  <c:v>1000872</c:v>
                </c:pt>
                <c:pt idx="11">
                  <c:v>1000877</c:v>
                </c:pt>
                <c:pt idx="12">
                  <c:v>1000870</c:v>
                </c:pt>
                <c:pt idx="13">
                  <c:v>1000882</c:v>
                </c:pt>
                <c:pt idx="14">
                  <c:v>1000885</c:v>
                </c:pt>
                <c:pt idx="15">
                  <c:v>1000899</c:v>
                </c:pt>
                <c:pt idx="16">
                  <c:v>1000923</c:v>
                </c:pt>
                <c:pt idx="17">
                  <c:v>1000935</c:v>
                </c:pt>
                <c:pt idx="18">
                  <c:v>1000968</c:v>
                </c:pt>
                <c:pt idx="19">
                  <c:v>1000977</c:v>
                </c:pt>
                <c:pt idx="20">
                  <c:v>1000990</c:v>
                </c:pt>
                <c:pt idx="21">
                  <c:v>1000977</c:v>
                </c:pt>
                <c:pt idx="22">
                  <c:v>1000961</c:v>
                </c:pt>
                <c:pt idx="23">
                  <c:v>1000995</c:v>
                </c:pt>
                <c:pt idx="24">
                  <c:v>1001018</c:v>
                </c:pt>
                <c:pt idx="25">
                  <c:v>1001049</c:v>
                </c:pt>
                <c:pt idx="26">
                  <c:v>1001053</c:v>
                </c:pt>
                <c:pt idx="27">
                  <c:v>1001067</c:v>
                </c:pt>
                <c:pt idx="28">
                  <c:v>1001062</c:v>
                </c:pt>
                <c:pt idx="29">
                  <c:v>1001095</c:v>
                </c:pt>
                <c:pt idx="30">
                  <c:v>1001115</c:v>
                </c:pt>
              </c:numCache>
            </c:numRef>
          </c:val>
          <c:smooth val="0"/>
          <c:extLst>
            <c:ext xmlns:c16="http://schemas.microsoft.com/office/drawing/2014/chart" uri="{C3380CC4-5D6E-409C-BE32-E72D297353CC}">
              <c16:uniqueId val="{00000001-9164-4685-9E5C-9536C7467D7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153821</c:v>
                </c:pt>
                <c:pt idx="1">
                  <c:v>153822</c:v>
                </c:pt>
                <c:pt idx="2">
                  <c:v>153826</c:v>
                </c:pt>
                <c:pt idx="3">
                  <c:v>153827</c:v>
                </c:pt>
                <c:pt idx="4">
                  <c:v>153826</c:v>
                </c:pt>
                <c:pt idx="5">
                  <c:v>153829</c:v>
                </c:pt>
                <c:pt idx="6">
                  <c:v>153828</c:v>
                </c:pt>
                <c:pt idx="7">
                  <c:v>153828</c:v>
                </c:pt>
                <c:pt idx="8">
                  <c:v>153828</c:v>
                </c:pt>
                <c:pt idx="9">
                  <c:v>153824</c:v>
                </c:pt>
                <c:pt idx="10">
                  <c:v>153824</c:v>
                </c:pt>
                <c:pt idx="11">
                  <c:v>153825</c:v>
                </c:pt>
                <c:pt idx="12">
                  <c:v>153823</c:v>
                </c:pt>
                <c:pt idx="13">
                  <c:v>153825</c:v>
                </c:pt>
                <c:pt idx="14">
                  <c:v>153821</c:v>
                </c:pt>
                <c:pt idx="15">
                  <c:v>153821</c:v>
                </c:pt>
                <c:pt idx="16">
                  <c:v>153823</c:v>
                </c:pt>
                <c:pt idx="17">
                  <c:v>153829</c:v>
                </c:pt>
                <c:pt idx="18">
                  <c:v>153820</c:v>
                </c:pt>
                <c:pt idx="19">
                  <c:v>153817</c:v>
                </c:pt>
                <c:pt idx="20">
                  <c:v>153816</c:v>
                </c:pt>
                <c:pt idx="21">
                  <c:v>153801</c:v>
                </c:pt>
                <c:pt idx="22">
                  <c:v>153798</c:v>
                </c:pt>
                <c:pt idx="23">
                  <c:v>153800</c:v>
                </c:pt>
                <c:pt idx="24">
                  <c:v>153795</c:v>
                </c:pt>
                <c:pt idx="25">
                  <c:v>153794</c:v>
                </c:pt>
                <c:pt idx="26">
                  <c:v>153789</c:v>
                </c:pt>
                <c:pt idx="27">
                  <c:v>153785</c:v>
                </c:pt>
                <c:pt idx="28">
                  <c:v>153777</c:v>
                </c:pt>
                <c:pt idx="29">
                  <c:v>153778</c:v>
                </c:pt>
                <c:pt idx="30">
                  <c:v>153771</c:v>
                </c:pt>
              </c:numCache>
            </c:numRef>
          </c:val>
          <c:smooth val="0"/>
          <c:extLst>
            <c:ext xmlns:c16="http://schemas.microsoft.com/office/drawing/2014/chart" uri="{C3380CC4-5D6E-409C-BE32-E72D297353CC}">
              <c16:uniqueId val="{00000002-9164-4685-9E5C-9536C7467D7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1597100</c:v>
                </c:pt>
                <c:pt idx="1">
                  <c:v>1597135</c:v>
                </c:pt>
                <c:pt idx="2">
                  <c:v>1597404</c:v>
                </c:pt>
                <c:pt idx="3">
                  <c:v>1597679</c:v>
                </c:pt>
                <c:pt idx="4">
                  <c:v>1597720</c:v>
                </c:pt>
                <c:pt idx="5">
                  <c:v>1597639</c:v>
                </c:pt>
                <c:pt idx="6">
                  <c:v>1597626</c:v>
                </c:pt>
                <c:pt idx="7">
                  <c:v>1597906</c:v>
                </c:pt>
                <c:pt idx="8">
                  <c:v>1597929</c:v>
                </c:pt>
                <c:pt idx="9">
                  <c:v>1598013</c:v>
                </c:pt>
                <c:pt idx="10">
                  <c:v>1597909</c:v>
                </c:pt>
                <c:pt idx="11">
                  <c:v>1598132</c:v>
                </c:pt>
                <c:pt idx="12">
                  <c:v>1598232</c:v>
                </c:pt>
                <c:pt idx="13">
                  <c:v>1598097</c:v>
                </c:pt>
                <c:pt idx="14">
                  <c:v>1598449</c:v>
                </c:pt>
                <c:pt idx="15">
                  <c:v>1598621</c:v>
                </c:pt>
                <c:pt idx="16">
                  <c:v>1598563</c:v>
                </c:pt>
                <c:pt idx="17">
                  <c:v>1597446</c:v>
                </c:pt>
                <c:pt idx="18">
                  <c:v>1596646</c:v>
                </c:pt>
                <c:pt idx="19">
                  <c:v>1595753</c:v>
                </c:pt>
                <c:pt idx="20">
                  <c:v>1595079</c:v>
                </c:pt>
                <c:pt idx="21">
                  <c:v>1594368</c:v>
                </c:pt>
                <c:pt idx="22">
                  <c:v>1593642</c:v>
                </c:pt>
                <c:pt idx="23">
                  <c:v>1614115</c:v>
                </c:pt>
                <c:pt idx="24">
                  <c:v>1612817</c:v>
                </c:pt>
                <c:pt idx="25">
                  <c:v>1611566</c:v>
                </c:pt>
                <c:pt idx="26">
                  <c:v>1615634</c:v>
                </c:pt>
                <c:pt idx="27">
                  <c:v>1613406</c:v>
                </c:pt>
                <c:pt idx="28">
                  <c:v>1612000</c:v>
                </c:pt>
                <c:pt idx="29">
                  <c:v>1610948</c:v>
                </c:pt>
                <c:pt idx="30">
                  <c:v>1610366</c:v>
                </c:pt>
              </c:numCache>
            </c:numRef>
          </c:val>
          <c:smooth val="0"/>
          <c:extLst>
            <c:ext xmlns:c16="http://schemas.microsoft.com/office/drawing/2014/chart" uri="{C3380CC4-5D6E-409C-BE32-E72D297353CC}">
              <c16:uniqueId val="{00000003-9164-4685-9E5C-9536C7467D7A}"/>
            </c:ext>
          </c:extLst>
        </c:ser>
        <c:dLbls>
          <c:showLegendKey val="0"/>
          <c:showVal val="0"/>
          <c:showCatName val="0"/>
          <c:showSerName val="0"/>
          <c:showPercent val="0"/>
          <c:showBubbleSize val="0"/>
        </c:dLbls>
        <c:smooth val="0"/>
        <c:axId val="337676744"/>
        <c:axId val="337676088"/>
      </c:lineChart>
      <c:dateAx>
        <c:axId val="337676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76088"/>
        <c:crosses val="autoZero"/>
        <c:auto val="1"/>
        <c:lblOffset val="100"/>
        <c:baseTimeUnit val="days"/>
      </c:dateAx>
      <c:valAx>
        <c:axId val="33767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7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-28</c:v>
                </c:pt>
                <c:pt idx="1">
                  <c:v>-20</c:v>
                </c:pt>
                <c:pt idx="2">
                  <c:v>-16</c:v>
                </c:pt>
                <c:pt idx="3">
                  <c:v>-13</c:v>
                </c:pt>
                <c:pt idx="4">
                  <c:v>-27</c:v>
                </c:pt>
                <c:pt idx="5">
                  <c:v>-26</c:v>
                </c:pt>
                <c:pt idx="6">
                  <c:v>-30</c:v>
                </c:pt>
                <c:pt idx="7">
                  <c:v>-21</c:v>
                </c:pt>
                <c:pt idx="8">
                  <c:v>-22</c:v>
                </c:pt>
                <c:pt idx="9">
                  <c:v>-21</c:v>
                </c:pt>
                <c:pt idx="10">
                  <c:v>-14</c:v>
                </c:pt>
                <c:pt idx="11">
                  <c:v>-47</c:v>
                </c:pt>
                <c:pt idx="12">
                  <c:v>-53</c:v>
                </c:pt>
                <c:pt idx="13">
                  <c:v>-23</c:v>
                </c:pt>
                <c:pt idx="14">
                  <c:v>-30</c:v>
                </c:pt>
                <c:pt idx="15">
                  <c:v>-28</c:v>
                </c:pt>
                <c:pt idx="16">
                  <c:v>-19</c:v>
                </c:pt>
                <c:pt idx="17">
                  <c:v>-23</c:v>
                </c:pt>
                <c:pt idx="18">
                  <c:v>-47</c:v>
                </c:pt>
                <c:pt idx="19">
                  <c:v>-39</c:v>
                </c:pt>
                <c:pt idx="20">
                  <c:v>-33</c:v>
                </c:pt>
                <c:pt idx="21">
                  <c:v>-43</c:v>
                </c:pt>
                <c:pt idx="22">
                  <c:v>-44</c:v>
                </c:pt>
                <c:pt idx="23">
                  <c:v>-42</c:v>
                </c:pt>
                <c:pt idx="24">
                  <c:v>-32</c:v>
                </c:pt>
                <c:pt idx="25">
                  <c:v>-17</c:v>
                </c:pt>
                <c:pt idx="26">
                  <c:v>-30</c:v>
                </c:pt>
                <c:pt idx="27">
                  <c:v>-47</c:v>
                </c:pt>
                <c:pt idx="28">
                  <c:v>-37</c:v>
                </c:pt>
                <c:pt idx="29">
                  <c:v>-27</c:v>
                </c:pt>
                <c:pt idx="30">
                  <c:v>-38</c:v>
                </c:pt>
              </c:numCache>
            </c:numRef>
          </c:val>
          <c:smooth val="0"/>
          <c:extLst>
            <c:ext xmlns:c16="http://schemas.microsoft.com/office/drawing/2014/chart" uri="{C3380CC4-5D6E-409C-BE32-E72D297353CC}">
              <c16:uniqueId val="{00000000-4E42-43CF-8E4F-2F176AEC4E5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-29</c:v>
                </c:pt>
                <c:pt idx="1">
                  <c:v>-29</c:v>
                </c:pt>
                <c:pt idx="2">
                  <c:v>-34</c:v>
                </c:pt>
                <c:pt idx="3">
                  <c:v>-41</c:v>
                </c:pt>
                <c:pt idx="4">
                  <c:v>40</c:v>
                </c:pt>
                <c:pt idx="5">
                  <c:v>-4</c:v>
                </c:pt>
                <c:pt idx="6">
                  <c:v>-11</c:v>
                </c:pt>
                <c:pt idx="7">
                  <c:v>23</c:v>
                </c:pt>
                <c:pt idx="8">
                  <c:v>21</c:v>
                </c:pt>
                <c:pt idx="9">
                  <c:v>25</c:v>
                </c:pt>
                <c:pt idx="10">
                  <c:v>-2</c:v>
                </c:pt>
                <c:pt idx="11">
                  <c:v>5</c:v>
                </c:pt>
                <c:pt idx="12">
                  <c:v>-7</c:v>
                </c:pt>
                <c:pt idx="13">
                  <c:v>12</c:v>
                </c:pt>
                <c:pt idx="14">
                  <c:v>3</c:v>
                </c:pt>
                <c:pt idx="15">
                  <c:v>14</c:v>
                </c:pt>
                <c:pt idx="16">
                  <c:v>24</c:v>
                </c:pt>
                <c:pt idx="17">
                  <c:v>12</c:v>
                </c:pt>
                <c:pt idx="18">
                  <c:v>33</c:v>
                </c:pt>
                <c:pt idx="19">
                  <c:v>9</c:v>
                </c:pt>
                <c:pt idx="20">
                  <c:v>13</c:v>
                </c:pt>
                <c:pt idx="21">
                  <c:v>-13</c:v>
                </c:pt>
                <c:pt idx="22">
                  <c:v>-16</c:v>
                </c:pt>
                <c:pt idx="23">
                  <c:v>34</c:v>
                </c:pt>
                <c:pt idx="24">
                  <c:v>23</c:v>
                </c:pt>
                <c:pt idx="25">
                  <c:v>31</c:v>
                </c:pt>
                <c:pt idx="26">
                  <c:v>4</c:v>
                </c:pt>
                <c:pt idx="27">
                  <c:v>14</c:v>
                </c:pt>
                <c:pt idx="28">
                  <c:v>-5</c:v>
                </c:pt>
                <c:pt idx="29">
                  <c:v>33</c:v>
                </c:pt>
                <c:pt idx="30">
                  <c:v>20</c:v>
                </c:pt>
              </c:numCache>
            </c:numRef>
          </c:val>
          <c:smooth val="0"/>
          <c:extLst>
            <c:ext xmlns:c16="http://schemas.microsoft.com/office/drawing/2014/chart" uri="{C3380CC4-5D6E-409C-BE32-E72D297353CC}">
              <c16:uniqueId val="{00000001-4E42-43CF-8E4F-2F176AEC4E5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2</c:v>
                </c:pt>
                <c:pt idx="1">
                  <c:v>1</c:v>
                </c:pt>
                <c:pt idx="2">
                  <c:v>4</c:v>
                </c:pt>
                <c:pt idx="3">
                  <c:v>1</c:v>
                </c:pt>
                <c:pt idx="4">
                  <c:v>-1</c:v>
                </c:pt>
                <c:pt idx="5">
                  <c:v>3</c:v>
                </c:pt>
                <c:pt idx="6">
                  <c:v>-1</c:v>
                </c:pt>
                <c:pt idx="7">
                  <c:v>0</c:v>
                </c:pt>
                <c:pt idx="8">
                  <c:v>0</c:v>
                </c:pt>
                <c:pt idx="9">
                  <c:v>-4</c:v>
                </c:pt>
                <c:pt idx="10">
                  <c:v>0</c:v>
                </c:pt>
                <c:pt idx="11">
                  <c:v>1</c:v>
                </c:pt>
                <c:pt idx="12">
                  <c:v>-2</c:v>
                </c:pt>
                <c:pt idx="13">
                  <c:v>2</c:v>
                </c:pt>
                <c:pt idx="14">
                  <c:v>-4</c:v>
                </c:pt>
                <c:pt idx="15">
                  <c:v>0</c:v>
                </c:pt>
                <c:pt idx="16">
                  <c:v>2</c:v>
                </c:pt>
                <c:pt idx="17">
                  <c:v>6</c:v>
                </c:pt>
                <c:pt idx="18">
                  <c:v>-9</c:v>
                </c:pt>
                <c:pt idx="19">
                  <c:v>-3</c:v>
                </c:pt>
                <c:pt idx="20">
                  <c:v>-1</c:v>
                </c:pt>
                <c:pt idx="21">
                  <c:v>-15</c:v>
                </c:pt>
                <c:pt idx="22">
                  <c:v>-3</c:v>
                </c:pt>
                <c:pt idx="23">
                  <c:v>2</c:v>
                </c:pt>
                <c:pt idx="24">
                  <c:v>-5</c:v>
                </c:pt>
                <c:pt idx="25">
                  <c:v>-1</c:v>
                </c:pt>
                <c:pt idx="26">
                  <c:v>-5</c:v>
                </c:pt>
                <c:pt idx="27">
                  <c:v>-4</c:v>
                </c:pt>
                <c:pt idx="28">
                  <c:v>-8</c:v>
                </c:pt>
                <c:pt idx="29">
                  <c:v>1</c:v>
                </c:pt>
                <c:pt idx="30">
                  <c:v>-7</c:v>
                </c:pt>
              </c:numCache>
            </c:numRef>
          </c:val>
          <c:smooth val="0"/>
          <c:extLst>
            <c:ext xmlns:c16="http://schemas.microsoft.com/office/drawing/2014/chart" uri="{C3380CC4-5D6E-409C-BE32-E72D297353CC}">
              <c16:uniqueId val="{00000002-4E42-43CF-8E4F-2F176AEC4E5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97</c:v>
                </c:pt>
                <c:pt idx="1">
                  <c:v>35</c:v>
                </c:pt>
                <c:pt idx="2">
                  <c:v>269</c:v>
                </c:pt>
                <c:pt idx="3">
                  <c:v>275</c:v>
                </c:pt>
                <c:pt idx="4">
                  <c:v>41</c:v>
                </c:pt>
                <c:pt idx="5">
                  <c:v>-81</c:v>
                </c:pt>
                <c:pt idx="6">
                  <c:v>-13</c:v>
                </c:pt>
                <c:pt idx="7">
                  <c:v>280</c:v>
                </c:pt>
                <c:pt idx="8">
                  <c:v>23</c:v>
                </c:pt>
                <c:pt idx="9">
                  <c:v>84</c:v>
                </c:pt>
                <c:pt idx="10">
                  <c:v>-104</c:v>
                </c:pt>
                <c:pt idx="11">
                  <c:v>223</c:v>
                </c:pt>
                <c:pt idx="12">
                  <c:v>100</c:v>
                </c:pt>
                <c:pt idx="13">
                  <c:v>-135</c:v>
                </c:pt>
                <c:pt idx="14">
                  <c:v>352</c:v>
                </c:pt>
                <c:pt idx="15">
                  <c:v>172</c:v>
                </c:pt>
                <c:pt idx="16">
                  <c:v>-58</c:v>
                </c:pt>
                <c:pt idx="17">
                  <c:v>-1117</c:v>
                </c:pt>
                <c:pt idx="18">
                  <c:v>-800</c:v>
                </c:pt>
                <c:pt idx="19">
                  <c:v>-893</c:v>
                </c:pt>
                <c:pt idx="20">
                  <c:v>-674</c:v>
                </c:pt>
                <c:pt idx="21">
                  <c:v>-711</c:v>
                </c:pt>
                <c:pt idx="22">
                  <c:v>-726</c:v>
                </c:pt>
                <c:pt idx="23">
                  <c:v>20473</c:v>
                </c:pt>
                <c:pt idx="24">
                  <c:v>-1298</c:v>
                </c:pt>
                <c:pt idx="25">
                  <c:v>-1251</c:v>
                </c:pt>
                <c:pt idx="26">
                  <c:v>4068</c:v>
                </c:pt>
                <c:pt idx="27">
                  <c:v>-2228</c:v>
                </c:pt>
                <c:pt idx="28">
                  <c:v>-1406</c:v>
                </c:pt>
                <c:pt idx="29">
                  <c:v>-1052</c:v>
                </c:pt>
                <c:pt idx="30">
                  <c:v>-582</c:v>
                </c:pt>
              </c:numCache>
            </c:numRef>
          </c:val>
          <c:smooth val="0"/>
          <c:extLst>
            <c:ext xmlns:c16="http://schemas.microsoft.com/office/drawing/2014/chart" uri="{C3380CC4-5D6E-409C-BE32-E72D297353CC}">
              <c16:uniqueId val="{00000003-4E42-43CF-8E4F-2F176AEC4E51}"/>
            </c:ext>
          </c:extLst>
        </c:ser>
        <c:dLbls>
          <c:showLegendKey val="0"/>
          <c:showVal val="0"/>
          <c:showCatName val="0"/>
          <c:showSerName val="0"/>
          <c:showPercent val="0"/>
          <c:showBubbleSize val="0"/>
        </c:dLbls>
        <c:smooth val="0"/>
        <c:axId val="337681008"/>
        <c:axId val="337680024"/>
      </c:lineChart>
      <c:dateAx>
        <c:axId val="337681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80024"/>
        <c:crosses val="autoZero"/>
        <c:auto val="1"/>
        <c:lblOffset val="100"/>
        <c:baseTimeUnit val="days"/>
      </c:dateAx>
      <c:valAx>
        <c:axId val="33768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8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-21</c:v>
                </c:pt>
                <c:pt idx="2">
                  <c:v>-35</c:v>
                </c:pt>
                <c:pt idx="3">
                  <c:v>-37</c:v>
                </c:pt>
                <c:pt idx="4">
                  <c:v>-33</c:v>
                </c:pt>
                <c:pt idx="5">
                  <c:v>-32</c:v>
                </c:pt>
                <c:pt idx="6">
                  <c:v>-28</c:v>
                </c:pt>
              </c:numCache>
            </c:numRef>
          </c:val>
          <c:extLst>
            <c:ext xmlns:c16="http://schemas.microsoft.com/office/drawing/2014/chart" uri="{C3380CC4-5D6E-409C-BE32-E72D297353CC}">
              <c16:uniqueId val="{00000000-BE2B-4F72-B7CD-DCEF2405DD3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-2</c:v>
                </c:pt>
                <c:pt idx="2">
                  <c:v>27</c:v>
                </c:pt>
                <c:pt idx="3">
                  <c:v>1</c:v>
                </c:pt>
                <c:pt idx="4">
                  <c:v>7</c:v>
                </c:pt>
                <c:pt idx="5">
                  <c:v>-4</c:v>
                </c:pt>
                <c:pt idx="6">
                  <c:v>5</c:v>
                </c:pt>
              </c:numCache>
            </c:numRef>
          </c:val>
          <c:extLst>
            <c:ext xmlns:c16="http://schemas.microsoft.com/office/drawing/2014/chart" uri="{C3380CC4-5D6E-409C-BE32-E72D297353CC}">
              <c16:uniqueId val="{00000001-BE2B-4F72-B7CD-DCEF2405DD3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-2</c:v>
                </c:pt>
                <c:pt idx="4">
                  <c:v>-1</c:v>
                </c:pt>
                <c:pt idx="5">
                  <c:v>-5</c:v>
                </c:pt>
                <c:pt idx="6">
                  <c:v>0</c:v>
                </c:pt>
              </c:numCache>
            </c:numRef>
          </c:val>
          <c:extLst>
            <c:ext xmlns:c16="http://schemas.microsoft.com/office/drawing/2014/chart" uri="{C3380CC4-5D6E-409C-BE32-E72D297353CC}">
              <c16:uniqueId val="{00000002-BE2B-4F72-B7CD-DCEF2405DD32}"/>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4037</c:v>
                </c:pt>
                <c:pt idx="1">
                  <c:v>-561</c:v>
                </c:pt>
                <c:pt idx="2">
                  <c:v>-447</c:v>
                </c:pt>
                <c:pt idx="3">
                  <c:v>799</c:v>
                </c:pt>
                <c:pt idx="4">
                  <c:v>-763</c:v>
                </c:pt>
                <c:pt idx="5">
                  <c:v>-278</c:v>
                </c:pt>
                <c:pt idx="6">
                  <c:v>-310</c:v>
                </c:pt>
              </c:numCache>
            </c:numRef>
          </c:val>
          <c:extLst>
            <c:ext xmlns:c16="http://schemas.microsoft.com/office/drawing/2014/chart" uri="{C3380CC4-5D6E-409C-BE32-E72D297353CC}">
              <c16:uniqueId val="{00000003-BE2B-4F72-B7CD-DCEF2405DD32}"/>
            </c:ext>
          </c:extLst>
        </c:ser>
        <c:dLbls>
          <c:showLegendKey val="0"/>
          <c:showVal val="0"/>
          <c:showCatName val="0"/>
          <c:showSerName val="0"/>
          <c:showPercent val="0"/>
          <c:showBubbleSize val="0"/>
        </c:dLbls>
        <c:gapWidth val="219"/>
        <c:overlap val="-27"/>
        <c:axId val="337819760"/>
        <c:axId val="337822712"/>
      </c:barChart>
      <c:catAx>
        <c:axId val="33781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22712"/>
        <c:crosses val="autoZero"/>
        <c:auto val="1"/>
        <c:lblAlgn val="ctr"/>
        <c:lblOffset val="100"/>
        <c:noMultiLvlLbl val="0"/>
      </c:catAx>
      <c:valAx>
        <c:axId val="33782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1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-2.7329684820409802E-3</c:v>
                </c:pt>
                <c:pt idx="1">
                  <c:v>-1.9521736966068299E-3</c:v>
                </c:pt>
                <c:pt idx="2">
                  <c:v>-1.56176944573778E-3</c:v>
                </c:pt>
                <c:pt idx="3">
                  <c:v>-1.2689574928523501E-3</c:v>
                </c:pt>
                <c:pt idx="4">
                  <c:v>-2.6355605446825099E-3</c:v>
                </c:pt>
                <c:pt idx="5">
                  <c:v>-2.5380140820735202E-3</c:v>
                </c:pt>
                <c:pt idx="6">
                  <c:v>-2.9285521140729599E-3</c:v>
                </c:pt>
                <c:pt idx="7">
                  <c:v>-2.0500465165316701E-3</c:v>
                </c:pt>
                <c:pt idx="8">
                  <c:v>-2.1477118083147702E-3</c:v>
                </c:pt>
                <c:pt idx="9">
                  <c:v>-2.0501325752398701E-3</c:v>
                </c:pt>
                <c:pt idx="10">
                  <c:v>-1.3667830710248801E-3</c:v>
                </c:pt>
                <c:pt idx="11">
                  <c:v>-4.5885487396623396E-3</c:v>
                </c:pt>
                <c:pt idx="12">
                  <c:v>-5.1745583563259498E-3</c:v>
                </c:pt>
                <c:pt idx="13">
                  <c:v>-2.2456792642764202E-3</c:v>
                </c:pt>
                <c:pt idx="14">
                  <c:v>-2.9292126471685302E-3</c:v>
                </c:pt>
                <c:pt idx="15">
                  <c:v>-2.7340118890459902E-3</c:v>
                </c:pt>
                <c:pt idx="16">
                  <c:v>-1.8552730766676999E-3</c:v>
                </c:pt>
                <c:pt idx="17">
                  <c:v>-2.2458985498330702E-3</c:v>
                </c:pt>
                <c:pt idx="18">
                  <c:v>-4.5895479392929796E-3</c:v>
                </c:pt>
                <c:pt idx="19">
                  <c:v>-3.8085230840443399E-3</c:v>
                </c:pt>
                <c:pt idx="20">
                  <c:v>-3.2227191937342502E-3</c:v>
                </c:pt>
                <c:pt idx="21">
                  <c:v>-4.1994361036264598E-3</c:v>
                </c:pt>
                <c:pt idx="22">
                  <c:v>-4.2972778698002903E-3</c:v>
                </c:pt>
                <c:pt idx="23">
                  <c:v>-4.1021233371749998E-3</c:v>
                </c:pt>
                <c:pt idx="24">
                  <c:v>-3.1255555186566401E-3</c:v>
                </c:pt>
                <c:pt idx="25">
                  <c:v>-1.66050326923791E-3</c:v>
                </c:pt>
                <c:pt idx="26">
                  <c:v>-2.93034854542382E-3</c:v>
                </c:pt>
                <c:pt idx="27">
                  <c:v>-4.5910139205402904E-3</c:v>
                </c:pt>
                <c:pt idx="28">
                  <c:v>-3.6143683842405701E-3</c:v>
                </c:pt>
                <c:pt idx="29">
                  <c:v>-2.63760739702341E-3</c:v>
                </c:pt>
                <c:pt idx="30">
                  <c:v>-3.7122861039361999E-3</c:v>
                </c:pt>
              </c:numCache>
            </c:numRef>
          </c:val>
          <c:smooth val="0"/>
          <c:extLst>
            <c:ext xmlns:c16="http://schemas.microsoft.com/office/drawing/2014/chart" uri="{C3380CC4-5D6E-409C-BE32-E72D297353CC}">
              <c16:uniqueId val="{00000000-6541-4173-BBEC-00B827032DB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-2.8973547151450699E-3</c:v>
                </c:pt>
                <c:pt idx="1">
                  <c:v>-2.8974386642208298E-3</c:v>
                </c:pt>
                <c:pt idx="2">
                  <c:v>-3.3970954833617301E-3</c:v>
                </c:pt>
                <c:pt idx="3">
                  <c:v>-4.0966366613010702E-3</c:v>
                </c:pt>
                <c:pt idx="4">
                  <c:v>3.9968824317032697E-3</c:v>
                </c:pt>
                <c:pt idx="5">
                  <c:v>-3.9967226873963401E-4</c:v>
                </c:pt>
                <c:pt idx="6">
                  <c:v>-1.0991031318444101E-3</c:v>
                </c:pt>
                <c:pt idx="7">
                  <c:v>2.29814998925865E-3</c:v>
                </c:pt>
                <c:pt idx="8">
                  <c:v>2.0982626385352898E-3</c:v>
                </c:pt>
                <c:pt idx="9">
                  <c:v>2.4978793004738998E-3</c:v>
                </c:pt>
                <c:pt idx="10">
                  <c:v>-1.99825352641791E-4</c:v>
                </c:pt>
                <c:pt idx="11">
                  <c:v>4.9956437986076099E-4</c:v>
                </c:pt>
                <c:pt idx="12">
                  <c:v>-6.99386637918545E-4</c:v>
                </c:pt>
                <c:pt idx="13">
                  <c:v>1.1989569074904801E-3</c:v>
                </c:pt>
                <c:pt idx="14">
                  <c:v>2.99735633171543E-4</c:v>
                </c:pt>
                <c:pt idx="15">
                  <c:v>1.3987620955454401E-3</c:v>
                </c:pt>
                <c:pt idx="16">
                  <c:v>2.3978443379401898E-3</c:v>
                </c:pt>
                <c:pt idx="17">
                  <c:v>1.19889342137207E-3</c:v>
                </c:pt>
                <c:pt idx="18">
                  <c:v>3.2969173822475998E-3</c:v>
                </c:pt>
                <c:pt idx="19">
                  <c:v>8.9912964250605403E-4</c:v>
                </c:pt>
                <c:pt idx="20">
                  <c:v>1.2987311396765401E-3</c:v>
                </c:pt>
                <c:pt idx="21">
                  <c:v>-1.29871427286986E-3</c:v>
                </c:pt>
                <c:pt idx="22">
                  <c:v>-1.5984383257557401E-3</c:v>
                </c:pt>
                <c:pt idx="23">
                  <c:v>3.39673573695678E-3</c:v>
                </c:pt>
                <c:pt idx="24">
                  <c:v>2.2977137747940799E-3</c:v>
                </c:pt>
                <c:pt idx="25">
                  <c:v>3.09684740933729E-3</c:v>
                </c:pt>
                <c:pt idx="26">
                  <c:v>3.9958083969915599E-4</c:v>
                </c:pt>
                <c:pt idx="27">
                  <c:v>1.39852735069971E-3</c:v>
                </c:pt>
                <c:pt idx="28">
                  <c:v>-4.9946706863776395E-4</c:v>
                </c:pt>
                <c:pt idx="29">
                  <c:v>3.2964991179367498E-3</c:v>
                </c:pt>
                <c:pt idx="30">
                  <c:v>1.99781239542701E-3</c:v>
                </c:pt>
              </c:numCache>
            </c:numRef>
          </c:val>
          <c:smooth val="0"/>
          <c:extLst>
            <c:ext xmlns:c16="http://schemas.microsoft.com/office/drawing/2014/chart" uri="{C3380CC4-5D6E-409C-BE32-E72D297353CC}">
              <c16:uniqueId val="{00000001-6541-4173-BBEC-00B827032DB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1.3002294905050699E-3</c:v>
                </c:pt>
                <c:pt idx="1">
                  <c:v>6.5010629237880401E-4</c:v>
                </c:pt>
                <c:pt idx="2">
                  <c:v>2.6004082640974598E-3</c:v>
                </c:pt>
                <c:pt idx="3">
                  <c:v>6.5008516115611103E-4</c:v>
                </c:pt>
                <c:pt idx="4">
                  <c:v>-6.5008093507641705E-4</c:v>
                </c:pt>
                <c:pt idx="5">
                  <c:v>1.95025548346833E-3</c:v>
                </c:pt>
                <c:pt idx="6">
                  <c:v>-6.5007248308186403E-4</c:v>
                </c:pt>
                <c:pt idx="7">
                  <c:v>0</c:v>
                </c:pt>
                <c:pt idx="8">
                  <c:v>0</c:v>
                </c:pt>
                <c:pt idx="9">
                  <c:v>-2.60030683620667E-3</c:v>
                </c:pt>
                <c:pt idx="10">
                  <c:v>0</c:v>
                </c:pt>
                <c:pt idx="11">
                  <c:v>6.5009361348034099E-4</c:v>
                </c:pt>
                <c:pt idx="12">
                  <c:v>-1.3001787745815E-3</c:v>
                </c:pt>
                <c:pt idx="13">
                  <c:v>1.30019567944976E-3</c:v>
                </c:pt>
                <c:pt idx="14">
                  <c:v>-2.60035754916301E-3</c:v>
                </c:pt>
                <c:pt idx="15">
                  <c:v>0</c:v>
                </c:pt>
                <c:pt idx="16">
                  <c:v>1.30021258475761E-3</c:v>
                </c:pt>
                <c:pt idx="17">
                  <c:v>3.90058703834927E-3</c:v>
                </c:pt>
                <c:pt idx="18">
                  <c:v>-5.8506523477367704E-3</c:v>
                </c:pt>
                <c:pt idx="19">
                  <c:v>-1.9503315563645801E-3</c:v>
                </c:pt>
                <c:pt idx="20">
                  <c:v>-6.5012319834608701E-4</c:v>
                </c:pt>
                <c:pt idx="21">
                  <c:v>-9.7519113746294302E-3</c:v>
                </c:pt>
                <c:pt idx="22">
                  <c:v>-1.9505724930267E-3</c:v>
                </c:pt>
                <c:pt idx="23">
                  <c:v>1.30040702739958E-3</c:v>
                </c:pt>
                <c:pt idx="24">
                  <c:v>-3.2509752925877801E-3</c:v>
                </c:pt>
                <c:pt idx="25">
                  <c:v>-6.50216196885464E-4</c:v>
                </c:pt>
                <c:pt idx="26">
                  <c:v>-3.25110212361991E-3</c:v>
                </c:pt>
                <c:pt idx="27">
                  <c:v>-2.6009662589652101E-3</c:v>
                </c:pt>
                <c:pt idx="28">
                  <c:v>-5.2020678219592302E-3</c:v>
                </c:pt>
                <c:pt idx="29">
                  <c:v>6.5029230639172299E-4</c:v>
                </c:pt>
                <c:pt idx="30">
                  <c:v>-4.5520165433286901E-3</c:v>
                </c:pt>
              </c:numCache>
            </c:numRef>
          </c:val>
          <c:smooth val="0"/>
          <c:extLst>
            <c:ext xmlns:c16="http://schemas.microsoft.com/office/drawing/2014/chart" uri="{C3380CC4-5D6E-409C-BE32-E72D297353CC}">
              <c16:uniqueId val="{00000002-6541-4173-BBEC-00B827032DB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6.0738771311011899E-3</c:v>
                </c:pt>
                <c:pt idx="1">
                  <c:v>2.19147204307808E-3</c:v>
                </c:pt>
                <c:pt idx="2">
                  <c:v>1.68426588860679E-2</c:v>
                </c:pt>
                <c:pt idx="3">
                  <c:v>1.7215432038482401E-2</c:v>
                </c:pt>
                <c:pt idx="4">
                  <c:v>2.5662226266978498E-3</c:v>
                </c:pt>
                <c:pt idx="5">
                  <c:v>-5.0697243572090196E-3</c:v>
                </c:pt>
                <c:pt idx="6">
                  <c:v>-8.1370071712070103E-4</c:v>
                </c:pt>
                <c:pt idx="7">
                  <c:v>1.75260042087447E-2</c:v>
                </c:pt>
                <c:pt idx="8">
                  <c:v>1.4393837935398001E-3</c:v>
                </c:pt>
                <c:pt idx="9">
                  <c:v>5.25680427603479E-3</c:v>
                </c:pt>
                <c:pt idx="10">
                  <c:v>-6.5080822246126897E-3</c:v>
                </c:pt>
                <c:pt idx="11">
                  <c:v>1.3955738405628901E-2</c:v>
                </c:pt>
                <c:pt idx="12">
                  <c:v>6.2573054040592404E-3</c:v>
                </c:pt>
                <c:pt idx="13">
                  <c:v>-8.4468337512951797E-3</c:v>
                </c:pt>
                <c:pt idx="14">
                  <c:v>2.2026197408542801E-2</c:v>
                </c:pt>
                <c:pt idx="15">
                  <c:v>1.07604308926966E-2</c:v>
                </c:pt>
                <c:pt idx="16">
                  <c:v>-3.6281269919511902E-3</c:v>
                </c:pt>
                <c:pt idx="17">
                  <c:v>-6.9875256714937106E-2</c:v>
                </c:pt>
                <c:pt idx="18">
                  <c:v>-5.0079940104391603E-2</c:v>
                </c:pt>
                <c:pt idx="19">
                  <c:v>-5.5929742723183497E-2</c:v>
                </c:pt>
                <c:pt idx="20">
                  <c:v>-4.22371131371835E-2</c:v>
                </c:pt>
                <c:pt idx="21">
                  <c:v>-4.4574594737940898E-2</c:v>
                </c:pt>
                <c:pt idx="22">
                  <c:v>-4.5535284200385398E-2</c:v>
                </c:pt>
                <c:pt idx="23">
                  <c:v>1.28466744726858</c:v>
                </c:pt>
                <c:pt idx="24">
                  <c:v>-8.04155837719122E-2</c:v>
                </c:pt>
                <c:pt idx="25">
                  <c:v>-7.7566146686201806E-2</c:v>
                </c:pt>
                <c:pt idx="26">
                  <c:v>0.25242528075176601</c:v>
                </c:pt>
                <c:pt idx="27">
                  <c:v>-0.13790252000143599</c:v>
                </c:pt>
                <c:pt idx="28">
                  <c:v>-8.7144835211967697E-2</c:v>
                </c:pt>
                <c:pt idx="29">
                  <c:v>-6.5260545905707207E-2</c:v>
                </c:pt>
                <c:pt idx="30">
                  <c:v>-3.6127795558888301E-2</c:v>
                </c:pt>
              </c:numCache>
            </c:numRef>
          </c:val>
          <c:smooth val="0"/>
          <c:extLst>
            <c:ext xmlns:c16="http://schemas.microsoft.com/office/drawing/2014/chart" uri="{C3380CC4-5D6E-409C-BE32-E72D297353CC}">
              <c16:uniqueId val="{00000003-6541-4173-BBEC-00B827032DBF}"/>
            </c:ext>
          </c:extLst>
        </c:ser>
        <c:dLbls>
          <c:showLegendKey val="0"/>
          <c:showVal val="0"/>
          <c:showCatName val="0"/>
          <c:showSerName val="0"/>
          <c:showPercent val="0"/>
          <c:showBubbleSize val="0"/>
        </c:dLbls>
        <c:smooth val="0"/>
        <c:axId val="65371152"/>
        <c:axId val="65370496"/>
      </c:lineChart>
      <c:dateAx>
        <c:axId val="65371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70496"/>
        <c:crosses val="autoZero"/>
        <c:auto val="1"/>
        <c:lblOffset val="100"/>
        <c:baseTimeUnit val="days"/>
      </c:dateAx>
      <c:valAx>
        <c:axId val="6537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7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c:v>
                </c:pt>
                <c:pt idx="1">
                  <c:v>0</c:v>
                </c:pt>
                <c:pt idx="2">
                  <c:v>0</c:v>
                </c:pt>
                <c:pt idx="3">
                  <c:v>1</c:v>
                </c:pt>
                <c:pt idx="4">
                  <c:v>1</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4B3-407F-9C1F-89443A034CD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1</c:v>
                </c:pt>
                <c:pt idx="2">
                  <c:v>4</c:v>
                </c:pt>
                <c:pt idx="3">
                  <c:v>4</c:v>
                </c:pt>
                <c:pt idx="4">
                  <c:v>4</c:v>
                </c:pt>
                <c:pt idx="5">
                  <c:v>4</c:v>
                </c:pt>
                <c:pt idx="6">
                  <c:v>3</c:v>
                </c:pt>
                <c:pt idx="7">
                  <c:v>0</c:v>
                </c:pt>
                <c:pt idx="8">
                  <c:v>0</c:v>
                </c:pt>
                <c:pt idx="9">
                  <c:v>2</c:v>
                </c:pt>
                <c:pt idx="10">
                  <c:v>3</c:v>
                </c:pt>
                <c:pt idx="11">
                  <c:v>4</c:v>
                </c:pt>
                <c:pt idx="12">
                  <c:v>3</c:v>
                </c:pt>
                <c:pt idx="13">
                  <c:v>2</c:v>
                </c:pt>
                <c:pt idx="14">
                  <c:v>0</c:v>
                </c:pt>
                <c:pt idx="15">
                  <c:v>1</c:v>
                </c:pt>
                <c:pt idx="16">
                  <c:v>3</c:v>
                </c:pt>
                <c:pt idx="17">
                  <c:v>2</c:v>
                </c:pt>
                <c:pt idx="18">
                  <c:v>2</c:v>
                </c:pt>
                <c:pt idx="19">
                  <c:v>4</c:v>
                </c:pt>
                <c:pt idx="20">
                  <c:v>5</c:v>
                </c:pt>
                <c:pt idx="21">
                  <c:v>0</c:v>
                </c:pt>
                <c:pt idx="22">
                  <c:v>0</c:v>
                </c:pt>
                <c:pt idx="23">
                  <c:v>3</c:v>
                </c:pt>
                <c:pt idx="24">
                  <c:v>1</c:v>
                </c:pt>
                <c:pt idx="25">
                  <c:v>4</c:v>
                </c:pt>
                <c:pt idx="26">
                  <c:v>3</c:v>
                </c:pt>
                <c:pt idx="27">
                  <c:v>4</c:v>
                </c:pt>
                <c:pt idx="28">
                  <c:v>0</c:v>
                </c:pt>
                <c:pt idx="29">
                  <c:v>1</c:v>
                </c:pt>
                <c:pt idx="30">
                  <c:v>3</c:v>
                </c:pt>
              </c:numCache>
            </c:numRef>
          </c:val>
          <c:smooth val="0"/>
          <c:extLst>
            <c:ext xmlns:c16="http://schemas.microsoft.com/office/drawing/2014/chart" uri="{C3380CC4-5D6E-409C-BE32-E72D297353CC}">
              <c16:uniqueId val="{00000001-D4B3-407F-9C1F-89443A034CD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1</c:v>
                </c:pt>
                <c:pt idx="18">
                  <c:v>1</c:v>
                </c:pt>
                <c:pt idx="19">
                  <c:v>0</c:v>
                </c:pt>
                <c:pt idx="20">
                  <c:v>1</c:v>
                </c:pt>
                <c:pt idx="21">
                  <c:v>0</c:v>
                </c:pt>
                <c:pt idx="22">
                  <c:v>1</c:v>
                </c:pt>
                <c:pt idx="23">
                  <c:v>0</c:v>
                </c:pt>
                <c:pt idx="24">
                  <c:v>1</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2-D4B3-407F-9C1F-89443A034CD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c:v>
                </c:pt>
                <c:pt idx="1">
                  <c:v>0</c:v>
                </c:pt>
                <c:pt idx="2">
                  <c:v>2</c:v>
                </c:pt>
                <c:pt idx="3">
                  <c:v>0</c:v>
                </c:pt>
                <c:pt idx="4">
                  <c:v>0</c:v>
                </c:pt>
                <c:pt idx="5">
                  <c:v>1</c:v>
                </c:pt>
                <c:pt idx="6">
                  <c:v>0</c:v>
                </c:pt>
                <c:pt idx="7">
                  <c:v>1</c:v>
                </c:pt>
                <c:pt idx="8">
                  <c:v>0</c:v>
                </c:pt>
                <c:pt idx="9">
                  <c:v>0</c:v>
                </c:pt>
                <c:pt idx="10">
                  <c:v>1</c:v>
                </c:pt>
                <c:pt idx="11">
                  <c:v>0</c:v>
                </c:pt>
                <c:pt idx="12">
                  <c:v>1</c:v>
                </c:pt>
                <c:pt idx="13">
                  <c:v>2</c:v>
                </c:pt>
                <c:pt idx="14">
                  <c:v>0</c:v>
                </c:pt>
                <c:pt idx="15">
                  <c:v>0</c:v>
                </c:pt>
                <c:pt idx="16">
                  <c:v>0</c:v>
                </c:pt>
                <c:pt idx="17">
                  <c:v>1</c:v>
                </c:pt>
                <c:pt idx="18">
                  <c:v>0</c:v>
                </c:pt>
                <c:pt idx="19">
                  <c:v>1</c:v>
                </c:pt>
                <c:pt idx="20">
                  <c:v>1</c:v>
                </c:pt>
                <c:pt idx="21">
                  <c:v>0</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D4B3-407F-9C1F-89443A034CD9}"/>
            </c:ext>
          </c:extLst>
        </c:ser>
        <c:dLbls>
          <c:showLegendKey val="0"/>
          <c:showVal val="0"/>
          <c:showCatName val="0"/>
          <c:showSerName val="0"/>
          <c:showPercent val="0"/>
          <c:showBubbleSize val="0"/>
        </c:dLbls>
        <c:smooth val="0"/>
        <c:axId val="65371808"/>
        <c:axId val="65372464"/>
      </c:lineChart>
      <c:dateAx>
        <c:axId val="6537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72464"/>
        <c:crosses val="autoZero"/>
        <c:auto val="1"/>
        <c:lblOffset val="100"/>
        <c:baseTimeUnit val="days"/>
      </c:dateAx>
      <c:valAx>
        <c:axId val="6537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7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2</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BAE-46F7-9979-7682ED558F7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16</c:v>
                </c:pt>
                <c:pt idx="11">
                  <c:v>5</c:v>
                </c:pt>
                <c:pt idx="12">
                  <c:v>10</c:v>
                </c:pt>
                <c:pt idx="13">
                  <c:v>0</c:v>
                </c:pt>
                <c:pt idx="14">
                  <c:v>9</c:v>
                </c:pt>
                <c:pt idx="15">
                  <c:v>7</c:v>
                </c:pt>
                <c:pt idx="16">
                  <c:v>11</c:v>
                </c:pt>
                <c:pt idx="17">
                  <c:v>3</c:v>
                </c:pt>
                <c:pt idx="18">
                  <c:v>4</c:v>
                </c:pt>
                <c:pt idx="19">
                  <c:v>0</c:v>
                </c:pt>
                <c:pt idx="20">
                  <c:v>2</c:v>
                </c:pt>
                <c:pt idx="21">
                  <c:v>0</c:v>
                </c:pt>
                <c:pt idx="22">
                  <c:v>0</c:v>
                </c:pt>
                <c:pt idx="23">
                  <c:v>0</c:v>
                </c:pt>
              </c:numCache>
            </c:numRef>
          </c:val>
          <c:smooth val="0"/>
          <c:extLst>
            <c:ext xmlns:c16="http://schemas.microsoft.com/office/drawing/2014/chart" uri="{C3380CC4-5D6E-409C-BE32-E72D297353CC}">
              <c16:uniqueId val="{00000001-FBAE-46F7-9979-7682ED558F7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1</c:v>
                </c:pt>
                <c:pt idx="17">
                  <c:v>0</c:v>
                </c:pt>
                <c:pt idx="18">
                  <c:v>1</c:v>
                </c:pt>
                <c:pt idx="19">
                  <c:v>3</c:v>
                </c:pt>
                <c:pt idx="20">
                  <c:v>1</c:v>
                </c:pt>
                <c:pt idx="21">
                  <c:v>1</c:v>
                </c:pt>
                <c:pt idx="22">
                  <c:v>1</c:v>
                </c:pt>
                <c:pt idx="23">
                  <c:v>1</c:v>
                </c:pt>
              </c:numCache>
            </c:numRef>
          </c:val>
          <c:smooth val="0"/>
          <c:extLst>
            <c:ext xmlns:c16="http://schemas.microsoft.com/office/drawing/2014/chart" uri="{C3380CC4-5D6E-409C-BE32-E72D297353CC}">
              <c16:uniqueId val="{00000002-FBAE-46F7-9979-7682ED558F7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2</c:v>
                </c:pt>
                <c:pt idx="15">
                  <c:v>1</c:v>
                </c:pt>
                <c:pt idx="16">
                  <c:v>2</c:v>
                </c:pt>
                <c:pt idx="17">
                  <c:v>3</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3-FBAE-46F7-9979-7682ED558F77}"/>
            </c:ext>
          </c:extLst>
        </c:ser>
        <c:dLbls>
          <c:showLegendKey val="0"/>
          <c:showVal val="0"/>
          <c:showCatName val="0"/>
          <c:showSerName val="0"/>
          <c:showPercent val="0"/>
          <c:showBubbleSize val="0"/>
        </c:dLbls>
        <c:smooth val="0"/>
        <c:axId val="65367216"/>
        <c:axId val="65366560"/>
      </c:lineChart>
      <c:catAx>
        <c:axId val="6536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66560"/>
        <c:crosses val="autoZero"/>
        <c:auto val="1"/>
        <c:lblAlgn val="ctr"/>
        <c:lblOffset val="100"/>
        <c:noMultiLvlLbl val="0"/>
      </c:catAx>
      <c:valAx>
        <c:axId val="6536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6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0</c:v>
                </c:pt>
                <c:pt idx="4">
                  <c:v>0</c:v>
                </c:pt>
                <c:pt idx="5">
                  <c:v>1</c:v>
                </c:pt>
                <c:pt idx="6">
                  <c:v>0</c:v>
                </c:pt>
              </c:numCache>
            </c:numRef>
          </c:val>
          <c:extLst>
            <c:ext xmlns:c16="http://schemas.microsoft.com/office/drawing/2014/chart" uri="{C3380CC4-5D6E-409C-BE32-E72D297353CC}">
              <c16:uniqueId val="{00000000-3318-4C62-9F8B-2D7B85852D1E}"/>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10</c:v>
                </c:pt>
                <c:pt idx="2">
                  <c:v>14</c:v>
                </c:pt>
                <c:pt idx="3">
                  <c:v>14</c:v>
                </c:pt>
                <c:pt idx="4">
                  <c:v>14</c:v>
                </c:pt>
                <c:pt idx="5">
                  <c:v>0</c:v>
                </c:pt>
                <c:pt idx="6">
                  <c:v>3</c:v>
                </c:pt>
              </c:numCache>
            </c:numRef>
          </c:val>
          <c:extLst>
            <c:ext xmlns:c16="http://schemas.microsoft.com/office/drawing/2014/chart" uri="{C3380CC4-5D6E-409C-BE32-E72D297353CC}">
              <c16:uniqueId val="{00000001-3318-4C62-9F8B-2D7B85852D1E}"/>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2</c:v>
                </c:pt>
                <c:pt idx="5">
                  <c:v>1</c:v>
                </c:pt>
                <c:pt idx="6">
                  <c:v>2</c:v>
                </c:pt>
              </c:numCache>
            </c:numRef>
          </c:val>
          <c:extLst>
            <c:ext xmlns:c16="http://schemas.microsoft.com/office/drawing/2014/chart" uri="{C3380CC4-5D6E-409C-BE32-E72D297353CC}">
              <c16:uniqueId val="{00000002-3318-4C62-9F8B-2D7B85852D1E}"/>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3</c:v>
                </c:pt>
                <c:pt idx="2">
                  <c:v>0</c:v>
                </c:pt>
                <c:pt idx="3">
                  <c:v>4</c:v>
                </c:pt>
                <c:pt idx="4">
                  <c:v>3</c:v>
                </c:pt>
                <c:pt idx="5">
                  <c:v>3</c:v>
                </c:pt>
                <c:pt idx="6">
                  <c:v>0</c:v>
                </c:pt>
              </c:numCache>
            </c:numRef>
          </c:val>
          <c:extLst>
            <c:ext xmlns:c16="http://schemas.microsoft.com/office/drawing/2014/chart" uri="{C3380CC4-5D6E-409C-BE32-E72D297353CC}">
              <c16:uniqueId val="{00000003-3318-4C62-9F8B-2D7B85852D1E}"/>
            </c:ext>
          </c:extLst>
        </c:ser>
        <c:dLbls>
          <c:showLegendKey val="0"/>
          <c:showVal val="0"/>
          <c:showCatName val="0"/>
          <c:showSerName val="0"/>
          <c:showPercent val="0"/>
          <c:showBubbleSize val="0"/>
        </c:dLbls>
        <c:gapWidth val="219"/>
        <c:overlap val="-27"/>
        <c:axId val="65364920"/>
        <c:axId val="65366232"/>
      </c:barChart>
      <c:catAx>
        <c:axId val="6536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66232"/>
        <c:crosses val="autoZero"/>
        <c:auto val="1"/>
        <c:lblAlgn val="ctr"/>
        <c:lblOffset val="100"/>
        <c:noMultiLvlLbl val="0"/>
      </c:catAx>
      <c:valAx>
        <c:axId val="6536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6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328</c:v>
                </c:pt>
                <c:pt idx="1">
                  <c:v>3852</c:v>
                </c:pt>
                <c:pt idx="2">
                  <c:v>123</c:v>
                </c:pt>
                <c:pt idx="3">
                  <c:v>763</c:v>
                </c:pt>
              </c:numCache>
            </c:numRef>
          </c:val>
          <c:extLst>
            <c:ext xmlns:c16="http://schemas.microsoft.com/office/drawing/2014/chart" uri="{C3380CC4-5D6E-409C-BE32-E72D297353CC}">
              <c16:uniqueId val="{00000000-F02C-41ED-B328-737C6060D584}"/>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34</c:v>
                </c:pt>
                <c:pt idx="1">
                  <c:v>259</c:v>
                </c:pt>
                <c:pt idx="2">
                  <c:v>11</c:v>
                </c:pt>
                <c:pt idx="3">
                  <c:v>119</c:v>
                </c:pt>
              </c:numCache>
            </c:numRef>
          </c:val>
          <c:extLst>
            <c:ext xmlns:c16="http://schemas.microsoft.com/office/drawing/2014/chart" uri="{C3380CC4-5D6E-409C-BE32-E72D297353CC}">
              <c16:uniqueId val="{00000001-F02C-41ED-B328-737C6060D584}"/>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14</c:v>
                </c:pt>
                <c:pt idx="1">
                  <c:v>8</c:v>
                </c:pt>
                <c:pt idx="2">
                  <c:v>1</c:v>
                </c:pt>
                <c:pt idx="3">
                  <c:v>0</c:v>
                </c:pt>
              </c:numCache>
            </c:numRef>
          </c:val>
          <c:extLst>
            <c:ext xmlns:c16="http://schemas.microsoft.com/office/drawing/2014/chart" uri="{C3380CC4-5D6E-409C-BE32-E72D297353CC}">
              <c16:uniqueId val="{00000002-F02C-41ED-B328-737C6060D584}"/>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c:v>
                </c:pt>
                <c:pt idx="1">
                  <c:v>4</c:v>
                </c:pt>
                <c:pt idx="2">
                  <c:v>0</c:v>
                </c:pt>
                <c:pt idx="3">
                  <c:v>0</c:v>
                </c:pt>
              </c:numCache>
            </c:numRef>
          </c:val>
          <c:extLst>
            <c:ext xmlns:c16="http://schemas.microsoft.com/office/drawing/2014/chart" uri="{C3380CC4-5D6E-409C-BE32-E72D297353CC}">
              <c16:uniqueId val="{00000003-F02C-41ED-B328-737C6060D584}"/>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2</c:v>
                </c:pt>
                <c:pt idx="2">
                  <c:v>0</c:v>
                </c:pt>
                <c:pt idx="3">
                  <c:v>0</c:v>
                </c:pt>
              </c:numCache>
            </c:numRef>
          </c:val>
          <c:extLst>
            <c:ext xmlns:c16="http://schemas.microsoft.com/office/drawing/2014/chart" uri="{C3380CC4-5D6E-409C-BE32-E72D297353CC}">
              <c16:uniqueId val="{00000004-F02C-41ED-B328-737C6060D584}"/>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0</c:v>
                </c:pt>
                <c:pt idx="1">
                  <c:v>3</c:v>
                </c:pt>
                <c:pt idx="2">
                  <c:v>0</c:v>
                </c:pt>
                <c:pt idx="3">
                  <c:v>0</c:v>
                </c:pt>
              </c:numCache>
            </c:numRef>
          </c:val>
          <c:extLst>
            <c:ext xmlns:c16="http://schemas.microsoft.com/office/drawing/2014/chart" uri="{C3380CC4-5D6E-409C-BE32-E72D297353CC}">
              <c16:uniqueId val="{00000005-F02C-41ED-B328-737C6060D58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59</c:v>
                </c:pt>
                <c:pt idx="1">
                  <c:v>308</c:v>
                </c:pt>
                <c:pt idx="2">
                  <c:v>13</c:v>
                </c:pt>
                <c:pt idx="3">
                  <c:v>44</c:v>
                </c:pt>
              </c:numCache>
            </c:numRef>
          </c:val>
          <c:extLst>
            <c:ext xmlns:c16="http://schemas.microsoft.com/office/drawing/2014/chart" uri="{C3380CC4-5D6E-409C-BE32-E72D297353CC}">
              <c16:uniqueId val="{00000006-F02C-41ED-B328-737C6060D58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29</c:v>
                </c:pt>
                <c:pt idx="1">
                  <c:v>201</c:v>
                </c:pt>
                <c:pt idx="2">
                  <c:v>11</c:v>
                </c:pt>
                <c:pt idx="3">
                  <c:v>79</c:v>
                </c:pt>
              </c:numCache>
            </c:numRef>
          </c:val>
          <c:extLst>
            <c:ext xmlns:c16="http://schemas.microsoft.com/office/drawing/2014/chart" uri="{C3380CC4-5D6E-409C-BE32-E72D297353CC}">
              <c16:uniqueId val="{00000007-F02C-41ED-B328-737C6060D584}"/>
            </c:ext>
          </c:extLst>
        </c:ser>
        <c:dLbls>
          <c:showLegendKey val="0"/>
          <c:showVal val="0"/>
          <c:showCatName val="0"/>
          <c:showSerName val="0"/>
          <c:showPercent val="0"/>
          <c:showBubbleSize val="0"/>
        </c:dLbls>
        <c:gapWidth val="150"/>
        <c:overlap val="100"/>
        <c:axId val="65365248"/>
        <c:axId val="335734904"/>
      </c:barChart>
      <c:catAx>
        <c:axId val="6536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34904"/>
        <c:crosses val="autoZero"/>
        <c:auto val="1"/>
        <c:lblAlgn val="ctr"/>
        <c:lblOffset val="100"/>
        <c:noMultiLvlLbl val="0"/>
      </c:catAx>
      <c:valAx>
        <c:axId val="335734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6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0</c:v>
                </c:pt>
                <c:pt idx="1">
                  <c:v>24</c:v>
                </c:pt>
                <c:pt idx="2">
                  <c:v>9</c:v>
                </c:pt>
                <c:pt idx="3">
                  <c:v>1</c:v>
                </c:pt>
              </c:numCache>
            </c:numRef>
          </c:val>
          <c:extLst>
            <c:ext xmlns:c16="http://schemas.microsoft.com/office/drawing/2014/chart" uri="{C3380CC4-5D6E-409C-BE32-E72D297353CC}">
              <c16:uniqueId val="{00000000-3DE8-4239-BC38-3019CDAD49F7}"/>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0</c:v>
                </c:pt>
                <c:pt idx="1">
                  <c:v>5</c:v>
                </c:pt>
                <c:pt idx="2">
                  <c:v>1</c:v>
                </c:pt>
                <c:pt idx="3">
                  <c:v>3</c:v>
                </c:pt>
              </c:numCache>
            </c:numRef>
          </c:val>
          <c:extLst>
            <c:ext xmlns:c16="http://schemas.microsoft.com/office/drawing/2014/chart" uri="{C3380CC4-5D6E-409C-BE32-E72D297353CC}">
              <c16:uniqueId val="{00000001-3DE8-4239-BC38-3019CDAD49F7}"/>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4</c:v>
                </c:pt>
                <c:pt idx="1">
                  <c:v>32</c:v>
                </c:pt>
                <c:pt idx="2">
                  <c:v>0</c:v>
                </c:pt>
                <c:pt idx="3">
                  <c:v>9</c:v>
                </c:pt>
              </c:numCache>
            </c:numRef>
          </c:val>
          <c:extLst>
            <c:ext xmlns:c16="http://schemas.microsoft.com/office/drawing/2014/chart" uri="{C3380CC4-5D6E-409C-BE32-E72D297353CC}">
              <c16:uniqueId val="{00000002-3DE8-4239-BC38-3019CDAD49F7}"/>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9</c:v>
                </c:pt>
                <c:pt idx="2">
                  <c:v>0</c:v>
                </c:pt>
                <c:pt idx="3">
                  <c:v>2</c:v>
                </c:pt>
              </c:numCache>
            </c:numRef>
          </c:val>
          <c:extLst>
            <c:ext xmlns:c16="http://schemas.microsoft.com/office/drawing/2014/chart" uri="{C3380CC4-5D6E-409C-BE32-E72D297353CC}">
              <c16:uniqueId val="{00000003-3DE8-4239-BC38-3019CDAD49F7}"/>
            </c:ext>
          </c:extLst>
        </c:ser>
        <c:dLbls>
          <c:showLegendKey val="0"/>
          <c:showVal val="0"/>
          <c:showCatName val="0"/>
          <c:showSerName val="0"/>
          <c:showPercent val="0"/>
          <c:showBubbleSize val="0"/>
        </c:dLbls>
        <c:gapWidth val="150"/>
        <c:overlap val="100"/>
        <c:axId val="337863024"/>
        <c:axId val="337866304"/>
      </c:barChart>
      <c:catAx>
        <c:axId val="33786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6304"/>
        <c:crosses val="autoZero"/>
        <c:auto val="1"/>
        <c:lblAlgn val="ctr"/>
        <c:lblOffset val="100"/>
        <c:noMultiLvlLbl val="0"/>
      </c:catAx>
      <c:valAx>
        <c:axId val="337866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8.7398588341907196E-3</c:v>
                </c:pt>
                <c:pt idx="2">
                  <c:v>2.0018671072727302E-2</c:v>
                </c:pt>
                <c:pt idx="5">
                  <c:v>7.9098163750776305E-3</c:v>
                </c:pt>
              </c:numCache>
            </c:numRef>
          </c:val>
          <c:extLst>
            <c:ext xmlns:c16="http://schemas.microsoft.com/office/drawing/2014/chart" uri="{C3380CC4-5D6E-409C-BE32-E72D297353CC}">
              <c16:uniqueId val="{00000000-AD03-4122-ABCE-C58F11510E2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3.17016633716251E-3</c:v>
                </c:pt>
                <c:pt idx="1">
                  <c:v>3.0969061907154798E-3</c:v>
                </c:pt>
                <c:pt idx="2">
                  <c:v>1.23947604914119E-2</c:v>
                </c:pt>
                <c:pt idx="3">
                  <c:v>9.5404690713976701E-3</c:v>
                </c:pt>
                <c:pt idx="4">
                  <c:v>4.5954091862229597E-3</c:v>
                </c:pt>
                <c:pt idx="6">
                  <c:v>4.4289088533888002E-3</c:v>
                </c:pt>
              </c:numCache>
            </c:numRef>
          </c:val>
          <c:extLst>
            <c:ext xmlns:c16="http://schemas.microsoft.com/office/drawing/2014/chart" uri="{C3380CC4-5D6E-409C-BE32-E72D297353CC}">
              <c16:uniqueId val="{00000001-AD03-4122-ABCE-C58F11510E2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4.5514837837134902E-3</c:v>
                </c:pt>
                <c:pt idx="1">
                  <c:v>7.1523316601212004E-3</c:v>
                </c:pt>
                <c:pt idx="2">
                  <c:v>1.36544513511405E-2</c:v>
                </c:pt>
                <c:pt idx="3">
                  <c:v>5.2016957528154203E-3</c:v>
                </c:pt>
                <c:pt idx="4">
                  <c:v>1.23540274129366E-2</c:v>
                </c:pt>
                <c:pt idx="5">
                  <c:v>4.5514837837134902E-3</c:v>
                </c:pt>
                <c:pt idx="6">
                  <c:v>1.8205935134853999E-2</c:v>
                </c:pt>
              </c:numCache>
            </c:numRef>
          </c:val>
          <c:extLst>
            <c:ext xmlns:c16="http://schemas.microsoft.com/office/drawing/2014/chart" uri="{C3380CC4-5D6E-409C-BE32-E72D297353CC}">
              <c16:uniqueId val="{00000002-AD03-4122-ABCE-C58F11510E2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3.8348029254246202E-3</c:v>
                </c:pt>
                <c:pt idx="1">
                  <c:v>5.0922857275286296E-3</c:v>
                </c:pt>
                <c:pt idx="3">
                  <c:v>3.0709600662953201E-3</c:v>
                </c:pt>
                <c:pt idx="4">
                  <c:v>3.5749924291221401E-3</c:v>
                </c:pt>
                <c:pt idx="5">
                  <c:v>5.5703370407251896E-3</c:v>
                </c:pt>
              </c:numCache>
            </c:numRef>
          </c:val>
          <c:extLst>
            <c:ext xmlns:c16="http://schemas.microsoft.com/office/drawing/2014/chart" uri="{C3380CC4-5D6E-409C-BE32-E72D297353CC}">
              <c16:uniqueId val="{00000003-AD03-4122-ABCE-C58F11510E2D}"/>
            </c:ext>
          </c:extLst>
        </c:ser>
        <c:dLbls>
          <c:showLegendKey val="0"/>
          <c:showVal val="0"/>
          <c:showCatName val="0"/>
          <c:showSerName val="0"/>
          <c:showPercent val="0"/>
          <c:showBubbleSize val="0"/>
        </c:dLbls>
        <c:gapWidth val="219"/>
        <c:overlap val="-27"/>
        <c:axId val="337865320"/>
        <c:axId val="337865648"/>
      </c:barChart>
      <c:catAx>
        <c:axId val="33786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5648"/>
        <c:crosses val="autoZero"/>
        <c:auto val="1"/>
        <c:lblAlgn val="ctr"/>
        <c:lblOffset val="100"/>
        <c:noMultiLvlLbl val="0"/>
      </c:catAx>
      <c:valAx>
        <c:axId val="33786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7.9061954313903293E-3</c:v>
                </c:pt>
                <c:pt idx="1">
                  <c:v>0</c:v>
                </c:pt>
                <c:pt idx="2">
                  <c:v>0</c:v>
                </c:pt>
                <c:pt idx="3">
                  <c:v>5.1734774358293597E-3</c:v>
                </c:pt>
                <c:pt idx="4">
                  <c:v>2.0011010936749601E-2</c:v>
                </c:pt>
                <c:pt idx="5">
                  <c:v>0</c:v>
                </c:pt>
                <c:pt idx="6">
                  <c:v>0</c:v>
                </c:pt>
                <c:pt idx="7">
                  <c:v>0</c:v>
                </c:pt>
                <c:pt idx="8">
                  <c:v>0</c:v>
                </c:pt>
                <c:pt idx="9">
                  <c:v>0</c:v>
                </c:pt>
                <c:pt idx="10">
                  <c:v>1.2301131704116799E-2</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C81-47AD-B400-DAE955553D3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3.3970479653181399E-3</c:v>
                </c:pt>
                <c:pt idx="2">
                  <c:v>4.2714205495794503E-3</c:v>
                </c:pt>
                <c:pt idx="3">
                  <c:v>3.3723021582733798E-3</c:v>
                </c:pt>
                <c:pt idx="4">
                  <c:v>3.8968824940047997E-2</c:v>
                </c:pt>
                <c:pt idx="5">
                  <c:v>2.4979566714427599E-3</c:v>
                </c:pt>
                <c:pt idx="6">
                  <c:v>4.7961151467311499E-3</c:v>
                </c:pt>
                <c:pt idx="7">
                  <c:v>0</c:v>
                </c:pt>
                <c:pt idx="8">
                  <c:v>0</c:v>
                </c:pt>
                <c:pt idx="9">
                  <c:v>2.9474622350156498E-3</c:v>
                </c:pt>
                <c:pt idx="10">
                  <c:v>1.7318214532046901E-3</c:v>
                </c:pt>
                <c:pt idx="11">
                  <c:v>1.87336268101679E-3</c:v>
                </c:pt>
                <c:pt idx="12">
                  <c:v>2.89414008237475E-2</c:v>
                </c:pt>
                <c:pt idx="13">
                  <c:v>3.6967616368061601E-3</c:v>
                </c:pt>
                <c:pt idx="14">
                  <c:v>0</c:v>
                </c:pt>
                <c:pt idx="15">
                  <c:v>4.09634605931509E-3</c:v>
                </c:pt>
                <c:pt idx="16">
                  <c:v>2.73084553305272E-3</c:v>
                </c:pt>
                <c:pt idx="17">
                  <c:v>4.24605541451991E-3</c:v>
                </c:pt>
                <c:pt idx="18">
                  <c:v>1.3986698649584199E-3</c:v>
                </c:pt>
                <c:pt idx="19">
                  <c:v>2.67240242484305E-3</c:v>
                </c:pt>
                <c:pt idx="20">
                  <c:v>5.8942059955064199E-3</c:v>
                </c:pt>
                <c:pt idx="21">
                  <c:v>0</c:v>
                </c:pt>
                <c:pt idx="22">
                  <c:v>0</c:v>
                </c:pt>
                <c:pt idx="23">
                  <c:v>1.7649405548040701E-3</c:v>
                </c:pt>
                <c:pt idx="24">
                  <c:v>3.7961810418718801E-3</c:v>
                </c:pt>
                <c:pt idx="25">
                  <c:v>1.84809092207749E-3</c:v>
                </c:pt>
                <c:pt idx="26">
                  <c:v>8.6908658999391604E-3</c:v>
                </c:pt>
                <c:pt idx="27">
                  <c:v>3.2715321758935499E-3</c:v>
                </c:pt>
                <c:pt idx="28">
                  <c:v>0</c:v>
                </c:pt>
                <c:pt idx="29">
                  <c:v>5.7937543328292103E-3</c:v>
                </c:pt>
                <c:pt idx="30">
                  <c:v>3.6959160128058502E-3</c:v>
                </c:pt>
              </c:numCache>
            </c:numRef>
          </c:val>
          <c:smooth val="0"/>
          <c:extLst>
            <c:ext xmlns:c16="http://schemas.microsoft.com/office/drawing/2014/chart" uri="{C3380CC4-5D6E-409C-BE32-E72D297353CC}">
              <c16:uniqueId val="{00000001-DC81-47AD-B400-DAE955553D3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4.5505961280927799E-3</c:v>
                </c:pt>
                <c:pt idx="10">
                  <c:v>0</c:v>
                </c:pt>
                <c:pt idx="11">
                  <c:v>0</c:v>
                </c:pt>
                <c:pt idx="12">
                  <c:v>5.2007489078427296E-3</c:v>
                </c:pt>
                <c:pt idx="13">
                  <c:v>0</c:v>
                </c:pt>
                <c:pt idx="14">
                  <c:v>0</c:v>
                </c:pt>
                <c:pt idx="15">
                  <c:v>0</c:v>
                </c:pt>
                <c:pt idx="16">
                  <c:v>0</c:v>
                </c:pt>
                <c:pt idx="17">
                  <c:v>1.95025548346833E-3</c:v>
                </c:pt>
                <c:pt idx="18">
                  <c:v>1.3651965883087199E-2</c:v>
                </c:pt>
                <c:pt idx="19">
                  <c:v>0</c:v>
                </c:pt>
                <c:pt idx="20">
                  <c:v>3.9007645498517702E-3</c:v>
                </c:pt>
                <c:pt idx="21">
                  <c:v>0</c:v>
                </c:pt>
                <c:pt idx="22">
                  <c:v>3.2509964304059197E-2</c:v>
                </c:pt>
                <c:pt idx="23">
                  <c:v>0</c:v>
                </c:pt>
                <c:pt idx="24">
                  <c:v>1.2353947086094001E-2</c:v>
                </c:pt>
                <c:pt idx="25">
                  <c:v>0</c:v>
                </c:pt>
                <c:pt idx="26">
                  <c:v>0</c:v>
                </c:pt>
                <c:pt idx="27">
                  <c:v>2.0808000676259999E-2</c:v>
                </c:pt>
                <c:pt idx="28">
                  <c:v>4.5519277413984798E-3</c:v>
                </c:pt>
                <c:pt idx="29">
                  <c:v>3.9017538383503401E-3</c:v>
                </c:pt>
                <c:pt idx="30">
                  <c:v>0</c:v>
                </c:pt>
              </c:numCache>
            </c:numRef>
          </c:val>
          <c:smooth val="0"/>
          <c:extLst>
            <c:ext xmlns:c16="http://schemas.microsoft.com/office/drawing/2014/chart" uri="{C3380CC4-5D6E-409C-BE32-E72D297353CC}">
              <c16:uniqueId val="{00000002-DC81-47AD-B400-DAE955553D3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3.0681549931717901E-3</c:v>
                </c:pt>
                <c:pt idx="1">
                  <c:v>0</c:v>
                </c:pt>
                <c:pt idx="2">
                  <c:v>3.8503220183951502E-3</c:v>
                </c:pt>
                <c:pt idx="3">
                  <c:v>0</c:v>
                </c:pt>
                <c:pt idx="4">
                  <c:v>0</c:v>
                </c:pt>
                <c:pt idx="5">
                  <c:v>5.3202176407150603E-3</c:v>
                </c:pt>
                <c:pt idx="6">
                  <c:v>0</c:v>
                </c:pt>
                <c:pt idx="7">
                  <c:v>5.9458018257992698E-3</c:v>
                </c:pt>
                <c:pt idx="8">
                  <c:v>0</c:v>
                </c:pt>
                <c:pt idx="9">
                  <c:v>0</c:v>
                </c:pt>
                <c:pt idx="10">
                  <c:v>3.7547850041396498E-4</c:v>
                </c:pt>
                <c:pt idx="11">
                  <c:v>0</c:v>
                </c:pt>
                <c:pt idx="12">
                  <c:v>3.3162681096395798E-3</c:v>
                </c:pt>
                <c:pt idx="13">
                  <c:v>3.8168798696504198E-3</c:v>
                </c:pt>
                <c:pt idx="14">
                  <c:v>0</c:v>
                </c:pt>
                <c:pt idx="15">
                  <c:v>0</c:v>
                </c:pt>
                <c:pt idx="16">
                  <c:v>0</c:v>
                </c:pt>
                <c:pt idx="17">
                  <c:v>7.8848363333258193E-3</c:v>
                </c:pt>
                <c:pt idx="18">
                  <c:v>0</c:v>
                </c:pt>
                <c:pt idx="19">
                  <c:v>2.0047625640662601E-3</c:v>
                </c:pt>
                <c:pt idx="20">
                  <c:v>3.1339788494035401E-3</c:v>
                </c:pt>
                <c:pt idx="21">
                  <c:v>0</c:v>
                </c:pt>
                <c:pt idx="22">
                  <c:v>0</c:v>
                </c:pt>
                <c:pt idx="23">
                  <c:v>0</c:v>
                </c:pt>
                <c:pt idx="24">
                  <c:v>7.0035563191291304E-3</c:v>
                </c:pt>
                <c:pt idx="25">
                  <c:v>0</c:v>
                </c:pt>
                <c:pt idx="26">
                  <c:v>1.67327714427367E-3</c:v>
                </c:pt>
                <c:pt idx="27">
                  <c:v>0</c:v>
                </c:pt>
                <c:pt idx="28">
                  <c:v>7.6889545068124796E-3</c:v>
                </c:pt>
                <c:pt idx="29">
                  <c:v>0</c:v>
                </c:pt>
                <c:pt idx="30">
                  <c:v>0</c:v>
                </c:pt>
              </c:numCache>
            </c:numRef>
          </c:val>
          <c:smooth val="0"/>
          <c:extLst>
            <c:ext xmlns:c16="http://schemas.microsoft.com/office/drawing/2014/chart" uri="{C3380CC4-5D6E-409C-BE32-E72D297353CC}">
              <c16:uniqueId val="{00000003-DC81-47AD-B400-DAE955553D34}"/>
            </c:ext>
          </c:extLst>
        </c:ser>
        <c:dLbls>
          <c:showLegendKey val="0"/>
          <c:showVal val="0"/>
          <c:showCatName val="0"/>
          <c:showSerName val="0"/>
          <c:showPercent val="0"/>
          <c:showBubbleSize val="0"/>
        </c:dLbls>
        <c:smooth val="0"/>
        <c:axId val="337861056"/>
        <c:axId val="337861384"/>
      </c:lineChart>
      <c:dateAx>
        <c:axId val="337861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1384"/>
        <c:crosses val="autoZero"/>
        <c:auto val="1"/>
        <c:lblOffset val="100"/>
        <c:baseTimeUnit val="days"/>
      </c:dateAx>
      <c:valAx>
        <c:axId val="33786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Photo</c:v>
                </c:pt>
                <c:pt idx="1">
                  <c:v>Album</c:v>
                </c:pt>
                <c:pt idx="2">
                  <c:v>Link</c:v>
                </c:pt>
                <c:pt idx="3">
                  <c:v>Video</c:v>
                </c:pt>
              </c:strCache>
            </c:strRef>
          </c:cat>
          <c:val>
            <c:numRef>
              <c:f>Sheet1!$B$2:$B$5</c:f>
              <c:numCache>
                <c:formatCode>General</c:formatCode>
                <c:ptCount val="4"/>
                <c:pt idx="0">
                  <c:v>1.13480729637905E-2</c:v>
                </c:pt>
                <c:pt idx="1">
                  <c:v>0</c:v>
                </c:pt>
                <c:pt idx="2">
                  <c:v>0</c:v>
                </c:pt>
                <c:pt idx="3">
                  <c:v>0</c:v>
                </c:pt>
              </c:numCache>
            </c:numRef>
          </c:val>
          <c:extLst>
            <c:ext xmlns:c16="http://schemas.microsoft.com/office/drawing/2014/chart" uri="{C3380CC4-5D6E-409C-BE32-E72D297353CC}">
              <c16:uniqueId val="{00000000-6C9E-4B72-BD35-B93846ADC990}"/>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Photo</c:v>
                </c:pt>
                <c:pt idx="1">
                  <c:v>Album</c:v>
                </c:pt>
                <c:pt idx="2">
                  <c:v>Link</c:v>
                </c:pt>
                <c:pt idx="3">
                  <c:v>Video</c:v>
                </c:pt>
              </c:strCache>
            </c:strRef>
          </c:cat>
          <c:val>
            <c:numRef>
              <c:f>Sheet1!$C$2:$C$5</c:f>
              <c:numCache>
                <c:formatCode>General</c:formatCode>
                <c:ptCount val="4"/>
                <c:pt idx="0">
                  <c:v>1.07281108513666E-2</c:v>
                </c:pt>
                <c:pt idx="1">
                  <c:v>2.8681657128064799E-3</c:v>
                </c:pt>
                <c:pt idx="2">
                  <c:v>1.73823046998484E-3</c:v>
                </c:pt>
                <c:pt idx="3">
                  <c:v>4.7179425055369302E-3</c:v>
                </c:pt>
              </c:numCache>
            </c:numRef>
          </c:val>
          <c:extLst>
            <c:ext xmlns:c16="http://schemas.microsoft.com/office/drawing/2014/chart" uri="{C3380CC4-5D6E-409C-BE32-E72D297353CC}">
              <c16:uniqueId val="{00000001-6C9E-4B72-BD35-B93846ADC990}"/>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Photo</c:v>
                </c:pt>
                <c:pt idx="1">
                  <c:v>Album</c:v>
                </c:pt>
                <c:pt idx="2">
                  <c:v>Link</c:v>
                </c:pt>
                <c:pt idx="3">
                  <c:v>Video</c:v>
                </c:pt>
              </c:strCache>
            </c:strRef>
          </c:cat>
          <c:val>
            <c:numRef>
              <c:f>Sheet1!$D$2:$D$5</c:f>
              <c:numCache>
                <c:formatCode>General</c:formatCode>
                <c:ptCount val="4"/>
                <c:pt idx="0">
                  <c:v>0</c:v>
                </c:pt>
                <c:pt idx="1">
                  <c:v>7.8745438383248795E-3</c:v>
                </c:pt>
                <c:pt idx="2">
                  <c:v>3.2510175684989401E-2</c:v>
                </c:pt>
                <c:pt idx="3">
                  <c:v>0</c:v>
                </c:pt>
              </c:numCache>
            </c:numRef>
          </c:val>
          <c:extLst>
            <c:ext xmlns:c16="http://schemas.microsoft.com/office/drawing/2014/chart" uri="{C3380CC4-5D6E-409C-BE32-E72D297353CC}">
              <c16:uniqueId val="{00000002-6C9E-4B72-BD35-B93846ADC990}"/>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Photo</c:v>
                </c:pt>
                <c:pt idx="1">
                  <c:v>Album</c:v>
                </c:pt>
                <c:pt idx="2">
                  <c:v>Link</c:v>
                </c:pt>
                <c:pt idx="3">
                  <c:v>Video</c:v>
                </c:pt>
              </c:strCache>
            </c:strRef>
          </c:cat>
          <c:val>
            <c:numRef>
              <c:f>Sheet1!$E$2:$E$5</c:f>
              <c:numCache>
                <c:formatCode>General</c:formatCode>
                <c:ptCount val="4"/>
                <c:pt idx="0">
                  <c:v>3.9639128824031696E-3</c:v>
                </c:pt>
                <c:pt idx="1">
                  <c:v>7.6923076923076901E-3</c:v>
                </c:pt>
                <c:pt idx="2">
                  <c:v>3.2072581132668102E-3</c:v>
                </c:pt>
                <c:pt idx="3">
                  <c:v>4.8837649862549402E-3</c:v>
                </c:pt>
              </c:numCache>
            </c:numRef>
          </c:val>
          <c:extLst>
            <c:ext xmlns:c16="http://schemas.microsoft.com/office/drawing/2014/chart" uri="{C3380CC4-5D6E-409C-BE32-E72D297353CC}">
              <c16:uniqueId val="{00000003-6C9E-4B72-BD35-B93846ADC990}"/>
            </c:ext>
          </c:extLst>
        </c:ser>
        <c:dLbls>
          <c:showLegendKey val="0"/>
          <c:showVal val="0"/>
          <c:showCatName val="0"/>
          <c:showSerName val="0"/>
          <c:showPercent val="0"/>
          <c:showBubbleSize val="0"/>
        </c:dLbls>
        <c:gapWidth val="219"/>
        <c:overlap val="-27"/>
        <c:axId val="337874832"/>
        <c:axId val="337872208"/>
      </c:barChart>
      <c:catAx>
        <c:axId val="33787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72208"/>
        <c:crosses val="autoZero"/>
        <c:auto val="1"/>
        <c:lblAlgn val="ctr"/>
        <c:lblOffset val="100"/>
        <c:noMultiLvlLbl val="0"/>
      </c:catAx>
      <c:valAx>
        <c:axId val="33787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7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7.9097391348503104E-3</c:v>
                </c:pt>
                <c:pt idx="10">
                  <c:v>0</c:v>
                </c:pt>
                <c:pt idx="11">
                  <c:v>0</c:v>
                </c:pt>
                <c:pt idx="12">
                  <c:v>0</c:v>
                </c:pt>
                <c:pt idx="13">
                  <c:v>0</c:v>
                </c:pt>
                <c:pt idx="14">
                  <c:v>0</c:v>
                </c:pt>
                <c:pt idx="15">
                  <c:v>8.7397734885074404E-3</c:v>
                </c:pt>
                <c:pt idx="16">
                  <c:v>2.0018475588201402E-2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ADF-42E0-AD85-1F761F5311C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1.2986909195530901E-3</c:v>
                </c:pt>
                <c:pt idx="10">
                  <c:v>3.1156094656586198E-3</c:v>
                </c:pt>
                <c:pt idx="11">
                  <c:v>2.9570193245208802E-3</c:v>
                </c:pt>
                <c:pt idx="12">
                  <c:v>8.5314003484487592E-3</c:v>
                </c:pt>
                <c:pt idx="13">
                  <c:v>0</c:v>
                </c:pt>
                <c:pt idx="14">
                  <c:v>2.0390557429222501E-2</c:v>
                </c:pt>
                <c:pt idx="15">
                  <c:v>5.6657175281601899E-3</c:v>
                </c:pt>
                <c:pt idx="16">
                  <c:v>4.4500597942728299E-3</c:v>
                </c:pt>
                <c:pt idx="17">
                  <c:v>4.2623701975075803E-3</c:v>
                </c:pt>
                <c:pt idx="18">
                  <c:v>3.6712993302750801E-3</c:v>
                </c:pt>
                <c:pt idx="19">
                  <c:v>0</c:v>
                </c:pt>
                <c:pt idx="20">
                  <c:v>4.8950657737001097E-3</c:v>
                </c:pt>
                <c:pt idx="21">
                  <c:v>0</c:v>
                </c:pt>
                <c:pt idx="22">
                  <c:v>0</c:v>
                </c:pt>
                <c:pt idx="23">
                  <c:v>0</c:v>
                </c:pt>
              </c:numCache>
            </c:numRef>
          </c:val>
          <c:smooth val="0"/>
          <c:extLst>
            <c:ext xmlns:c16="http://schemas.microsoft.com/office/drawing/2014/chart" uri="{C3380CC4-5D6E-409C-BE32-E72D297353CC}">
              <c16:uniqueId val="{00000001-9ADF-42E0-AD85-1F761F5311C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3.9012718146115601E-3</c:v>
                </c:pt>
                <c:pt idx="14">
                  <c:v>0</c:v>
                </c:pt>
                <c:pt idx="15">
                  <c:v>0</c:v>
                </c:pt>
                <c:pt idx="16">
                  <c:v>3.25105984550964E-2</c:v>
                </c:pt>
                <c:pt idx="17">
                  <c:v>0</c:v>
                </c:pt>
                <c:pt idx="18">
                  <c:v>1.36544513511405E-2</c:v>
                </c:pt>
                <c:pt idx="19">
                  <c:v>4.3347464606795097E-3</c:v>
                </c:pt>
                <c:pt idx="20">
                  <c:v>1.95063590730578E-3</c:v>
                </c:pt>
                <c:pt idx="21">
                  <c:v>1.23540274129366E-2</c:v>
                </c:pt>
                <c:pt idx="22">
                  <c:v>5.2016957528154203E-3</c:v>
                </c:pt>
                <c:pt idx="23">
                  <c:v>2.0806783011261699E-2</c:v>
                </c:pt>
              </c:numCache>
            </c:numRef>
          </c:val>
          <c:smooth val="0"/>
          <c:extLst>
            <c:ext xmlns:c16="http://schemas.microsoft.com/office/drawing/2014/chart" uri="{C3380CC4-5D6E-409C-BE32-E72D297353CC}">
              <c16:uniqueId val="{00000002-9ADF-42E0-AD85-1F761F5311C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3.05530666237677E-3</c:v>
                </c:pt>
                <c:pt idx="11">
                  <c:v>0</c:v>
                </c:pt>
                <c:pt idx="12">
                  <c:v>9.9765115506180108E-4</c:v>
                </c:pt>
                <c:pt idx="13">
                  <c:v>5.9235537331794501E-3</c:v>
                </c:pt>
                <c:pt idx="14">
                  <c:v>6.5159091064973902E-3</c:v>
                </c:pt>
                <c:pt idx="15">
                  <c:v>3.74119183148176E-4</c:v>
                </c:pt>
                <c:pt idx="16">
                  <c:v>4.8635493809262801E-3</c:v>
                </c:pt>
                <c:pt idx="17">
                  <c:v>3.2215818548870698E-3</c:v>
                </c:pt>
                <c:pt idx="18">
                  <c:v>4.2815862071402299E-3</c:v>
                </c:pt>
                <c:pt idx="19">
                  <c:v>7.0459112826239704E-3</c:v>
                </c:pt>
                <c:pt idx="20">
                  <c:v>0</c:v>
                </c:pt>
                <c:pt idx="21">
                  <c:v>0</c:v>
                </c:pt>
                <c:pt idx="22">
                  <c:v>0</c:v>
                </c:pt>
                <c:pt idx="23">
                  <c:v>0</c:v>
                </c:pt>
              </c:numCache>
            </c:numRef>
          </c:val>
          <c:smooth val="0"/>
          <c:extLst>
            <c:ext xmlns:c16="http://schemas.microsoft.com/office/drawing/2014/chart" uri="{C3380CC4-5D6E-409C-BE32-E72D297353CC}">
              <c16:uniqueId val="{00000003-9ADF-42E0-AD85-1F761F5311CD}"/>
            </c:ext>
          </c:extLst>
        </c:ser>
        <c:dLbls>
          <c:showLegendKey val="0"/>
          <c:showVal val="0"/>
          <c:showCatName val="0"/>
          <c:showSerName val="0"/>
          <c:showPercent val="0"/>
          <c:showBubbleSize val="0"/>
        </c:dLbls>
        <c:smooth val="0"/>
        <c:axId val="263927928"/>
        <c:axId val="337679368"/>
      </c:lineChart>
      <c:catAx>
        <c:axId val="26392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79368"/>
        <c:crosses val="autoZero"/>
        <c:auto val="1"/>
        <c:lblAlgn val="ctr"/>
        <c:lblOffset val="100"/>
        <c:noMultiLvlLbl val="0"/>
      </c:catAx>
      <c:valAx>
        <c:axId val="33767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2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DDA-4E24-ACBD-FBA3980C704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4DDA-4E24-ACBD-FBA3980C704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4DDA-4E24-ACBD-FBA3980C704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4DDA-4E24-ACBD-FBA3980C7041}"/>
            </c:ext>
          </c:extLst>
        </c:ser>
        <c:dLbls>
          <c:showLegendKey val="0"/>
          <c:showVal val="0"/>
          <c:showCatName val="0"/>
          <c:showSerName val="0"/>
          <c:showPercent val="0"/>
          <c:showBubbleSize val="0"/>
        </c:dLbls>
        <c:smooth val="0"/>
        <c:axId val="496504944"/>
        <c:axId val="496498056"/>
      </c:lineChart>
      <c:dateAx>
        <c:axId val="496504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498056"/>
        <c:crosses val="autoZero"/>
        <c:auto val="1"/>
        <c:lblOffset val="100"/>
        <c:baseTimeUnit val="days"/>
      </c:dateAx>
      <c:valAx>
        <c:axId val="49649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50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F9B7-E9F1-4206-8AFB-03C285176B1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D9F3036-56B6-436E-9746-10D77F04FF1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85157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3B8AF-3991-4C11-9107-0CFE84E3C6E6}"/>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9999FAA1-D83A-410D-9C99-FFD169D32B61}"/>
              </a:ext>
            </a:extLst>
          </p:cNvPr>
          <p:cNvGraphicFramePr>
            <a:graphicFrameLocks noGrp="1"/>
          </p:cNvGraphicFramePr>
          <p:nvPr>
            <p:ph type="tbl" sz="quarter" idx="13"/>
            <p:extLst>
              <p:ext uri="{D42A27DB-BD31-4B8C-83A1-F6EECF244321}">
                <p14:modId xmlns:p14="http://schemas.microsoft.com/office/powerpoint/2010/main" val="4287798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34744427"/>
                    </a:ext>
                  </a:extLst>
                </a:gridCol>
                <a:gridCol w="740664">
                  <a:extLst>
                    <a:ext uri="{9D8B030D-6E8A-4147-A177-3AD203B41FA5}">
                      <a16:colId xmlns:a16="http://schemas.microsoft.com/office/drawing/2014/main" val="3823296943"/>
                    </a:ext>
                  </a:extLst>
                </a:gridCol>
                <a:gridCol w="740664">
                  <a:extLst>
                    <a:ext uri="{9D8B030D-6E8A-4147-A177-3AD203B41FA5}">
                      <a16:colId xmlns:a16="http://schemas.microsoft.com/office/drawing/2014/main" val="1375533046"/>
                    </a:ext>
                  </a:extLst>
                </a:gridCol>
                <a:gridCol w="740664">
                  <a:extLst>
                    <a:ext uri="{9D8B030D-6E8A-4147-A177-3AD203B41FA5}">
                      <a16:colId xmlns:a16="http://schemas.microsoft.com/office/drawing/2014/main" val="3616008220"/>
                    </a:ext>
                  </a:extLst>
                </a:gridCol>
                <a:gridCol w="740664">
                  <a:extLst>
                    <a:ext uri="{9D8B030D-6E8A-4147-A177-3AD203B41FA5}">
                      <a16:colId xmlns:a16="http://schemas.microsoft.com/office/drawing/2014/main" val="2342956500"/>
                    </a:ext>
                  </a:extLst>
                </a:gridCol>
                <a:gridCol w="740664">
                  <a:extLst>
                    <a:ext uri="{9D8B030D-6E8A-4147-A177-3AD203B41FA5}">
                      <a16:colId xmlns:a16="http://schemas.microsoft.com/office/drawing/2014/main" val="3200576899"/>
                    </a:ext>
                  </a:extLst>
                </a:gridCol>
                <a:gridCol w="740664">
                  <a:extLst>
                    <a:ext uri="{9D8B030D-6E8A-4147-A177-3AD203B41FA5}">
                      <a16:colId xmlns:a16="http://schemas.microsoft.com/office/drawing/2014/main" val="2668556168"/>
                    </a:ext>
                  </a:extLst>
                </a:gridCol>
                <a:gridCol w="740664">
                  <a:extLst>
                    <a:ext uri="{9D8B030D-6E8A-4147-A177-3AD203B41FA5}">
                      <a16:colId xmlns:a16="http://schemas.microsoft.com/office/drawing/2014/main" val="3808042444"/>
                    </a:ext>
                  </a:extLst>
                </a:gridCol>
                <a:gridCol w="740664">
                  <a:extLst>
                    <a:ext uri="{9D8B030D-6E8A-4147-A177-3AD203B41FA5}">
                      <a16:colId xmlns:a16="http://schemas.microsoft.com/office/drawing/2014/main" val="42527865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501340445"/>
                  </a:ext>
                </a:extLst>
              </a:tr>
              <a:tr h="370840">
                <a:tc>
                  <a:txBody>
                    <a:bodyPr/>
                    <a:lstStyle/>
                    <a:p>
                      <a:r>
                        <a:rPr lang="en-US" sz="1000"/>
                        <a:t>Benelli</a:t>
                      </a:r>
                    </a:p>
                  </a:txBody>
                  <a:tcPr/>
                </a:tc>
                <a:tc>
                  <a:txBody>
                    <a:bodyPr/>
                    <a:lstStyle/>
                    <a:p>
                      <a:r>
                        <a:rPr lang="en-US" sz="1000"/>
                        <a:t>1610366</a:t>
                      </a:r>
                    </a:p>
                  </a:txBody>
                  <a:tcPr/>
                </a:tc>
                <a:tc>
                  <a:txBody>
                    <a:bodyPr/>
                    <a:lstStyle/>
                    <a:p>
                      <a:r>
                        <a:rPr lang="en-US" sz="1000"/>
                        <a:t>13363</a:t>
                      </a:r>
                    </a:p>
                  </a:txBody>
                  <a:tcPr/>
                </a:tc>
                <a:tc>
                  <a:txBody>
                    <a:bodyPr/>
                    <a:lstStyle/>
                    <a:p>
                      <a:r>
                        <a:rPr lang="en-US" sz="1000"/>
                        <a:t>15</a:t>
                      </a:r>
                    </a:p>
                  </a:txBody>
                  <a:tcPr/>
                </a:tc>
                <a:tc>
                  <a:txBody>
                    <a:bodyPr/>
                    <a:lstStyle/>
                    <a:p>
                      <a:r>
                        <a:rPr lang="en-US" sz="1000"/>
                        <a:t>882</a:t>
                      </a:r>
                    </a:p>
                  </a:txBody>
                  <a:tcPr/>
                </a:tc>
                <a:tc>
                  <a:txBody>
                    <a:bodyPr/>
                    <a:lstStyle/>
                    <a:p>
                      <a:r>
                        <a:rPr lang="en-US" sz="1000"/>
                        <a:t>44</a:t>
                      </a:r>
                    </a:p>
                  </a:txBody>
                  <a:tcPr/>
                </a:tc>
                <a:tc>
                  <a:txBody>
                    <a:bodyPr/>
                    <a:lstStyle/>
                    <a:p>
                      <a:r>
                        <a:rPr lang="en-US" sz="1000"/>
                        <a:t>79</a:t>
                      </a:r>
                    </a:p>
                  </a:txBody>
                  <a:tcPr/>
                </a:tc>
                <a:tc>
                  <a:txBody>
                    <a:bodyPr/>
                    <a:lstStyle/>
                    <a:p>
                      <a:r>
                        <a:rPr lang="en-US" sz="1000"/>
                        <a:t>0</a:t>
                      </a:r>
                    </a:p>
                  </a:txBody>
                  <a:tcPr/>
                </a:tc>
                <a:tc>
                  <a:txBody>
                    <a:bodyPr/>
                    <a:lstStyle/>
                    <a:p>
                      <a:r>
                        <a:rPr lang="en-US" sz="1000"/>
                        <a:t>0.0042 %</a:t>
                      </a:r>
                    </a:p>
                  </a:txBody>
                  <a:tcPr/>
                </a:tc>
                <a:extLst>
                  <a:ext uri="{0D108BD9-81ED-4DB2-BD59-A6C34878D82A}">
                    <a16:rowId xmlns:a16="http://schemas.microsoft.com/office/drawing/2014/main" val="2758746642"/>
                  </a:ext>
                </a:extLst>
              </a:tr>
              <a:tr h="370840">
                <a:tc>
                  <a:txBody>
                    <a:bodyPr/>
                    <a:lstStyle/>
                    <a:p>
                      <a:r>
                        <a:rPr lang="en-US" sz="1000"/>
                        <a:t>Honda Argentina</a:t>
                      </a:r>
                    </a:p>
                  </a:txBody>
                  <a:tcPr/>
                </a:tc>
                <a:tc>
                  <a:txBody>
                    <a:bodyPr/>
                    <a:lstStyle/>
                    <a:p>
                      <a:r>
                        <a:rPr lang="en-US" sz="1000"/>
                        <a:t>1023590</a:t>
                      </a:r>
                    </a:p>
                  </a:txBody>
                  <a:tcPr/>
                </a:tc>
                <a:tc>
                  <a:txBody>
                    <a:bodyPr/>
                    <a:lstStyle/>
                    <a:p>
                      <a:r>
                        <a:rPr lang="en-US" sz="1000"/>
                        <a:t>-937</a:t>
                      </a:r>
                    </a:p>
                  </a:txBody>
                  <a:tcPr/>
                </a:tc>
                <a:tc>
                  <a:txBody>
                    <a:bodyPr/>
                    <a:lstStyle/>
                    <a:p>
                      <a:r>
                        <a:rPr lang="en-US" sz="1000"/>
                        <a:t>4</a:t>
                      </a:r>
                    </a:p>
                  </a:txBody>
                  <a:tcPr/>
                </a:tc>
                <a:tc>
                  <a:txBody>
                    <a:bodyPr/>
                    <a:lstStyle/>
                    <a:p>
                      <a:r>
                        <a:rPr lang="en-US" sz="1000"/>
                        <a:t>377</a:t>
                      </a:r>
                    </a:p>
                  </a:txBody>
                  <a:tcPr/>
                </a:tc>
                <a:tc>
                  <a:txBody>
                    <a:bodyPr/>
                    <a:lstStyle/>
                    <a:p>
                      <a:r>
                        <a:rPr lang="en-US" sz="1000"/>
                        <a:t>59</a:t>
                      </a:r>
                    </a:p>
                  </a:txBody>
                  <a:tcPr/>
                </a:tc>
                <a:tc>
                  <a:txBody>
                    <a:bodyPr/>
                    <a:lstStyle/>
                    <a:p>
                      <a:r>
                        <a:rPr lang="en-US" sz="1000"/>
                        <a:t>29</a:t>
                      </a:r>
                    </a:p>
                  </a:txBody>
                  <a:tcPr/>
                </a:tc>
                <a:tc>
                  <a:txBody>
                    <a:bodyPr/>
                    <a:lstStyle/>
                    <a:p>
                      <a:r>
                        <a:rPr lang="en-US" sz="1000"/>
                        <a:t>0</a:t>
                      </a:r>
                    </a:p>
                  </a:txBody>
                  <a:tcPr/>
                </a:tc>
                <a:tc>
                  <a:txBody>
                    <a:bodyPr/>
                    <a:lstStyle/>
                    <a:p>
                      <a:r>
                        <a:rPr lang="en-US" sz="1000"/>
                        <a:t>0.0114 %</a:t>
                      </a:r>
                    </a:p>
                  </a:txBody>
                  <a:tcPr/>
                </a:tc>
                <a:extLst>
                  <a:ext uri="{0D108BD9-81ED-4DB2-BD59-A6C34878D82A}">
                    <a16:rowId xmlns:a16="http://schemas.microsoft.com/office/drawing/2014/main" val="186463161"/>
                  </a:ext>
                </a:extLst>
              </a:tr>
              <a:tr h="370840">
                <a:tc>
                  <a:txBody>
                    <a:bodyPr/>
                    <a:lstStyle/>
                    <a:p>
                      <a:r>
                        <a:rPr lang="en-US" sz="1000"/>
                        <a:t>Yamaha Motor Argentina S.A</a:t>
                      </a:r>
                    </a:p>
                  </a:txBody>
                  <a:tcPr/>
                </a:tc>
                <a:tc>
                  <a:txBody>
                    <a:bodyPr/>
                    <a:lstStyle/>
                    <a:p>
                      <a:r>
                        <a:rPr lang="en-US" sz="1000"/>
                        <a:t>1001115</a:t>
                      </a:r>
                    </a:p>
                  </a:txBody>
                  <a:tcPr/>
                </a:tc>
                <a:tc>
                  <a:txBody>
                    <a:bodyPr/>
                    <a:lstStyle/>
                    <a:p>
                      <a:r>
                        <a:rPr lang="en-US" sz="1000"/>
                        <a:t>202</a:t>
                      </a:r>
                    </a:p>
                  </a:txBody>
                  <a:tcPr/>
                </a:tc>
                <a:tc>
                  <a:txBody>
                    <a:bodyPr/>
                    <a:lstStyle/>
                    <a:p>
                      <a:r>
                        <a:rPr lang="en-US" sz="1000"/>
                        <a:t>70</a:t>
                      </a:r>
                    </a:p>
                  </a:txBody>
                  <a:tcPr/>
                </a:tc>
                <a:tc>
                  <a:txBody>
                    <a:bodyPr/>
                    <a:lstStyle/>
                    <a:p>
                      <a:r>
                        <a:rPr lang="en-US" sz="1000"/>
                        <a:t>4128</a:t>
                      </a:r>
                    </a:p>
                  </a:txBody>
                  <a:tcPr/>
                </a:tc>
                <a:tc>
                  <a:txBody>
                    <a:bodyPr/>
                    <a:lstStyle/>
                    <a:p>
                      <a:r>
                        <a:rPr lang="en-US" sz="1000"/>
                        <a:t>308</a:t>
                      </a:r>
                    </a:p>
                  </a:txBody>
                  <a:tcPr/>
                </a:tc>
                <a:tc>
                  <a:txBody>
                    <a:bodyPr/>
                    <a:lstStyle/>
                    <a:p>
                      <a:r>
                        <a:rPr lang="en-US" sz="1000"/>
                        <a:t>201</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1034144230"/>
                  </a:ext>
                </a:extLst>
              </a:tr>
              <a:tr h="370840">
                <a:tc>
                  <a:txBody>
                    <a:bodyPr/>
                    <a:lstStyle/>
                    <a:p>
                      <a:r>
                        <a:rPr lang="en-US" sz="1000"/>
                        <a:t>Bajaj Argentina</a:t>
                      </a:r>
                    </a:p>
                  </a:txBody>
                  <a:tcPr/>
                </a:tc>
                <a:tc>
                  <a:txBody>
                    <a:bodyPr/>
                    <a:lstStyle/>
                    <a:p>
                      <a:r>
                        <a:rPr lang="en-US" sz="1000"/>
                        <a:t>153771</a:t>
                      </a:r>
                    </a:p>
                  </a:txBody>
                  <a:tcPr/>
                </a:tc>
                <a:tc>
                  <a:txBody>
                    <a:bodyPr/>
                    <a:lstStyle/>
                    <a:p>
                      <a:r>
                        <a:rPr lang="en-US" sz="1000"/>
                        <a:t>-48</a:t>
                      </a:r>
                    </a:p>
                  </a:txBody>
                  <a:tcPr/>
                </a:tc>
                <a:tc>
                  <a:txBody>
                    <a:bodyPr/>
                    <a:lstStyle/>
                    <a:p>
                      <a:r>
                        <a:rPr lang="en-US" sz="1000"/>
                        <a:t>10</a:t>
                      </a:r>
                    </a:p>
                  </a:txBody>
                  <a:tcPr/>
                </a:tc>
                <a:tc>
                  <a:txBody>
                    <a:bodyPr/>
                    <a:lstStyle/>
                    <a:p>
                      <a:r>
                        <a:rPr lang="en-US" sz="1000"/>
                        <a:t>135</a:t>
                      </a:r>
                    </a:p>
                  </a:txBody>
                  <a:tcPr/>
                </a:tc>
                <a:tc>
                  <a:txBody>
                    <a:bodyPr/>
                    <a:lstStyle/>
                    <a:p>
                      <a:r>
                        <a:rPr lang="en-US" sz="1000"/>
                        <a:t>13</a:t>
                      </a:r>
                    </a:p>
                  </a:txBody>
                  <a:tcPr/>
                </a:tc>
                <a:tc>
                  <a:txBody>
                    <a:bodyPr/>
                    <a:lstStyle/>
                    <a:p>
                      <a:r>
                        <a:rPr lang="en-US" sz="1000"/>
                        <a:t>11</a:t>
                      </a:r>
                    </a:p>
                  </a:txBody>
                  <a:tcPr/>
                </a:tc>
                <a:tc>
                  <a:txBody>
                    <a:bodyPr/>
                    <a:lstStyle/>
                    <a:p>
                      <a:r>
                        <a:rPr lang="en-US" sz="1000"/>
                        <a:t>1</a:t>
                      </a:r>
                    </a:p>
                  </a:txBody>
                  <a:tcPr/>
                </a:tc>
                <a:tc>
                  <a:txBody>
                    <a:bodyPr/>
                    <a:lstStyle/>
                    <a:p>
                      <a:r>
                        <a:rPr lang="en-US" sz="1000"/>
                        <a:t>0.0103 %</a:t>
                      </a:r>
                    </a:p>
                  </a:txBody>
                  <a:tcPr/>
                </a:tc>
                <a:extLst>
                  <a:ext uri="{0D108BD9-81ED-4DB2-BD59-A6C34878D82A}">
                    <a16:rowId xmlns:a16="http://schemas.microsoft.com/office/drawing/2014/main" val="3883500480"/>
                  </a:ext>
                </a:extLst>
              </a:tr>
            </a:tbl>
          </a:graphicData>
        </a:graphic>
      </p:graphicFrame>
      <p:sp>
        <p:nvSpPr>
          <p:cNvPr id="4" name="Text Placeholder 3">
            <a:extLst>
              <a:ext uri="{FF2B5EF4-FFF2-40B4-BE49-F238E27FC236}">
                <a16:creationId xmlns:a16="http://schemas.microsoft.com/office/drawing/2014/main" id="{ECBD249F-F79B-46C7-8571-21DC7B81D6B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72078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3EF62-2560-42D4-AD52-6656BB1D0A2A}"/>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32621D8D-132E-49B6-A560-FCBF0E077B5E}"/>
              </a:ext>
            </a:extLst>
          </p:cNvPr>
          <p:cNvGraphicFramePr>
            <a:graphicFrameLocks noGrp="1"/>
          </p:cNvGraphicFramePr>
          <p:nvPr>
            <p:ph type="chart" sz="quarter" idx="13"/>
            <p:extLst>
              <p:ext uri="{D42A27DB-BD31-4B8C-83A1-F6EECF244321}">
                <p14:modId xmlns:p14="http://schemas.microsoft.com/office/powerpoint/2010/main" val="2425076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596D8-24C4-46FD-B190-1294D2124F2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B220E2A-CDEC-47F4-B295-01CBCC93AB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851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E68F-7011-4D6C-873B-52E778DB00DD}"/>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AA4F9122-F389-4842-8005-698F9446B652}"/>
              </a:ext>
            </a:extLst>
          </p:cNvPr>
          <p:cNvGraphicFramePr>
            <a:graphicFrameLocks noGrp="1"/>
          </p:cNvGraphicFramePr>
          <p:nvPr>
            <p:ph type="chart" sz="quarter" idx="13"/>
            <p:extLst>
              <p:ext uri="{D42A27DB-BD31-4B8C-83A1-F6EECF244321}">
                <p14:modId xmlns:p14="http://schemas.microsoft.com/office/powerpoint/2010/main" val="2988772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E11253-9F22-429A-82E3-2D037BCB3CE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20B38F5-7AD1-4358-92E9-D189EE17C3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416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1E69E-B333-4CD3-9117-3753F215E7A2}"/>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FF9255EB-1655-40CE-9649-93DFC0980888}"/>
              </a:ext>
            </a:extLst>
          </p:cNvPr>
          <p:cNvGraphicFramePr>
            <a:graphicFrameLocks noGrp="1"/>
          </p:cNvGraphicFramePr>
          <p:nvPr>
            <p:ph type="chart" sz="quarter" idx="13"/>
            <p:extLst>
              <p:ext uri="{D42A27DB-BD31-4B8C-83A1-F6EECF244321}">
                <p14:modId xmlns:p14="http://schemas.microsoft.com/office/powerpoint/2010/main" val="1341965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556B81-18CE-4ED5-94E5-C7B7F4689A0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5D77A74-4089-4073-866C-6DE19C486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814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5FA22-CB2B-4289-8B3A-4ED4D0F2116E}"/>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2002B873-8F90-40DF-A62D-E3E6108EE993}"/>
              </a:ext>
            </a:extLst>
          </p:cNvPr>
          <p:cNvGraphicFramePr>
            <a:graphicFrameLocks noGrp="1"/>
          </p:cNvGraphicFramePr>
          <p:nvPr>
            <p:ph type="chart" sz="quarter" idx="13"/>
            <p:extLst>
              <p:ext uri="{D42A27DB-BD31-4B8C-83A1-F6EECF244321}">
                <p14:modId xmlns:p14="http://schemas.microsoft.com/office/powerpoint/2010/main" val="4045448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CEC6B6-6955-4FD2-BF09-32B1E6B331D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BC661A8-4E9F-42AB-8A9D-B5A00AA82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023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7F45-767C-479C-8053-C0FFC04C7CEB}"/>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2B3B1EE0-61EE-4E56-9EB5-783EBB8E0100}"/>
              </a:ext>
            </a:extLst>
          </p:cNvPr>
          <p:cNvGraphicFramePr>
            <a:graphicFrameLocks noGrp="1"/>
          </p:cNvGraphicFramePr>
          <p:nvPr>
            <p:ph type="chart" sz="quarter" idx="13"/>
            <p:extLst>
              <p:ext uri="{D42A27DB-BD31-4B8C-83A1-F6EECF244321}">
                <p14:modId xmlns:p14="http://schemas.microsoft.com/office/powerpoint/2010/main" val="621223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33FCE-F930-4A0A-87FF-B1786E7881E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9A91DA8-751A-4D0B-AD84-2070276C0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3714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F94FE-2802-42AB-ADD6-8A4034A6911E}"/>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873DC7D4-AE3B-4EF3-8C17-DDF7E2BB1130}"/>
              </a:ext>
            </a:extLst>
          </p:cNvPr>
          <p:cNvGraphicFramePr>
            <a:graphicFrameLocks noGrp="1"/>
          </p:cNvGraphicFramePr>
          <p:nvPr>
            <p:ph type="chart" sz="quarter" idx="13"/>
            <p:extLst>
              <p:ext uri="{D42A27DB-BD31-4B8C-83A1-F6EECF244321}">
                <p14:modId xmlns:p14="http://schemas.microsoft.com/office/powerpoint/2010/main" val="1079389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BF557-B7BE-44DA-AA79-2B1F6BCF22B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16600D3-DD83-4C9A-821E-96BF456BCA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169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363-F02D-4128-B892-62ED807DDAFB}"/>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3F622B8B-0A06-4FC7-B31B-3BBA080AABCF}"/>
              </a:ext>
            </a:extLst>
          </p:cNvPr>
          <p:cNvGraphicFramePr>
            <a:graphicFrameLocks noGrp="1"/>
          </p:cNvGraphicFramePr>
          <p:nvPr>
            <p:ph type="chart" sz="quarter" idx="13"/>
            <p:extLst>
              <p:ext uri="{D42A27DB-BD31-4B8C-83A1-F6EECF244321}">
                <p14:modId xmlns:p14="http://schemas.microsoft.com/office/powerpoint/2010/main" val="1831709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BDC23E-3E37-4086-A741-F40A6C5EDD7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13F26AA-BBE8-491D-9654-634834066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0517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401D-F6F5-438B-A94D-3CF3CFAF6C6A}"/>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A366D575-2734-4307-A8EC-45A2FB3F0B5F}"/>
              </a:ext>
            </a:extLst>
          </p:cNvPr>
          <p:cNvGraphicFramePr>
            <a:graphicFrameLocks noGrp="1"/>
          </p:cNvGraphicFramePr>
          <p:nvPr>
            <p:ph type="chart" sz="quarter" idx="13"/>
            <p:extLst>
              <p:ext uri="{D42A27DB-BD31-4B8C-83A1-F6EECF244321}">
                <p14:modId xmlns:p14="http://schemas.microsoft.com/office/powerpoint/2010/main" val="2880007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B0D0AC-1B3F-4108-B66D-CFE7D7BF309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8D34DA8-F155-4360-8CCD-90A0A0406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5569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C65D-B8B2-41C3-843A-9FA4B56CD235}"/>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02DA4C6A-4C1E-4746-BC91-65063B4390BD}"/>
              </a:ext>
            </a:extLst>
          </p:cNvPr>
          <p:cNvGraphicFramePr>
            <a:graphicFrameLocks noGrp="1"/>
          </p:cNvGraphicFramePr>
          <p:nvPr>
            <p:ph type="chart" sz="quarter" idx="13"/>
            <p:extLst>
              <p:ext uri="{D42A27DB-BD31-4B8C-83A1-F6EECF244321}">
                <p14:modId xmlns:p14="http://schemas.microsoft.com/office/powerpoint/2010/main" val="1745254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A6DDB9-F106-4893-A68E-661CFB3B1AF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195D8C0-9ACB-4523-AEE1-4EC10FD129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887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32C63-ECBC-4EF2-A5FB-40DC8D134EE4}"/>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603132C4-5536-43B7-87D4-6548E5B13733}"/>
              </a:ext>
            </a:extLst>
          </p:cNvPr>
          <p:cNvGraphicFramePr>
            <a:graphicFrameLocks noGrp="1"/>
          </p:cNvGraphicFramePr>
          <p:nvPr>
            <p:ph type="chart" sz="quarter" idx="13"/>
            <p:extLst>
              <p:ext uri="{D42A27DB-BD31-4B8C-83A1-F6EECF244321}">
                <p14:modId xmlns:p14="http://schemas.microsoft.com/office/powerpoint/2010/main" val="320010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19F041-793A-47B5-8563-4B4C81984AD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5B681AB-1572-43B0-8DDB-38936F59BA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196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94F89-45D0-4084-8666-182957BEF588}"/>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E0217084-FB72-42A7-BFCE-BD5EEE4699E5}"/>
              </a:ext>
            </a:extLst>
          </p:cNvPr>
          <p:cNvGraphicFramePr>
            <a:graphicFrameLocks noGrp="1"/>
          </p:cNvGraphicFramePr>
          <p:nvPr>
            <p:ph type="chart" sz="quarter" idx="13"/>
            <p:extLst>
              <p:ext uri="{D42A27DB-BD31-4B8C-83A1-F6EECF244321}">
                <p14:modId xmlns:p14="http://schemas.microsoft.com/office/powerpoint/2010/main" val="2754343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354F67-1CB6-4115-A0B9-3B0F0A69F12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A10053A-B3DB-4418-81F8-3E68B68255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0427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C96E5-706E-4B08-9934-CCB9592565AD}"/>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1CFC5E76-4170-4C15-9713-304D439AD4E8}"/>
              </a:ext>
            </a:extLst>
          </p:cNvPr>
          <p:cNvGraphicFramePr>
            <a:graphicFrameLocks noGrp="1"/>
          </p:cNvGraphicFramePr>
          <p:nvPr>
            <p:ph type="chart" sz="quarter" idx="13"/>
            <p:extLst>
              <p:ext uri="{D42A27DB-BD31-4B8C-83A1-F6EECF244321}">
                <p14:modId xmlns:p14="http://schemas.microsoft.com/office/powerpoint/2010/main" val="3517768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B438C1-4B0B-4E26-80E5-09A40791C19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BDA8992-7D17-4677-AAFF-6EB8FB8663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972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49219-2163-4141-83C5-75D851C7B860}"/>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DD104D1E-17B8-4BF7-8243-CEDCDE2D23D6}"/>
              </a:ext>
            </a:extLst>
          </p:cNvPr>
          <p:cNvGraphicFramePr>
            <a:graphicFrameLocks noGrp="1"/>
          </p:cNvGraphicFramePr>
          <p:nvPr>
            <p:ph type="chart" sz="quarter" idx="13"/>
            <p:extLst>
              <p:ext uri="{D42A27DB-BD31-4B8C-83A1-F6EECF244321}">
                <p14:modId xmlns:p14="http://schemas.microsoft.com/office/powerpoint/2010/main" val="81737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B97095-30AD-4ECC-8FE8-683FD4A31C2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3F3FAC2-E60A-4100-9251-B16455325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3868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74E4-869C-4B9B-8FFB-BB0EA8385BFB}"/>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6CAFA012-6B65-4C63-B027-7AE224C69621}"/>
              </a:ext>
            </a:extLst>
          </p:cNvPr>
          <p:cNvGraphicFramePr>
            <a:graphicFrameLocks noGrp="1"/>
          </p:cNvGraphicFramePr>
          <p:nvPr>
            <p:ph type="chart" sz="quarter" idx="13"/>
            <p:extLst>
              <p:ext uri="{D42A27DB-BD31-4B8C-83A1-F6EECF244321}">
                <p14:modId xmlns:p14="http://schemas.microsoft.com/office/powerpoint/2010/main" val="1856567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18F85C-32DB-402E-A11E-6A43D462127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157A984-ECDD-4478-8A2C-A51CC0E872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0574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B37DA-0A47-4463-9A9A-E250F642D86A}"/>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FB18E469-1746-4248-B34B-62C29B1CB3C3}"/>
              </a:ext>
            </a:extLst>
          </p:cNvPr>
          <p:cNvGraphicFramePr>
            <a:graphicFrameLocks noGrp="1"/>
          </p:cNvGraphicFramePr>
          <p:nvPr>
            <p:ph type="chart" sz="quarter" idx="13"/>
            <p:extLst>
              <p:ext uri="{D42A27DB-BD31-4B8C-83A1-F6EECF244321}">
                <p14:modId xmlns:p14="http://schemas.microsoft.com/office/powerpoint/2010/main" val="653818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E3C1E1-1CD6-4A68-A280-A05FDE9AA2C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D2728C9-6A79-4282-AF61-AC43EC8F8E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005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ADE68-0E02-45A6-BBCF-BA4FC4F33D40}"/>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49C9D735-6481-4653-88F8-2CA2CB864EED}"/>
              </a:ext>
            </a:extLst>
          </p:cNvPr>
          <p:cNvGraphicFramePr>
            <a:graphicFrameLocks noGrp="1"/>
          </p:cNvGraphicFramePr>
          <p:nvPr>
            <p:ph type="chart" sz="quarter" idx="13"/>
            <p:extLst>
              <p:ext uri="{D42A27DB-BD31-4B8C-83A1-F6EECF244321}">
                <p14:modId xmlns:p14="http://schemas.microsoft.com/office/powerpoint/2010/main" val="2819294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DBA725-78C3-4A3B-880F-C8E13040156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8E8B864-3C1A-4490-AB12-B7CE1C8F4D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096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87D9-819B-4E5D-89A0-F7151E14DA0F}"/>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4992BD32-72DD-4765-A5CB-64AA382B0564}"/>
              </a:ext>
            </a:extLst>
          </p:cNvPr>
          <p:cNvGraphicFramePr>
            <a:graphicFrameLocks noGrp="1"/>
          </p:cNvGraphicFramePr>
          <p:nvPr>
            <p:ph type="chart" sz="quarter" idx="13"/>
            <p:extLst>
              <p:ext uri="{D42A27DB-BD31-4B8C-83A1-F6EECF244321}">
                <p14:modId xmlns:p14="http://schemas.microsoft.com/office/powerpoint/2010/main" val="3628873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4F1281-DC09-4834-83D3-971DFAC5809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353710D-BF31-4DB0-9502-25D577B6CA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005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C660C-E99B-4E8C-ADB6-10065D16C88E}"/>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0821B279-C2EB-4EEF-8295-064F80AF27D2}"/>
              </a:ext>
            </a:extLst>
          </p:cNvPr>
          <p:cNvGraphicFramePr>
            <a:graphicFrameLocks noGrp="1"/>
          </p:cNvGraphicFramePr>
          <p:nvPr>
            <p:ph type="chart" sz="quarter" idx="13"/>
            <p:extLst>
              <p:ext uri="{D42A27DB-BD31-4B8C-83A1-F6EECF244321}">
                <p14:modId xmlns:p14="http://schemas.microsoft.com/office/powerpoint/2010/main" val="10627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69255B-B8E6-4158-B82E-44A10770939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3844431-FF3B-4CF7-B103-CA8BCEE9A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74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8DB7-AE7D-4F3B-B209-1C808DDD747B}"/>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5678DDCE-900E-4D8D-97CB-09D5B9721FA0}"/>
              </a:ext>
            </a:extLst>
          </p:cNvPr>
          <p:cNvGraphicFramePr>
            <a:graphicFrameLocks noGrp="1"/>
          </p:cNvGraphicFramePr>
          <p:nvPr>
            <p:ph type="tbl" sz="quarter" idx="13"/>
            <p:extLst>
              <p:ext uri="{D42A27DB-BD31-4B8C-83A1-F6EECF244321}">
                <p14:modId xmlns:p14="http://schemas.microsoft.com/office/powerpoint/2010/main" val="1326794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6849069"/>
                    </a:ext>
                  </a:extLst>
                </a:gridCol>
                <a:gridCol w="1152144">
                  <a:extLst>
                    <a:ext uri="{9D8B030D-6E8A-4147-A177-3AD203B41FA5}">
                      <a16:colId xmlns:a16="http://schemas.microsoft.com/office/drawing/2014/main" val="1817435202"/>
                    </a:ext>
                  </a:extLst>
                </a:gridCol>
                <a:gridCol w="1152144">
                  <a:extLst>
                    <a:ext uri="{9D8B030D-6E8A-4147-A177-3AD203B41FA5}">
                      <a16:colId xmlns:a16="http://schemas.microsoft.com/office/drawing/2014/main" val="3062097795"/>
                    </a:ext>
                  </a:extLst>
                </a:gridCol>
                <a:gridCol w="1152144">
                  <a:extLst>
                    <a:ext uri="{9D8B030D-6E8A-4147-A177-3AD203B41FA5}">
                      <a16:colId xmlns:a16="http://schemas.microsoft.com/office/drawing/2014/main" val="2216379305"/>
                    </a:ext>
                  </a:extLst>
                </a:gridCol>
                <a:gridCol w="1152144">
                  <a:extLst>
                    <a:ext uri="{9D8B030D-6E8A-4147-A177-3AD203B41FA5}">
                      <a16:colId xmlns:a16="http://schemas.microsoft.com/office/drawing/2014/main" val="2105870605"/>
                    </a:ext>
                  </a:extLst>
                </a:gridCol>
                <a:gridCol w="1152144">
                  <a:extLst>
                    <a:ext uri="{9D8B030D-6E8A-4147-A177-3AD203B41FA5}">
                      <a16:colId xmlns:a16="http://schemas.microsoft.com/office/drawing/2014/main" val="130841779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187358144"/>
                  </a:ext>
                </a:extLst>
              </a:tr>
              <a:tr h="370840">
                <a:tc>
                  <a:txBody>
                    <a:bodyPr/>
                    <a:lstStyle/>
                    <a:p>
                      <a:r>
                        <a:rPr lang="en-US" sz="1000"/>
                        <a:t>#TransporteIdeal</a:t>
                      </a:r>
                    </a:p>
                  </a:txBody>
                  <a:tcPr/>
                </a:tc>
                <a:tc>
                  <a:txBody>
                    <a:bodyPr/>
                    <a:lstStyle/>
                    <a:p>
                      <a:r>
                        <a:rPr lang="en-US" sz="1000"/>
                        <a:t>24</a:t>
                      </a:r>
                    </a:p>
                  </a:txBody>
                  <a:tcPr/>
                </a:tc>
                <a:tc>
                  <a:txBody>
                    <a:bodyPr/>
                    <a:lstStyle/>
                    <a:p>
                      <a:r>
                        <a:rPr lang="en-US" sz="1000"/>
                        <a:t>41.625</a:t>
                      </a:r>
                    </a:p>
                  </a:txBody>
                  <a:tcPr/>
                </a:tc>
                <a:tc>
                  <a:txBody>
                    <a:bodyPr/>
                    <a:lstStyle/>
                    <a:p>
                      <a:r>
                        <a:rPr lang="en-US" sz="1000"/>
                        <a:t>11.166666666667</a:t>
                      </a:r>
                    </a:p>
                  </a:txBody>
                  <a:tcPr/>
                </a:tc>
                <a:tc>
                  <a:txBody>
                    <a:bodyPr/>
                    <a:lstStyle/>
                    <a:p>
                      <a:r>
                        <a:rPr lang="en-US" sz="1000"/>
                        <a:t>2.5</a:t>
                      </a:r>
                    </a:p>
                  </a:txBody>
                  <a:tcPr/>
                </a:tc>
                <a:tc>
                  <a:txBody>
                    <a:bodyPr/>
                    <a:lstStyle/>
                    <a:p>
                      <a:r>
                        <a:rPr lang="en-US" sz="1000"/>
                        <a:t>55.291666666667</a:t>
                      </a:r>
                    </a:p>
                  </a:txBody>
                  <a:tcPr/>
                </a:tc>
                <a:extLst>
                  <a:ext uri="{0D108BD9-81ED-4DB2-BD59-A6C34878D82A}">
                    <a16:rowId xmlns:a16="http://schemas.microsoft.com/office/drawing/2014/main" val="3249497209"/>
                  </a:ext>
                </a:extLst>
              </a:tr>
              <a:tr h="370840">
                <a:tc>
                  <a:txBody>
                    <a:bodyPr/>
                    <a:lstStyle/>
                    <a:p>
                      <a:r>
                        <a:rPr lang="en-US" sz="1000"/>
                        <a:t>#ViajaSeguro</a:t>
                      </a:r>
                    </a:p>
                  </a:txBody>
                  <a:tcPr/>
                </a:tc>
                <a:tc>
                  <a:txBody>
                    <a:bodyPr/>
                    <a:lstStyle/>
                    <a:p>
                      <a:r>
                        <a:rPr lang="en-US" sz="1000"/>
                        <a:t>24</a:t>
                      </a:r>
                    </a:p>
                  </a:txBody>
                  <a:tcPr/>
                </a:tc>
                <a:tc>
                  <a:txBody>
                    <a:bodyPr/>
                    <a:lstStyle/>
                    <a:p>
                      <a:r>
                        <a:rPr lang="en-US" sz="1000"/>
                        <a:t>41.625</a:t>
                      </a:r>
                    </a:p>
                  </a:txBody>
                  <a:tcPr/>
                </a:tc>
                <a:tc>
                  <a:txBody>
                    <a:bodyPr/>
                    <a:lstStyle/>
                    <a:p>
                      <a:r>
                        <a:rPr lang="en-US" sz="1000"/>
                        <a:t>11.166666666667</a:t>
                      </a:r>
                    </a:p>
                  </a:txBody>
                  <a:tcPr/>
                </a:tc>
                <a:tc>
                  <a:txBody>
                    <a:bodyPr/>
                    <a:lstStyle/>
                    <a:p>
                      <a:r>
                        <a:rPr lang="en-US" sz="1000"/>
                        <a:t>2.5</a:t>
                      </a:r>
                    </a:p>
                  </a:txBody>
                  <a:tcPr/>
                </a:tc>
                <a:tc>
                  <a:txBody>
                    <a:bodyPr/>
                    <a:lstStyle/>
                    <a:p>
                      <a:r>
                        <a:rPr lang="en-US" sz="1000"/>
                        <a:t>55.291666666667</a:t>
                      </a:r>
                    </a:p>
                  </a:txBody>
                  <a:tcPr/>
                </a:tc>
                <a:extLst>
                  <a:ext uri="{0D108BD9-81ED-4DB2-BD59-A6C34878D82A}">
                    <a16:rowId xmlns:a16="http://schemas.microsoft.com/office/drawing/2014/main" val="3139573356"/>
                  </a:ext>
                </a:extLst>
              </a:tr>
              <a:tr h="370840">
                <a:tc>
                  <a:txBody>
                    <a:bodyPr/>
                    <a:lstStyle/>
                    <a:p>
                      <a:r>
                        <a:rPr lang="en-US" sz="1000"/>
                        <a:t>#MoveteConYamaha</a:t>
                      </a:r>
                    </a:p>
                  </a:txBody>
                  <a:tcPr/>
                </a:tc>
                <a:tc>
                  <a:txBody>
                    <a:bodyPr/>
                    <a:lstStyle/>
                    <a:p>
                      <a:r>
                        <a:rPr lang="en-US" sz="1000"/>
                        <a:t>24</a:t>
                      </a:r>
                    </a:p>
                  </a:txBody>
                  <a:tcPr/>
                </a:tc>
                <a:tc>
                  <a:txBody>
                    <a:bodyPr/>
                    <a:lstStyle/>
                    <a:p>
                      <a:r>
                        <a:rPr lang="en-US" sz="1000"/>
                        <a:t>41.625</a:t>
                      </a:r>
                    </a:p>
                  </a:txBody>
                  <a:tcPr/>
                </a:tc>
                <a:tc>
                  <a:txBody>
                    <a:bodyPr/>
                    <a:lstStyle/>
                    <a:p>
                      <a:r>
                        <a:rPr lang="en-US" sz="1000"/>
                        <a:t>11.166666666667</a:t>
                      </a:r>
                    </a:p>
                  </a:txBody>
                  <a:tcPr/>
                </a:tc>
                <a:tc>
                  <a:txBody>
                    <a:bodyPr/>
                    <a:lstStyle/>
                    <a:p>
                      <a:r>
                        <a:rPr lang="en-US" sz="1000"/>
                        <a:t>2.5</a:t>
                      </a:r>
                    </a:p>
                  </a:txBody>
                  <a:tcPr/>
                </a:tc>
                <a:tc>
                  <a:txBody>
                    <a:bodyPr/>
                    <a:lstStyle/>
                    <a:p>
                      <a:r>
                        <a:rPr lang="en-US" sz="1000"/>
                        <a:t>55.291666666667</a:t>
                      </a:r>
                    </a:p>
                  </a:txBody>
                  <a:tcPr/>
                </a:tc>
                <a:extLst>
                  <a:ext uri="{0D108BD9-81ED-4DB2-BD59-A6C34878D82A}">
                    <a16:rowId xmlns:a16="http://schemas.microsoft.com/office/drawing/2014/main" val="3866899203"/>
                  </a:ext>
                </a:extLst>
              </a:tr>
              <a:tr h="370840">
                <a:tc>
                  <a:txBody>
                    <a:bodyPr/>
                    <a:lstStyle/>
                    <a:p>
                      <a:r>
                        <a:rPr lang="en-US" sz="1000"/>
                        <a:t>#yamaha</a:t>
                      </a:r>
                    </a:p>
                  </a:txBody>
                  <a:tcPr/>
                </a:tc>
                <a:tc>
                  <a:txBody>
                    <a:bodyPr/>
                    <a:lstStyle/>
                    <a:p>
                      <a:r>
                        <a:rPr lang="en-US" sz="1000"/>
                        <a:t>18</a:t>
                      </a:r>
                    </a:p>
                  </a:txBody>
                  <a:tcPr/>
                </a:tc>
                <a:tc>
                  <a:txBody>
                    <a:bodyPr/>
                    <a:lstStyle/>
                    <a:p>
                      <a:r>
                        <a:rPr lang="en-US" sz="1000"/>
                        <a:t>28.722222222222</a:t>
                      </a:r>
                    </a:p>
                  </a:txBody>
                  <a:tcPr/>
                </a:tc>
                <a:tc>
                  <a:txBody>
                    <a:bodyPr/>
                    <a:lstStyle/>
                    <a:p>
                      <a:r>
                        <a:rPr lang="en-US" sz="1000"/>
                        <a:t>0.38888888888889</a:t>
                      </a:r>
                    </a:p>
                  </a:txBody>
                  <a:tcPr/>
                </a:tc>
                <a:tc>
                  <a:txBody>
                    <a:bodyPr/>
                    <a:lstStyle/>
                    <a:p>
                      <a:r>
                        <a:rPr lang="en-US" sz="1000"/>
                        <a:t>3</a:t>
                      </a:r>
                    </a:p>
                  </a:txBody>
                  <a:tcPr/>
                </a:tc>
                <a:tc>
                  <a:txBody>
                    <a:bodyPr/>
                    <a:lstStyle/>
                    <a:p>
                      <a:r>
                        <a:rPr lang="en-US" sz="1000"/>
                        <a:t>32.111111111111</a:t>
                      </a:r>
                    </a:p>
                  </a:txBody>
                  <a:tcPr/>
                </a:tc>
                <a:extLst>
                  <a:ext uri="{0D108BD9-81ED-4DB2-BD59-A6C34878D82A}">
                    <a16:rowId xmlns:a16="http://schemas.microsoft.com/office/drawing/2014/main" val="1176031124"/>
                  </a:ext>
                </a:extLst>
              </a:tr>
              <a:tr h="370840">
                <a:tc>
                  <a:txBody>
                    <a:bodyPr/>
                    <a:lstStyle/>
                    <a:p>
                      <a:r>
                        <a:rPr lang="en-US" sz="1000"/>
                        <a:t>#Ahora12</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2616187305"/>
                  </a:ext>
                </a:extLst>
              </a:tr>
              <a:tr h="370840">
                <a:tc>
                  <a:txBody>
                    <a:bodyPr/>
                    <a:lstStyle/>
                    <a:p>
                      <a:r>
                        <a:rPr lang="en-US" sz="1000"/>
                        <a:t>#Ahora18</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2246551361"/>
                  </a:ext>
                </a:extLst>
              </a:tr>
              <a:tr h="370840">
                <a:tc>
                  <a:txBody>
                    <a:bodyPr/>
                    <a:lstStyle/>
                    <a:p>
                      <a:r>
                        <a:rPr lang="en-US" sz="1000"/>
                        <a:t>#Benelli</a:t>
                      </a:r>
                    </a:p>
                  </a:txBody>
                  <a:tcPr/>
                </a:tc>
                <a:tc>
                  <a:txBody>
                    <a:bodyPr/>
                    <a:lstStyle/>
                    <a:p>
                      <a:r>
                        <a:rPr lang="en-US" sz="1000"/>
                        <a:t>10</a:t>
                      </a:r>
                    </a:p>
                  </a:txBody>
                  <a:tcPr/>
                </a:tc>
                <a:tc>
                  <a:txBody>
                    <a:bodyPr/>
                    <a:lstStyle/>
                    <a:p>
                      <a:r>
                        <a:rPr lang="en-US" sz="1000"/>
                        <a:t>66.3</a:t>
                      </a:r>
                    </a:p>
                  </a:txBody>
                  <a:tcPr/>
                </a:tc>
                <a:tc>
                  <a:txBody>
                    <a:bodyPr/>
                    <a:lstStyle/>
                    <a:p>
                      <a:r>
                        <a:rPr lang="en-US" sz="1000"/>
                        <a:t>3.2</a:t>
                      </a:r>
                    </a:p>
                  </a:txBody>
                  <a:tcPr/>
                </a:tc>
                <a:tc>
                  <a:txBody>
                    <a:bodyPr/>
                    <a:lstStyle/>
                    <a:p>
                      <a:r>
                        <a:rPr lang="en-US" sz="1000"/>
                        <a:t>6.2</a:t>
                      </a:r>
                    </a:p>
                  </a:txBody>
                  <a:tcPr/>
                </a:tc>
                <a:tc>
                  <a:txBody>
                    <a:bodyPr/>
                    <a:lstStyle/>
                    <a:p>
                      <a:r>
                        <a:rPr lang="en-US" sz="1000"/>
                        <a:t>75.7</a:t>
                      </a:r>
                    </a:p>
                  </a:txBody>
                  <a:tcPr/>
                </a:tc>
                <a:extLst>
                  <a:ext uri="{0D108BD9-81ED-4DB2-BD59-A6C34878D82A}">
                    <a16:rowId xmlns:a16="http://schemas.microsoft.com/office/drawing/2014/main" val="372964171"/>
                  </a:ext>
                </a:extLst>
              </a:tr>
              <a:tr h="370840">
                <a:tc>
                  <a:txBody>
                    <a:bodyPr/>
                    <a:lstStyle/>
                    <a:p>
                      <a:r>
                        <a:rPr lang="en-US" sz="1000"/>
                        <a:t>#BajajArgentina</a:t>
                      </a:r>
                    </a:p>
                  </a:txBody>
                  <a:tcPr/>
                </a:tc>
                <a:tc>
                  <a:txBody>
                    <a:bodyPr/>
                    <a:lstStyle/>
                    <a:p>
                      <a:r>
                        <a:rPr lang="en-US" sz="1000"/>
                        <a:t>10</a:t>
                      </a:r>
                    </a:p>
                  </a:txBody>
                  <a:tcPr/>
                </a:tc>
                <a:tc>
                  <a:txBody>
                    <a:bodyPr/>
                    <a:lstStyle/>
                    <a:p>
                      <a:r>
                        <a:rPr lang="en-US" sz="1000"/>
                        <a:t>13.5</a:t>
                      </a:r>
                    </a:p>
                  </a:txBody>
                  <a:tcPr/>
                </a:tc>
                <a:tc>
                  <a:txBody>
                    <a:bodyPr/>
                    <a:lstStyle/>
                    <a:p>
                      <a:r>
                        <a:rPr lang="en-US" sz="1000"/>
                        <a:t>1.3</a:t>
                      </a:r>
                    </a:p>
                  </a:txBody>
                  <a:tcPr/>
                </a:tc>
                <a:tc>
                  <a:txBody>
                    <a:bodyPr/>
                    <a:lstStyle/>
                    <a:p>
                      <a:r>
                        <a:rPr lang="en-US" sz="1000"/>
                        <a:t>1.1</a:t>
                      </a:r>
                    </a:p>
                  </a:txBody>
                  <a:tcPr/>
                </a:tc>
                <a:tc>
                  <a:txBody>
                    <a:bodyPr/>
                    <a:lstStyle/>
                    <a:p>
                      <a:r>
                        <a:rPr lang="en-US" sz="1000"/>
                        <a:t>15.9</a:t>
                      </a:r>
                    </a:p>
                  </a:txBody>
                  <a:tcPr/>
                </a:tc>
                <a:extLst>
                  <a:ext uri="{0D108BD9-81ED-4DB2-BD59-A6C34878D82A}">
                    <a16:rowId xmlns:a16="http://schemas.microsoft.com/office/drawing/2014/main" val="2792285452"/>
                  </a:ext>
                </a:extLst>
              </a:tr>
              <a:tr h="370840">
                <a:tc>
                  <a:txBody>
                    <a:bodyPr/>
                    <a:lstStyle/>
                    <a:p>
                      <a:r>
                        <a:rPr lang="en-US" sz="1000"/>
                        <a:t>#Yamaha</a:t>
                      </a:r>
                    </a:p>
                  </a:txBody>
                  <a:tcPr/>
                </a:tc>
                <a:tc>
                  <a:txBody>
                    <a:bodyPr/>
                    <a:lstStyle/>
                    <a:p>
                      <a:r>
                        <a:rPr lang="en-US" sz="1000"/>
                        <a:t>10</a:t>
                      </a:r>
                    </a:p>
                  </a:txBody>
                  <a:tcPr/>
                </a:tc>
                <a:tc>
                  <a:txBody>
                    <a:bodyPr/>
                    <a:lstStyle/>
                    <a:p>
                      <a:r>
                        <a:rPr lang="en-US" sz="1000"/>
                        <a:t>37.7</a:t>
                      </a:r>
                    </a:p>
                  </a:txBody>
                  <a:tcPr/>
                </a:tc>
                <a:tc>
                  <a:txBody>
                    <a:bodyPr/>
                    <a:lstStyle/>
                    <a:p>
                      <a:r>
                        <a:rPr lang="en-US" sz="1000"/>
                        <a:t>2.7</a:t>
                      </a:r>
                    </a:p>
                  </a:txBody>
                  <a:tcPr/>
                </a:tc>
                <a:tc>
                  <a:txBody>
                    <a:bodyPr/>
                    <a:lstStyle/>
                    <a:p>
                      <a:r>
                        <a:rPr lang="en-US" sz="1000"/>
                        <a:t>2.4</a:t>
                      </a:r>
                    </a:p>
                  </a:txBody>
                  <a:tcPr/>
                </a:tc>
                <a:tc>
                  <a:txBody>
                    <a:bodyPr/>
                    <a:lstStyle/>
                    <a:p>
                      <a:r>
                        <a:rPr lang="en-US" sz="1000"/>
                        <a:t>42.8</a:t>
                      </a:r>
                    </a:p>
                  </a:txBody>
                  <a:tcPr/>
                </a:tc>
                <a:extLst>
                  <a:ext uri="{0D108BD9-81ED-4DB2-BD59-A6C34878D82A}">
                    <a16:rowId xmlns:a16="http://schemas.microsoft.com/office/drawing/2014/main" val="4092395285"/>
                  </a:ext>
                </a:extLst>
              </a:tr>
              <a:tr h="370840">
                <a:tc>
                  <a:txBody>
                    <a:bodyPr/>
                    <a:lstStyle/>
                    <a:p>
                      <a:r>
                        <a:rPr lang="en-US" sz="1000"/>
                        <a:t>#motogp</a:t>
                      </a:r>
                    </a:p>
                  </a:txBody>
                  <a:tcPr/>
                </a:tc>
                <a:tc>
                  <a:txBody>
                    <a:bodyPr/>
                    <a:lstStyle/>
                    <a:p>
                      <a:r>
                        <a:rPr lang="en-US" sz="1000"/>
                        <a:t>9</a:t>
                      </a:r>
                    </a:p>
                  </a:txBody>
                  <a:tcPr/>
                </a:tc>
                <a:tc>
                  <a:txBody>
                    <a:bodyPr/>
                    <a:lstStyle/>
                    <a:p>
                      <a:r>
                        <a:rPr lang="en-US" sz="1000"/>
                        <a:t>40.555555555556</a:t>
                      </a:r>
                    </a:p>
                  </a:txBody>
                  <a:tcPr/>
                </a:tc>
                <a:tc>
                  <a:txBody>
                    <a:bodyPr/>
                    <a:lstStyle/>
                    <a:p>
                      <a:r>
                        <a:rPr lang="en-US" sz="1000"/>
                        <a:t>0.33333333333333</a:t>
                      </a:r>
                    </a:p>
                  </a:txBody>
                  <a:tcPr/>
                </a:tc>
                <a:tc>
                  <a:txBody>
                    <a:bodyPr/>
                    <a:lstStyle/>
                    <a:p>
                      <a:r>
                        <a:rPr lang="en-US" sz="1000"/>
                        <a:t>4.5555555555556</a:t>
                      </a:r>
                    </a:p>
                  </a:txBody>
                  <a:tcPr/>
                </a:tc>
                <a:tc>
                  <a:txBody>
                    <a:bodyPr/>
                    <a:lstStyle/>
                    <a:p>
                      <a:r>
                        <a:rPr lang="en-US" sz="1000"/>
                        <a:t>45.444444444444</a:t>
                      </a:r>
                    </a:p>
                  </a:txBody>
                  <a:tcPr/>
                </a:tc>
                <a:extLst>
                  <a:ext uri="{0D108BD9-81ED-4DB2-BD59-A6C34878D82A}">
                    <a16:rowId xmlns:a16="http://schemas.microsoft.com/office/drawing/2014/main" val="3399940066"/>
                  </a:ext>
                </a:extLst>
              </a:tr>
            </a:tbl>
          </a:graphicData>
        </a:graphic>
      </p:graphicFrame>
      <p:sp>
        <p:nvSpPr>
          <p:cNvPr id="4" name="Text Placeholder 3">
            <a:extLst>
              <a:ext uri="{FF2B5EF4-FFF2-40B4-BE49-F238E27FC236}">
                <a16:creationId xmlns:a16="http://schemas.microsoft.com/office/drawing/2014/main" id="{4F32A1B3-37F9-4C24-8F8A-BCA0E1F01DE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94531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1B21-2D5D-41DA-B6C1-991483DC6089}"/>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C37F68E9-256D-41B3-9EDE-4990BA98E838}"/>
              </a:ext>
            </a:extLst>
          </p:cNvPr>
          <p:cNvGraphicFramePr>
            <a:graphicFrameLocks noGrp="1"/>
          </p:cNvGraphicFramePr>
          <p:nvPr>
            <p:ph type="tbl" sz="quarter" idx="13"/>
            <p:extLst>
              <p:ext uri="{D42A27DB-BD31-4B8C-83A1-F6EECF244321}">
                <p14:modId xmlns:p14="http://schemas.microsoft.com/office/powerpoint/2010/main" val="1998573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7020373"/>
                    </a:ext>
                  </a:extLst>
                </a:gridCol>
                <a:gridCol w="493776">
                  <a:extLst>
                    <a:ext uri="{9D8B030D-6E8A-4147-A177-3AD203B41FA5}">
                      <a16:colId xmlns:a16="http://schemas.microsoft.com/office/drawing/2014/main" val="538229685"/>
                    </a:ext>
                  </a:extLst>
                </a:gridCol>
                <a:gridCol w="493776">
                  <a:extLst>
                    <a:ext uri="{9D8B030D-6E8A-4147-A177-3AD203B41FA5}">
                      <a16:colId xmlns:a16="http://schemas.microsoft.com/office/drawing/2014/main" val="3860735812"/>
                    </a:ext>
                  </a:extLst>
                </a:gridCol>
                <a:gridCol w="493776">
                  <a:extLst>
                    <a:ext uri="{9D8B030D-6E8A-4147-A177-3AD203B41FA5}">
                      <a16:colId xmlns:a16="http://schemas.microsoft.com/office/drawing/2014/main" val="2389779768"/>
                    </a:ext>
                  </a:extLst>
                </a:gridCol>
                <a:gridCol w="493776">
                  <a:extLst>
                    <a:ext uri="{9D8B030D-6E8A-4147-A177-3AD203B41FA5}">
                      <a16:colId xmlns:a16="http://schemas.microsoft.com/office/drawing/2014/main" val="3336160566"/>
                    </a:ext>
                  </a:extLst>
                </a:gridCol>
                <a:gridCol w="493776">
                  <a:extLst>
                    <a:ext uri="{9D8B030D-6E8A-4147-A177-3AD203B41FA5}">
                      <a16:colId xmlns:a16="http://schemas.microsoft.com/office/drawing/2014/main" val="2806708044"/>
                    </a:ext>
                  </a:extLst>
                </a:gridCol>
                <a:gridCol w="493776">
                  <a:extLst>
                    <a:ext uri="{9D8B030D-6E8A-4147-A177-3AD203B41FA5}">
                      <a16:colId xmlns:a16="http://schemas.microsoft.com/office/drawing/2014/main" val="1959545791"/>
                    </a:ext>
                  </a:extLst>
                </a:gridCol>
                <a:gridCol w="493776">
                  <a:extLst>
                    <a:ext uri="{9D8B030D-6E8A-4147-A177-3AD203B41FA5}">
                      <a16:colId xmlns:a16="http://schemas.microsoft.com/office/drawing/2014/main" val="1278048694"/>
                    </a:ext>
                  </a:extLst>
                </a:gridCol>
                <a:gridCol w="493776">
                  <a:extLst>
                    <a:ext uri="{9D8B030D-6E8A-4147-A177-3AD203B41FA5}">
                      <a16:colId xmlns:a16="http://schemas.microsoft.com/office/drawing/2014/main" val="1953982602"/>
                    </a:ext>
                  </a:extLst>
                </a:gridCol>
                <a:gridCol w="493776">
                  <a:extLst>
                    <a:ext uri="{9D8B030D-6E8A-4147-A177-3AD203B41FA5}">
                      <a16:colId xmlns:a16="http://schemas.microsoft.com/office/drawing/2014/main" val="1838369556"/>
                    </a:ext>
                  </a:extLst>
                </a:gridCol>
                <a:gridCol w="493776">
                  <a:extLst>
                    <a:ext uri="{9D8B030D-6E8A-4147-A177-3AD203B41FA5}">
                      <a16:colId xmlns:a16="http://schemas.microsoft.com/office/drawing/2014/main" val="3474903397"/>
                    </a:ext>
                  </a:extLst>
                </a:gridCol>
                <a:gridCol w="493776">
                  <a:extLst>
                    <a:ext uri="{9D8B030D-6E8A-4147-A177-3AD203B41FA5}">
                      <a16:colId xmlns:a16="http://schemas.microsoft.com/office/drawing/2014/main" val="719747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536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- 2021-05-05 14:00:34</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739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12:00:24</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6123484"/>
                  </a:ext>
                </a:extLst>
              </a:tr>
            </a:tbl>
          </a:graphicData>
        </a:graphic>
      </p:graphicFrame>
      <p:sp>
        <p:nvSpPr>
          <p:cNvPr id="4" name="Text Placeholder 3">
            <a:extLst>
              <a:ext uri="{FF2B5EF4-FFF2-40B4-BE49-F238E27FC236}">
                <a16:creationId xmlns:a16="http://schemas.microsoft.com/office/drawing/2014/main" id="{DE0C653A-F589-4654-B142-7CA6F3EAFDE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16317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9BD34-22E4-4BDF-89CF-17A249DAD471}"/>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73F296A4-79F7-4812-8B8F-F5B331AEA6D4}"/>
              </a:ext>
            </a:extLst>
          </p:cNvPr>
          <p:cNvGraphicFramePr>
            <a:graphicFrameLocks noGrp="1"/>
          </p:cNvGraphicFramePr>
          <p:nvPr>
            <p:ph type="tbl" sz="quarter" idx="13"/>
            <p:extLst>
              <p:ext uri="{D42A27DB-BD31-4B8C-83A1-F6EECF244321}">
                <p14:modId xmlns:p14="http://schemas.microsoft.com/office/powerpoint/2010/main" val="2040220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5008158"/>
                    </a:ext>
                  </a:extLst>
                </a:gridCol>
                <a:gridCol w="493776">
                  <a:extLst>
                    <a:ext uri="{9D8B030D-6E8A-4147-A177-3AD203B41FA5}">
                      <a16:colId xmlns:a16="http://schemas.microsoft.com/office/drawing/2014/main" val="3735078769"/>
                    </a:ext>
                  </a:extLst>
                </a:gridCol>
                <a:gridCol w="493776">
                  <a:extLst>
                    <a:ext uri="{9D8B030D-6E8A-4147-A177-3AD203B41FA5}">
                      <a16:colId xmlns:a16="http://schemas.microsoft.com/office/drawing/2014/main" val="494282048"/>
                    </a:ext>
                  </a:extLst>
                </a:gridCol>
                <a:gridCol w="493776">
                  <a:extLst>
                    <a:ext uri="{9D8B030D-6E8A-4147-A177-3AD203B41FA5}">
                      <a16:colId xmlns:a16="http://schemas.microsoft.com/office/drawing/2014/main" val="2134558650"/>
                    </a:ext>
                  </a:extLst>
                </a:gridCol>
                <a:gridCol w="493776">
                  <a:extLst>
                    <a:ext uri="{9D8B030D-6E8A-4147-A177-3AD203B41FA5}">
                      <a16:colId xmlns:a16="http://schemas.microsoft.com/office/drawing/2014/main" val="2348615893"/>
                    </a:ext>
                  </a:extLst>
                </a:gridCol>
                <a:gridCol w="493776">
                  <a:extLst>
                    <a:ext uri="{9D8B030D-6E8A-4147-A177-3AD203B41FA5}">
                      <a16:colId xmlns:a16="http://schemas.microsoft.com/office/drawing/2014/main" val="1969234329"/>
                    </a:ext>
                  </a:extLst>
                </a:gridCol>
                <a:gridCol w="493776">
                  <a:extLst>
                    <a:ext uri="{9D8B030D-6E8A-4147-A177-3AD203B41FA5}">
                      <a16:colId xmlns:a16="http://schemas.microsoft.com/office/drawing/2014/main" val="3532377682"/>
                    </a:ext>
                  </a:extLst>
                </a:gridCol>
                <a:gridCol w="493776">
                  <a:extLst>
                    <a:ext uri="{9D8B030D-6E8A-4147-A177-3AD203B41FA5}">
                      <a16:colId xmlns:a16="http://schemas.microsoft.com/office/drawing/2014/main" val="3922767572"/>
                    </a:ext>
                  </a:extLst>
                </a:gridCol>
                <a:gridCol w="493776">
                  <a:extLst>
                    <a:ext uri="{9D8B030D-6E8A-4147-A177-3AD203B41FA5}">
                      <a16:colId xmlns:a16="http://schemas.microsoft.com/office/drawing/2014/main" val="2208431333"/>
                    </a:ext>
                  </a:extLst>
                </a:gridCol>
                <a:gridCol w="493776">
                  <a:extLst>
                    <a:ext uri="{9D8B030D-6E8A-4147-A177-3AD203B41FA5}">
                      <a16:colId xmlns:a16="http://schemas.microsoft.com/office/drawing/2014/main" val="4165285006"/>
                    </a:ext>
                  </a:extLst>
                </a:gridCol>
                <a:gridCol w="493776">
                  <a:extLst>
                    <a:ext uri="{9D8B030D-6E8A-4147-A177-3AD203B41FA5}">
                      <a16:colId xmlns:a16="http://schemas.microsoft.com/office/drawing/2014/main" val="4160162622"/>
                    </a:ext>
                  </a:extLst>
                </a:gridCol>
                <a:gridCol w="493776">
                  <a:extLst>
                    <a:ext uri="{9D8B030D-6E8A-4147-A177-3AD203B41FA5}">
                      <a16:colId xmlns:a16="http://schemas.microsoft.com/office/drawing/2014/main" val="2933923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814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- 2021-05-27 16:00:40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053661"/>
                  </a:ext>
                </a:extLst>
              </a:tr>
            </a:tbl>
          </a:graphicData>
        </a:graphic>
      </p:graphicFrame>
      <p:sp>
        <p:nvSpPr>
          <p:cNvPr id="4" name="Text Placeholder 3">
            <a:extLst>
              <a:ext uri="{FF2B5EF4-FFF2-40B4-BE49-F238E27FC236}">
                <a16:creationId xmlns:a16="http://schemas.microsoft.com/office/drawing/2014/main" id="{D8BB69AC-74AB-4CCD-9C8C-55D9FF61D6E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68021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1EB75-9900-4741-B673-5A3FC8B75F73}"/>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1437A89E-15CE-4C83-A7E5-A7EA9CF6D1ED}"/>
              </a:ext>
            </a:extLst>
          </p:cNvPr>
          <p:cNvGraphicFramePr>
            <a:graphicFrameLocks noGrp="1"/>
          </p:cNvGraphicFramePr>
          <p:nvPr>
            <p:ph type="tbl" sz="quarter" idx="13"/>
            <p:extLst>
              <p:ext uri="{D42A27DB-BD31-4B8C-83A1-F6EECF244321}">
                <p14:modId xmlns:p14="http://schemas.microsoft.com/office/powerpoint/2010/main" val="691279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5481437"/>
                    </a:ext>
                  </a:extLst>
                </a:gridCol>
                <a:gridCol w="493776">
                  <a:extLst>
                    <a:ext uri="{9D8B030D-6E8A-4147-A177-3AD203B41FA5}">
                      <a16:colId xmlns:a16="http://schemas.microsoft.com/office/drawing/2014/main" val="3443347903"/>
                    </a:ext>
                  </a:extLst>
                </a:gridCol>
                <a:gridCol w="493776">
                  <a:extLst>
                    <a:ext uri="{9D8B030D-6E8A-4147-A177-3AD203B41FA5}">
                      <a16:colId xmlns:a16="http://schemas.microsoft.com/office/drawing/2014/main" val="1731094538"/>
                    </a:ext>
                  </a:extLst>
                </a:gridCol>
                <a:gridCol w="493776">
                  <a:extLst>
                    <a:ext uri="{9D8B030D-6E8A-4147-A177-3AD203B41FA5}">
                      <a16:colId xmlns:a16="http://schemas.microsoft.com/office/drawing/2014/main" val="2594825930"/>
                    </a:ext>
                  </a:extLst>
                </a:gridCol>
                <a:gridCol w="493776">
                  <a:extLst>
                    <a:ext uri="{9D8B030D-6E8A-4147-A177-3AD203B41FA5}">
                      <a16:colId xmlns:a16="http://schemas.microsoft.com/office/drawing/2014/main" val="771297840"/>
                    </a:ext>
                  </a:extLst>
                </a:gridCol>
                <a:gridCol w="493776">
                  <a:extLst>
                    <a:ext uri="{9D8B030D-6E8A-4147-A177-3AD203B41FA5}">
                      <a16:colId xmlns:a16="http://schemas.microsoft.com/office/drawing/2014/main" val="2912578646"/>
                    </a:ext>
                  </a:extLst>
                </a:gridCol>
                <a:gridCol w="493776">
                  <a:extLst>
                    <a:ext uri="{9D8B030D-6E8A-4147-A177-3AD203B41FA5}">
                      <a16:colId xmlns:a16="http://schemas.microsoft.com/office/drawing/2014/main" val="122590163"/>
                    </a:ext>
                  </a:extLst>
                </a:gridCol>
                <a:gridCol w="493776">
                  <a:extLst>
                    <a:ext uri="{9D8B030D-6E8A-4147-A177-3AD203B41FA5}">
                      <a16:colId xmlns:a16="http://schemas.microsoft.com/office/drawing/2014/main" val="1605321485"/>
                    </a:ext>
                  </a:extLst>
                </a:gridCol>
                <a:gridCol w="493776">
                  <a:extLst>
                    <a:ext uri="{9D8B030D-6E8A-4147-A177-3AD203B41FA5}">
                      <a16:colId xmlns:a16="http://schemas.microsoft.com/office/drawing/2014/main" val="177084679"/>
                    </a:ext>
                  </a:extLst>
                </a:gridCol>
                <a:gridCol w="493776">
                  <a:extLst>
                    <a:ext uri="{9D8B030D-6E8A-4147-A177-3AD203B41FA5}">
                      <a16:colId xmlns:a16="http://schemas.microsoft.com/office/drawing/2014/main" val="2264255630"/>
                    </a:ext>
                  </a:extLst>
                </a:gridCol>
                <a:gridCol w="493776">
                  <a:extLst>
                    <a:ext uri="{9D8B030D-6E8A-4147-A177-3AD203B41FA5}">
                      <a16:colId xmlns:a16="http://schemas.microsoft.com/office/drawing/2014/main" val="722620531"/>
                    </a:ext>
                  </a:extLst>
                </a:gridCol>
                <a:gridCol w="493776">
                  <a:extLst>
                    <a:ext uri="{9D8B030D-6E8A-4147-A177-3AD203B41FA5}">
                      <a16:colId xmlns:a16="http://schemas.microsoft.com/office/drawing/2014/main" val="485897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365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15:56:23</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5073820"/>
                  </a:ext>
                </a:extLst>
              </a:tr>
            </a:tbl>
          </a:graphicData>
        </a:graphic>
      </p:graphicFrame>
      <p:sp>
        <p:nvSpPr>
          <p:cNvPr id="4" name="Text Placeholder 3">
            <a:extLst>
              <a:ext uri="{FF2B5EF4-FFF2-40B4-BE49-F238E27FC236}">
                <a16:creationId xmlns:a16="http://schemas.microsoft.com/office/drawing/2014/main" id="{6C9AA611-F44F-455F-9EAA-4CC056BDC73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245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ED75B-1EF6-4768-B341-262FCBAF95BF}"/>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B38E6253-058F-41B4-B70D-BAC12A055A8F}"/>
              </a:ext>
            </a:extLst>
          </p:cNvPr>
          <p:cNvGraphicFramePr>
            <a:graphicFrameLocks noGrp="1"/>
          </p:cNvGraphicFramePr>
          <p:nvPr>
            <p:ph type="tbl" sz="quarter" idx="13"/>
            <p:extLst>
              <p:ext uri="{D42A27DB-BD31-4B8C-83A1-F6EECF244321}">
                <p14:modId xmlns:p14="http://schemas.microsoft.com/office/powerpoint/2010/main" val="3709724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0875613"/>
                    </a:ext>
                  </a:extLst>
                </a:gridCol>
                <a:gridCol w="493776">
                  <a:extLst>
                    <a:ext uri="{9D8B030D-6E8A-4147-A177-3AD203B41FA5}">
                      <a16:colId xmlns:a16="http://schemas.microsoft.com/office/drawing/2014/main" val="2839881737"/>
                    </a:ext>
                  </a:extLst>
                </a:gridCol>
                <a:gridCol w="493776">
                  <a:extLst>
                    <a:ext uri="{9D8B030D-6E8A-4147-A177-3AD203B41FA5}">
                      <a16:colId xmlns:a16="http://schemas.microsoft.com/office/drawing/2014/main" val="1096723889"/>
                    </a:ext>
                  </a:extLst>
                </a:gridCol>
                <a:gridCol w="493776">
                  <a:extLst>
                    <a:ext uri="{9D8B030D-6E8A-4147-A177-3AD203B41FA5}">
                      <a16:colId xmlns:a16="http://schemas.microsoft.com/office/drawing/2014/main" val="3110340908"/>
                    </a:ext>
                  </a:extLst>
                </a:gridCol>
                <a:gridCol w="493776">
                  <a:extLst>
                    <a:ext uri="{9D8B030D-6E8A-4147-A177-3AD203B41FA5}">
                      <a16:colId xmlns:a16="http://schemas.microsoft.com/office/drawing/2014/main" val="3351787415"/>
                    </a:ext>
                  </a:extLst>
                </a:gridCol>
                <a:gridCol w="493776">
                  <a:extLst>
                    <a:ext uri="{9D8B030D-6E8A-4147-A177-3AD203B41FA5}">
                      <a16:colId xmlns:a16="http://schemas.microsoft.com/office/drawing/2014/main" val="2806193419"/>
                    </a:ext>
                  </a:extLst>
                </a:gridCol>
                <a:gridCol w="493776">
                  <a:extLst>
                    <a:ext uri="{9D8B030D-6E8A-4147-A177-3AD203B41FA5}">
                      <a16:colId xmlns:a16="http://schemas.microsoft.com/office/drawing/2014/main" val="961056223"/>
                    </a:ext>
                  </a:extLst>
                </a:gridCol>
                <a:gridCol w="493776">
                  <a:extLst>
                    <a:ext uri="{9D8B030D-6E8A-4147-A177-3AD203B41FA5}">
                      <a16:colId xmlns:a16="http://schemas.microsoft.com/office/drawing/2014/main" val="78946373"/>
                    </a:ext>
                  </a:extLst>
                </a:gridCol>
                <a:gridCol w="493776">
                  <a:extLst>
                    <a:ext uri="{9D8B030D-6E8A-4147-A177-3AD203B41FA5}">
                      <a16:colId xmlns:a16="http://schemas.microsoft.com/office/drawing/2014/main" val="4276470671"/>
                    </a:ext>
                  </a:extLst>
                </a:gridCol>
                <a:gridCol w="493776">
                  <a:extLst>
                    <a:ext uri="{9D8B030D-6E8A-4147-A177-3AD203B41FA5}">
                      <a16:colId xmlns:a16="http://schemas.microsoft.com/office/drawing/2014/main" val="169163596"/>
                    </a:ext>
                  </a:extLst>
                </a:gridCol>
                <a:gridCol w="493776">
                  <a:extLst>
                    <a:ext uri="{9D8B030D-6E8A-4147-A177-3AD203B41FA5}">
                      <a16:colId xmlns:a16="http://schemas.microsoft.com/office/drawing/2014/main" val="2827031765"/>
                    </a:ext>
                  </a:extLst>
                </a:gridCol>
                <a:gridCol w="493776">
                  <a:extLst>
                    <a:ext uri="{9D8B030D-6E8A-4147-A177-3AD203B41FA5}">
                      <a16:colId xmlns:a16="http://schemas.microsoft.com/office/drawing/2014/main" val="50838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315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- 2021-05-05 16:19:19</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los 3 años de garantía de Honda, para que disfrutes de tu moto como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1762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- 2021-05-21 14:00:47</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1665932"/>
                  </a:ext>
                </a:extLst>
              </a:tr>
            </a:tbl>
          </a:graphicData>
        </a:graphic>
      </p:graphicFrame>
      <p:sp>
        <p:nvSpPr>
          <p:cNvPr id="4" name="Text Placeholder 3">
            <a:extLst>
              <a:ext uri="{FF2B5EF4-FFF2-40B4-BE49-F238E27FC236}">
                <a16:creationId xmlns:a16="http://schemas.microsoft.com/office/drawing/2014/main" id="{8700B0B3-ECFC-408F-A3B9-D086FBE2365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78492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F1B70-A764-4849-BAC4-62E4558F497A}"/>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2C642EA9-BE86-45C5-A5E4-EA38F01DFB01}"/>
              </a:ext>
            </a:extLst>
          </p:cNvPr>
          <p:cNvGraphicFramePr>
            <a:graphicFrameLocks noGrp="1"/>
          </p:cNvGraphicFramePr>
          <p:nvPr>
            <p:ph type="tbl" sz="quarter" idx="13"/>
            <p:extLst>
              <p:ext uri="{D42A27DB-BD31-4B8C-83A1-F6EECF244321}">
                <p14:modId xmlns:p14="http://schemas.microsoft.com/office/powerpoint/2010/main" val="187508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4429003"/>
                    </a:ext>
                  </a:extLst>
                </a:gridCol>
                <a:gridCol w="493776">
                  <a:extLst>
                    <a:ext uri="{9D8B030D-6E8A-4147-A177-3AD203B41FA5}">
                      <a16:colId xmlns:a16="http://schemas.microsoft.com/office/drawing/2014/main" val="1258181192"/>
                    </a:ext>
                  </a:extLst>
                </a:gridCol>
                <a:gridCol w="493776">
                  <a:extLst>
                    <a:ext uri="{9D8B030D-6E8A-4147-A177-3AD203B41FA5}">
                      <a16:colId xmlns:a16="http://schemas.microsoft.com/office/drawing/2014/main" val="2462998229"/>
                    </a:ext>
                  </a:extLst>
                </a:gridCol>
                <a:gridCol w="493776">
                  <a:extLst>
                    <a:ext uri="{9D8B030D-6E8A-4147-A177-3AD203B41FA5}">
                      <a16:colId xmlns:a16="http://schemas.microsoft.com/office/drawing/2014/main" val="788565797"/>
                    </a:ext>
                  </a:extLst>
                </a:gridCol>
                <a:gridCol w="493776">
                  <a:extLst>
                    <a:ext uri="{9D8B030D-6E8A-4147-A177-3AD203B41FA5}">
                      <a16:colId xmlns:a16="http://schemas.microsoft.com/office/drawing/2014/main" val="1102415934"/>
                    </a:ext>
                  </a:extLst>
                </a:gridCol>
                <a:gridCol w="493776">
                  <a:extLst>
                    <a:ext uri="{9D8B030D-6E8A-4147-A177-3AD203B41FA5}">
                      <a16:colId xmlns:a16="http://schemas.microsoft.com/office/drawing/2014/main" val="2336647606"/>
                    </a:ext>
                  </a:extLst>
                </a:gridCol>
                <a:gridCol w="493776">
                  <a:extLst>
                    <a:ext uri="{9D8B030D-6E8A-4147-A177-3AD203B41FA5}">
                      <a16:colId xmlns:a16="http://schemas.microsoft.com/office/drawing/2014/main" val="3601063281"/>
                    </a:ext>
                  </a:extLst>
                </a:gridCol>
                <a:gridCol w="493776">
                  <a:extLst>
                    <a:ext uri="{9D8B030D-6E8A-4147-A177-3AD203B41FA5}">
                      <a16:colId xmlns:a16="http://schemas.microsoft.com/office/drawing/2014/main" val="3527032355"/>
                    </a:ext>
                  </a:extLst>
                </a:gridCol>
                <a:gridCol w="493776">
                  <a:extLst>
                    <a:ext uri="{9D8B030D-6E8A-4147-A177-3AD203B41FA5}">
                      <a16:colId xmlns:a16="http://schemas.microsoft.com/office/drawing/2014/main" val="1534193148"/>
                    </a:ext>
                  </a:extLst>
                </a:gridCol>
                <a:gridCol w="493776">
                  <a:extLst>
                    <a:ext uri="{9D8B030D-6E8A-4147-A177-3AD203B41FA5}">
                      <a16:colId xmlns:a16="http://schemas.microsoft.com/office/drawing/2014/main" val="4018945492"/>
                    </a:ext>
                  </a:extLst>
                </a:gridCol>
                <a:gridCol w="493776">
                  <a:extLst>
                    <a:ext uri="{9D8B030D-6E8A-4147-A177-3AD203B41FA5}">
                      <a16:colId xmlns:a16="http://schemas.microsoft.com/office/drawing/2014/main" val="2940367962"/>
                    </a:ext>
                  </a:extLst>
                </a:gridCol>
                <a:gridCol w="493776">
                  <a:extLst>
                    <a:ext uri="{9D8B030D-6E8A-4147-A177-3AD203B41FA5}">
                      <a16:colId xmlns:a16="http://schemas.microsoft.com/office/drawing/2014/main" val="3652986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183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- 2021-05-11 15:59:55</a:t>
                      </a:r>
                      <a:r>
                        <a:rPr kumimoji="0" lang="es-ES" sz="1000" b="0" i="0" u="none" strike="noStrike" kern="1200" cap="none" spc="0" normalizeH="0" baseline="0" noProof="0">
                          <a:ln>
                            <a:noFill/>
                          </a:ln>
                          <a:solidFill>
                            <a:prstClr val="black"/>
                          </a:solidFill>
                          <a:effectLst/>
                          <a:uLnTx/>
                          <a:uFillTx/>
                          <a:latin typeface="+mn-lt"/>
                          <a:ea typeface="+mn-ea"/>
                          <a:cs typeface="+mn-cs"/>
                        </a:rPr>
                        <a:t>
 Una de las motos con más fama en el mundo, la Honda CB 750, inspiró a muchos jóvenes de los años 70 a ser fanáticos de los vehículos de dos ruedas. 
¿La recordás? Contanos cuál fue tu experiencia preferida arriba de este modelo.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6482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- 2021-05-18 18:10:03</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4034851"/>
                  </a:ext>
                </a:extLst>
              </a:tr>
            </a:tbl>
          </a:graphicData>
        </a:graphic>
      </p:graphicFrame>
      <p:sp>
        <p:nvSpPr>
          <p:cNvPr id="4" name="Text Placeholder 3">
            <a:extLst>
              <a:ext uri="{FF2B5EF4-FFF2-40B4-BE49-F238E27FC236}">
                <a16:creationId xmlns:a16="http://schemas.microsoft.com/office/drawing/2014/main" id="{96AAAD26-7405-4C3A-8F86-E448DADE7F3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3214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19197-B918-468D-931A-E315E9598306}"/>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9C90001F-222F-41C7-BDCF-6FA0574F1631}"/>
              </a:ext>
            </a:extLst>
          </p:cNvPr>
          <p:cNvGraphicFramePr>
            <a:graphicFrameLocks noGrp="1"/>
          </p:cNvGraphicFramePr>
          <p:nvPr>
            <p:ph type="tbl" sz="quarter" idx="13"/>
            <p:extLst>
              <p:ext uri="{D42A27DB-BD31-4B8C-83A1-F6EECF244321}">
                <p14:modId xmlns:p14="http://schemas.microsoft.com/office/powerpoint/2010/main" val="92176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6583524"/>
                    </a:ext>
                  </a:extLst>
                </a:gridCol>
                <a:gridCol w="493776">
                  <a:extLst>
                    <a:ext uri="{9D8B030D-6E8A-4147-A177-3AD203B41FA5}">
                      <a16:colId xmlns:a16="http://schemas.microsoft.com/office/drawing/2014/main" val="3565832472"/>
                    </a:ext>
                  </a:extLst>
                </a:gridCol>
                <a:gridCol w="493776">
                  <a:extLst>
                    <a:ext uri="{9D8B030D-6E8A-4147-A177-3AD203B41FA5}">
                      <a16:colId xmlns:a16="http://schemas.microsoft.com/office/drawing/2014/main" val="1698737041"/>
                    </a:ext>
                  </a:extLst>
                </a:gridCol>
                <a:gridCol w="493776">
                  <a:extLst>
                    <a:ext uri="{9D8B030D-6E8A-4147-A177-3AD203B41FA5}">
                      <a16:colId xmlns:a16="http://schemas.microsoft.com/office/drawing/2014/main" val="3770196141"/>
                    </a:ext>
                  </a:extLst>
                </a:gridCol>
                <a:gridCol w="493776">
                  <a:extLst>
                    <a:ext uri="{9D8B030D-6E8A-4147-A177-3AD203B41FA5}">
                      <a16:colId xmlns:a16="http://schemas.microsoft.com/office/drawing/2014/main" val="424721516"/>
                    </a:ext>
                  </a:extLst>
                </a:gridCol>
                <a:gridCol w="493776">
                  <a:extLst>
                    <a:ext uri="{9D8B030D-6E8A-4147-A177-3AD203B41FA5}">
                      <a16:colId xmlns:a16="http://schemas.microsoft.com/office/drawing/2014/main" val="2729118272"/>
                    </a:ext>
                  </a:extLst>
                </a:gridCol>
                <a:gridCol w="493776">
                  <a:extLst>
                    <a:ext uri="{9D8B030D-6E8A-4147-A177-3AD203B41FA5}">
                      <a16:colId xmlns:a16="http://schemas.microsoft.com/office/drawing/2014/main" val="886937534"/>
                    </a:ext>
                  </a:extLst>
                </a:gridCol>
                <a:gridCol w="493776">
                  <a:extLst>
                    <a:ext uri="{9D8B030D-6E8A-4147-A177-3AD203B41FA5}">
                      <a16:colId xmlns:a16="http://schemas.microsoft.com/office/drawing/2014/main" val="2500074707"/>
                    </a:ext>
                  </a:extLst>
                </a:gridCol>
                <a:gridCol w="493776">
                  <a:extLst>
                    <a:ext uri="{9D8B030D-6E8A-4147-A177-3AD203B41FA5}">
                      <a16:colId xmlns:a16="http://schemas.microsoft.com/office/drawing/2014/main" val="1355641285"/>
                    </a:ext>
                  </a:extLst>
                </a:gridCol>
                <a:gridCol w="493776">
                  <a:extLst>
                    <a:ext uri="{9D8B030D-6E8A-4147-A177-3AD203B41FA5}">
                      <a16:colId xmlns:a16="http://schemas.microsoft.com/office/drawing/2014/main" val="3602742853"/>
                    </a:ext>
                  </a:extLst>
                </a:gridCol>
                <a:gridCol w="493776">
                  <a:extLst>
                    <a:ext uri="{9D8B030D-6E8A-4147-A177-3AD203B41FA5}">
                      <a16:colId xmlns:a16="http://schemas.microsoft.com/office/drawing/2014/main" val="1270939492"/>
                    </a:ext>
                  </a:extLst>
                </a:gridCol>
                <a:gridCol w="493776">
                  <a:extLst>
                    <a:ext uri="{9D8B030D-6E8A-4147-A177-3AD203B41FA5}">
                      <a16:colId xmlns:a16="http://schemas.microsoft.com/office/drawing/2014/main" val="410009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718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- 2021-05-29 14:00:58</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30468993"/>
                  </a:ext>
                </a:extLst>
              </a:tr>
            </a:tbl>
          </a:graphicData>
        </a:graphic>
      </p:graphicFrame>
      <p:sp>
        <p:nvSpPr>
          <p:cNvPr id="4" name="Text Placeholder 3">
            <a:extLst>
              <a:ext uri="{FF2B5EF4-FFF2-40B4-BE49-F238E27FC236}">
                <a16:creationId xmlns:a16="http://schemas.microsoft.com/office/drawing/2014/main" id="{6D729F14-49F2-4F31-9929-2B473BAAAD6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02161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DF1C-5B75-448F-9091-4AF6613B3CA7}"/>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35855903-45D6-467B-88BC-ECDFA441D4EE}"/>
              </a:ext>
            </a:extLst>
          </p:cNvPr>
          <p:cNvGraphicFramePr>
            <a:graphicFrameLocks noGrp="1"/>
          </p:cNvGraphicFramePr>
          <p:nvPr>
            <p:ph type="tbl" sz="quarter" idx="13"/>
            <p:extLst>
              <p:ext uri="{D42A27DB-BD31-4B8C-83A1-F6EECF244321}">
                <p14:modId xmlns:p14="http://schemas.microsoft.com/office/powerpoint/2010/main" val="404600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3214626"/>
                    </a:ext>
                  </a:extLst>
                </a:gridCol>
                <a:gridCol w="493776">
                  <a:extLst>
                    <a:ext uri="{9D8B030D-6E8A-4147-A177-3AD203B41FA5}">
                      <a16:colId xmlns:a16="http://schemas.microsoft.com/office/drawing/2014/main" val="2222398507"/>
                    </a:ext>
                  </a:extLst>
                </a:gridCol>
                <a:gridCol w="493776">
                  <a:extLst>
                    <a:ext uri="{9D8B030D-6E8A-4147-A177-3AD203B41FA5}">
                      <a16:colId xmlns:a16="http://schemas.microsoft.com/office/drawing/2014/main" val="3689728493"/>
                    </a:ext>
                  </a:extLst>
                </a:gridCol>
                <a:gridCol w="493776">
                  <a:extLst>
                    <a:ext uri="{9D8B030D-6E8A-4147-A177-3AD203B41FA5}">
                      <a16:colId xmlns:a16="http://schemas.microsoft.com/office/drawing/2014/main" val="3673166567"/>
                    </a:ext>
                  </a:extLst>
                </a:gridCol>
                <a:gridCol w="493776">
                  <a:extLst>
                    <a:ext uri="{9D8B030D-6E8A-4147-A177-3AD203B41FA5}">
                      <a16:colId xmlns:a16="http://schemas.microsoft.com/office/drawing/2014/main" val="2808308538"/>
                    </a:ext>
                  </a:extLst>
                </a:gridCol>
                <a:gridCol w="493776">
                  <a:extLst>
                    <a:ext uri="{9D8B030D-6E8A-4147-A177-3AD203B41FA5}">
                      <a16:colId xmlns:a16="http://schemas.microsoft.com/office/drawing/2014/main" val="1204144550"/>
                    </a:ext>
                  </a:extLst>
                </a:gridCol>
                <a:gridCol w="493776">
                  <a:extLst>
                    <a:ext uri="{9D8B030D-6E8A-4147-A177-3AD203B41FA5}">
                      <a16:colId xmlns:a16="http://schemas.microsoft.com/office/drawing/2014/main" val="3599333255"/>
                    </a:ext>
                  </a:extLst>
                </a:gridCol>
                <a:gridCol w="493776">
                  <a:extLst>
                    <a:ext uri="{9D8B030D-6E8A-4147-A177-3AD203B41FA5}">
                      <a16:colId xmlns:a16="http://schemas.microsoft.com/office/drawing/2014/main" val="1090911832"/>
                    </a:ext>
                  </a:extLst>
                </a:gridCol>
                <a:gridCol w="493776">
                  <a:extLst>
                    <a:ext uri="{9D8B030D-6E8A-4147-A177-3AD203B41FA5}">
                      <a16:colId xmlns:a16="http://schemas.microsoft.com/office/drawing/2014/main" val="1163226351"/>
                    </a:ext>
                  </a:extLst>
                </a:gridCol>
                <a:gridCol w="493776">
                  <a:extLst>
                    <a:ext uri="{9D8B030D-6E8A-4147-A177-3AD203B41FA5}">
                      <a16:colId xmlns:a16="http://schemas.microsoft.com/office/drawing/2014/main" val="2215189750"/>
                    </a:ext>
                  </a:extLst>
                </a:gridCol>
                <a:gridCol w="493776">
                  <a:extLst>
                    <a:ext uri="{9D8B030D-6E8A-4147-A177-3AD203B41FA5}">
                      <a16:colId xmlns:a16="http://schemas.microsoft.com/office/drawing/2014/main" val="1487928824"/>
                    </a:ext>
                  </a:extLst>
                </a:gridCol>
                <a:gridCol w="493776">
                  <a:extLst>
                    <a:ext uri="{9D8B030D-6E8A-4147-A177-3AD203B41FA5}">
                      <a16:colId xmlns:a16="http://schemas.microsoft.com/office/drawing/2014/main" val="2059278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244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- 2021-05-25 19:20:02</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7277781"/>
                  </a:ext>
                </a:extLst>
              </a:tr>
            </a:tbl>
          </a:graphicData>
        </a:graphic>
      </p:graphicFrame>
      <p:sp>
        <p:nvSpPr>
          <p:cNvPr id="4" name="Text Placeholder 3">
            <a:extLst>
              <a:ext uri="{FF2B5EF4-FFF2-40B4-BE49-F238E27FC236}">
                <a16:creationId xmlns:a16="http://schemas.microsoft.com/office/drawing/2014/main" id="{9F9FAA3E-2DCF-43B7-8392-91359B7CB7D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523741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35790-55A3-48D7-B1A5-B022520AD230}"/>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5013B3B0-C2CB-450D-9235-1371930F6B10}"/>
              </a:ext>
            </a:extLst>
          </p:cNvPr>
          <p:cNvGraphicFramePr>
            <a:graphicFrameLocks noGrp="1"/>
          </p:cNvGraphicFramePr>
          <p:nvPr>
            <p:ph type="tbl" sz="quarter" idx="13"/>
            <p:extLst>
              <p:ext uri="{D42A27DB-BD31-4B8C-83A1-F6EECF244321}">
                <p14:modId xmlns:p14="http://schemas.microsoft.com/office/powerpoint/2010/main" val="504761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1396238"/>
                    </a:ext>
                  </a:extLst>
                </a:gridCol>
                <a:gridCol w="493776">
                  <a:extLst>
                    <a:ext uri="{9D8B030D-6E8A-4147-A177-3AD203B41FA5}">
                      <a16:colId xmlns:a16="http://schemas.microsoft.com/office/drawing/2014/main" val="2170922864"/>
                    </a:ext>
                  </a:extLst>
                </a:gridCol>
                <a:gridCol w="493776">
                  <a:extLst>
                    <a:ext uri="{9D8B030D-6E8A-4147-A177-3AD203B41FA5}">
                      <a16:colId xmlns:a16="http://schemas.microsoft.com/office/drawing/2014/main" val="85282284"/>
                    </a:ext>
                  </a:extLst>
                </a:gridCol>
                <a:gridCol w="493776">
                  <a:extLst>
                    <a:ext uri="{9D8B030D-6E8A-4147-A177-3AD203B41FA5}">
                      <a16:colId xmlns:a16="http://schemas.microsoft.com/office/drawing/2014/main" val="4088431279"/>
                    </a:ext>
                  </a:extLst>
                </a:gridCol>
                <a:gridCol w="493776">
                  <a:extLst>
                    <a:ext uri="{9D8B030D-6E8A-4147-A177-3AD203B41FA5}">
                      <a16:colId xmlns:a16="http://schemas.microsoft.com/office/drawing/2014/main" val="31413458"/>
                    </a:ext>
                  </a:extLst>
                </a:gridCol>
                <a:gridCol w="493776">
                  <a:extLst>
                    <a:ext uri="{9D8B030D-6E8A-4147-A177-3AD203B41FA5}">
                      <a16:colId xmlns:a16="http://schemas.microsoft.com/office/drawing/2014/main" val="3041012363"/>
                    </a:ext>
                  </a:extLst>
                </a:gridCol>
                <a:gridCol w="493776">
                  <a:extLst>
                    <a:ext uri="{9D8B030D-6E8A-4147-A177-3AD203B41FA5}">
                      <a16:colId xmlns:a16="http://schemas.microsoft.com/office/drawing/2014/main" val="3785749764"/>
                    </a:ext>
                  </a:extLst>
                </a:gridCol>
                <a:gridCol w="493776">
                  <a:extLst>
                    <a:ext uri="{9D8B030D-6E8A-4147-A177-3AD203B41FA5}">
                      <a16:colId xmlns:a16="http://schemas.microsoft.com/office/drawing/2014/main" val="4115609119"/>
                    </a:ext>
                  </a:extLst>
                </a:gridCol>
                <a:gridCol w="493776">
                  <a:extLst>
                    <a:ext uri="{9D8B030D-6E8A-4147-A177-3AD203B41FA5}">
                      <a16:colId xmlns:a16="http://schemas.microsoft.com/office/drawing/2014/main" val="857337054"/>
                    </a:ext>
                  </a:extLst>
                </a:gridCol>
                <a:gridCol w="493776">
                  <a:extLst>
                    <a:ext uri="{9D8B030D-6E8A-4147-A177-3AD203B41FA5}">
                      <a16:colId xmlns:a16="http://schemas.microsoft.com/office/drawing/2014/main" val="1490456411"/>
                    </a:ext>
                  </a:extLst>
                </a:gridCol>
                <a:gridCol w="493776">
                  <a:extLst>
                    <a:ext uri="{9D8B030D-6E8A-4147-A177-3AD203B41FA5}">
                      <a16:colId xmlns:a16="http://schemas.microsoft.com/office/drawing/2014/main" val="2546967813"/>
                    </a:ext>
                  </a:extLst>
                </a:gridCol>
                <a:gridCol w="493776">
                  <a:extLst>
                    <a:ext uri="{9D8B030D-6E8A-4147-A177-3AD203B41FA5}">
                      <a16:colId xmlns:a16="http://schemas.microsoft.com/office/drawing/2014/main" val="338829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901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- 2021-05-14 16:02:32</a:t>
                      </a:r>
                      <a:r>
                        <a:rPr kumimoji="0" lang="es-ES" sz="1000" b="0" i="0" u="none" strike="noStrike" kern="1200" cap="none" spc="0" normalizeH="0" baseline="0" noProof="0">
                          <a:ln>
                            <a:noFill/>
                          </a:ln>
                          <a:solidFill>
                            <a:prstClr val="black"/>
                          </a:solidFill>
                          <a:effectLst/>
                          <a:uLnTx/>
                          <a:uFillTx/>
                          <a:latin typeface="+mn-lt"/>
                          <a:ea typeface="+mn-ea"/>
                          <a:cs typeface="+mn-cs"/>
                        </a:rPr>
                        <a:t>
 El Museo Benelli cuenta la evolución de la historia de Benelli. Si sos fanático de las motocicletas y estás en San Rafael, Mendoza no dudes en visitarlo.⁣
⁣
¡Te mostramos un poco de lo que es!⁣
⁣
Un nuevo camino comienza. Encontrá el tuyo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319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- 2021-05-08 13:27:00</a:t>
                      </a:r>
                      <a:r>
                        <a:rPr kumimoji="0" lang="es-ES" sz="1000" b="0" i="0" u="none" strike="noStrike" kern="1200" cap="none" spc="0" normalizeH="0" baseline="0" noProof="0">
                          <a:ln>
                            <a:noFill/>
                          </a:ln>
                          <a:solidFill>
                            <a:prstClr val="black"/>
                          </a:solidFill>
                          <a:effectLst/>
                          <a:uLnTx/>
                          <a:uFillTx/>
                          <a:latin typeface="+mn-lt"/>
                          <a:ea typeface="+mn-ea"/>
                          <a:cs typeface="+mn-cs"/>
                        </a:rPr>
                        <a:t>
 De donde la mires, la belleza de la # TNT es inigualable, único, incomparable. Disfruta de mirarla desde todos sus ángulos, te seguirá sorprendiendo.
#TNT600i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47430204"/>
                  </a:ext>
                </a:extLst>
              </a:tr>
            </a:tbl>
          </a:graphicData>
        </a:graphic>
      </p:graphicFrame>
      <p:sp>
        <p:nvSpPr>
          <p:cNvPr id="4" name="Text Placeholder 3">
            <a:extLst>
              <a:ext uri="{FF2B5EF4-FFF2-40B4-BE49-F238E27FC236}">
                <a16:creationId xmlns:a16="http://schemas.microsoft.com/office/drawing/2014/main" id="{FFA2ADB7-2EFA-45D4-999D-CBCCD9D447E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65634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1D5C3-32E3-4B4D-A957-DE26B58FF359}"/>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A07A40F0-528E-4678-9AA7-2753FBA9AB3B}"/>
              </a:ext>
            </a:extLst>
          </p:cNvPr>
          <p:cNvGraphicFramePr>
            <a:graphicFrameLocks noGrp="1"/>
          </p:cNvGraphicFramePr>
          <p:nvPr>
            <p:ph type="tbl" sz="quarter" idx="13"/>
            <p:extLst>
              <p:ext uri="{D42A27DB-BD31-4B8C-83A1-F6EECF244321}">
                <p14:modId xmlns:p14="http://schemas.microsoft.com/office/powerpoint/2010/main" val="2879790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7988539"/>
                    </a:ext>
                  </a:extLst>
                </a:gridCol>
                <a:gridCol w="493776">
                  <a:extLst>
                    <a:ext uri="{9D8B030D-6E8A-4147-A177-3AD203B41FA5}">
                      <a16:colId xmlns:a16="http://schemas.microsoft.com/office/drawing/2014/main" val="2506880898"/>
                    </a:ext>
                  </a:extLst>
                </a:gridCol>
                <a:gridCol w="493776">
                  <a:extLst>
                    <a:ext uri="{9D8B030D-6E8A-4147-A177-3AD203B41FA5}">
                      <a16:colId xmlns:a16="http://schemas.microsoft.com/office/drawing/2014/main" val="3421635472"/>
                    </a:ext>
                  </a:extLst>
                </a:gridCol>
                <a:gridCol w="493776">
                  <a:extLst>
                    <a:ext uri="{9D8B030D-6E8A-4147-A177-3AD203B41FA5}">
                      <a16:colId xmlns:a16="http://schemas.microsoft.com/office/drawing/2014/main" val="3280816680"/>
                    </a:ext>
                  </a:extLst>
                </a:gridCol>
                <a:gridCol w="493776">
                  <a:extLst>
                    <a:ext uri="{9D8B030D-6E8A-4147-A177-3AD203B41FA5}">
                      <a16:colId xmlns:a16="http://schemas.microsoft.com/office/drawing/2014/main" val="2811363759"/>
                    </a:ext>
                  </a:extLst>
                </a:gridCol>
                <a:gridCol w="493776">
                  <a:extLst>
                    <a:ext uri="{9D8B030D-6E8A-4147-A177-3AD203B41FA5}">
                      <a16:colId xmlns:a16="http://schemas.microsoft.com/office/drawing/2014/main" val="529098637"/>
                    </a:ext>
                  </a:extLst>
                </a:gridCol>
                <a:gridCol w="493776">
                  <a:extLst>
                    <a:ext uri="{9D8B030D-6E8A-4147-A177-3AD203B41FA5}">
                      <a16:colId xmlns:a16="http://schemas.microsoft.com/office/drawing/2014/main" val="4257333940"/>
                    </a:ext>
                  </a:extLst>
                </a:gridCol>
                <a:gridCol w="493776">
                  <a:extLst>
                    <a:ext uri="{9D8B030D-6E8A-4147-A177-3AD203B41FA5}">
                      <a16:colId xmlns:a16="http://schemas.microsoft.com/office/drawing/2014/main" val="1013308543"/>
                    </a:ext>
                  </a:extLst>
                </a:gridCol>
                <a:gridCol w="493776">
                  <a:extLst>
                    <a:ext uri="{9D8B030D-6E8A-4147-A177-3AD203B41FA5}">
                      <a16:colId xmlns:a16="http://schemas.microsoft.com/office/drawing/2014/main" val="1267448828"/>
                    </a:ext>
                  </a:extLst>
                </a:gridCol>
                <a:gridCol w="493776">
                  <a:extLst>
                    <a:ext uri="{9D8B030D-6E8A-4147-A177-3AD203B41FA5}">
                      <a16:colId xmlns:a16="http://schemas.microsoft.com/office/drawing/2014/main" val="3607495888"/>
                    </a:ext>
                  </a:extLst>
                </a:gridCol>
                <a:gridCol w="493776">
                  <a:extLst>
                    <a:ext uri="{9D8B030D-6E8A-4147-A177-3AD203B41FA5}">
                      <a16:colId xmlns:a16="http://schemas.microsoft.com/office/drawing/2014/main" val="3993824271"/>
                    </a:ext>
                  </a:extLst>
                </a:gridCol>
                <a:gridCol w="493776">
                  <a:extLst>
                    <a:ext uri="{9D8B030D-6E8A-4147-A177-3AD203B41FA5}">
                      <a16:colId xmlns:a16="http://schemas.microsoft.com/office/drawing/2014/main" val="975709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995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- 2021-05-06 14:00:32</a:t>
                      </a:r>
                      <a:r>
                        <a:rPr kumimoji="0" lang="es-ES" sz="1000" b="0" i="0" u="none" strike="noStrike" kern="1200" cap="none" spc="0" normalizeH="0" baseline="0" noProof="0">
                          <a:ln>
                            <a:noFill/>
                          </a:ln>
                          <a:solidFill>
                            <a:prstClr val="black"/>
                          </a:solidFill>
                          <a:effectLst/>
                          <a:uLnTx/>
                          <a:uFillTx/>
                          <a:latin typeface="+mn-lt"/>
                          <a:ea typeface="+mn-ea"/>
                          <a:cs typeface="+mn-cs"/>
                        </a:rPr>
                        <a:t>
 La #TRK502X fue pensada y diseñada para las cualquier tipo de aventura. ⁣
⁣
⁣
Un nuevo camino comienza y ella está lista. ¿Vos estás listo?⁣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032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- 2021-05-01 09:55:28</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un feliz día del 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9210924"/>
                  </a:ext>
                </a:extLst>
              </a:tr>
            </a:tbl>
          </a:graphicData>
        </a:graphic>
      </p:graphicFrame>
      <p:sp>
        <p:nvSpPr>
          <p:cNvPr id="4" name="Text Placeholder 3">
            <a:extLst>
              <a:ext uri="{FF2B5EF4-FFF2-40B4-BE49-F238E27FC236}">
                <a16:creationId xmlns:a16="http://schemas.microsoft.com/office/drawing/2014/main" id="{771B6733-21CD-4631-B5B8-3545EB156AF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32018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00FE9-0E17-43A8-9DA8-C8F9DA7093F3}"/>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5864B7D3-7613-49F7-A1B1-F13D44AC0E17}"/>
              </a:ext>
            </a:extLst>
          </p:cNvPr>
          <p:cNvGraphicFramePr>
            <a:graphicFrameLocks noGrp="1"/>
          </p:cNvGraphicFramePr>
          <p:nvPr>
            <p:ph type="tbl" sz="quarter" idx="13"/>
            <p:extLst>
              <p:ext uri="{D42A27DB-BD31-4B8C-83A1-F6EECF244321}">
                <p14:modId xmlns:p14="http://schemas.microsoft.com/office/powerpoint/2010/main" val="1573974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3591575"/>
                    </a:ext>
                  </a:extLst>
                </a:gridCol>
                <a:gridCol w="493776">
                  <a:extLst>
                    <a:ext uri="{9D8B030D-6E8A-4147-A177-3AD203B41FA5}">
                      <a16:colId xmlns:a16="http://schemas.microsoft.com/office/drawing/2014/main" val="2555626107"/>
                    </a:ext>
                  </a:extLst>
                </a:gridCol>
                <a:gridCol w="493776">
                  <a:extLst>
                    <a:ext uri="{9D8B030D-6E8A-4147-A177-3AD203B41FA5}">
                      <a16:colId xmlns:a16="http://schemas.microsoft.com/office/drawing/2014/main" val="1918522323"/>
                    </a:ext>
                  </a:extLst>
                </a:gridCol>
                <a:gridCol w="493776">
                  <a:extLst>
                    <a:ext uri="{9D8B030D-6E8A-4147-A177-3AD203B41FA5}">
                      <a16:colId xmlns:a16="http://schemas.microsoft.com/office/drawing/2014/main" val="3115668690"/>
                    </a:ext>
                  </a:extLst>
                </a:gridCol>
                <a:gridCol w="493776">
                  <a:extLst>
                    <a:ext uri="{9D8B030D-6E8A-4147-A177-3AD203B41FA5}">
                      <a16:colId xmlns:a16="http://schemas.microsoft.com/office/drawing/2014/main" val="3151197454"/>
                    </a:ext>
                  </a:extLst>
                </a:gridCol>
                <a:gridCol w="493776">
                  <a:extLst>
                    <a:ext uri="{9D8B030D-6E8A-4147-A177-3AD203B41FA5}">
                      <a16:colId xmlns:a16="http://schemas.microsoft.com/office/drawing/2014/main" val="1442554656"/>
                    </a:ext>
                  </a:extLst>
                </a:gridCol>
                <a:gridCol w="493776">
                  <a:extLst>
                    <a:ext uri="{9D8B030D-6E8A-4147-A177-3AD203B41FA5}">
                      <a16:colId xmlns:a16="http://schemas.microsoft.com/office/drawing/2014/main" val="1578509074"/>
                    </a:ext>
                  </a:extLst>
                </a:gridCol>
                <a:gridCol w="493776">
                  <a:extLst>
                    <a:ext uri="{9D8B030D-6E8A-4147-A177-3AD203B41FA5}">
                      <a16:colId xmlns:a16="http://schemas.microsoft.com/office/drawing/2014/main" val="411794376"/>
                    </a:ext>
                  </a:extLst>
                </a:gridCol>
                <a:gridCol w="493776">
                  <a:extLst>
                    <a:ext uri="{9D8B030D-6E8A-4147-A177-3AD203B41FA5}">
                      <a16:colId xmlns:a16="http://schemas.microsoft.com/office/drawing/2014/main" val="4059556412"/>
                    </a:ext>
                  </a:extLst>
                </a:gridCol>
                <a:gridCol w="493776">
                  <a:extLst>
                    <a:ext uri="{9D8B030D-6E8A-4147-A177-3AD203B41FA5}">
                      <a16:colId xmlns:a16="http://schemas.microsoft.com/office/drawing/2014/main" val="1225075055"/>
                    </a:ext>
                  </a:extLst>
                </a:gridCol>
                <a:gridCol w="493776">
                  <a:extLst>
                    <a:ext uri="{9D8B030D-6E8A-4147-A177-3AD203B41FA5}">
                      <a16:colId xmlns:a16="http://schemas.microsoft.com/office/drawing/2014/main" val="3472935253"/>
                    </a:ext>
                  </a:extLst>
                </a:gridCol>
                <a:gridCol w="493776">
                  <a:extLst>
                    <a:ext uri="{9D8B030D-6E8A-4147-A177-3AD203B41FA5}">
                      <a16:colId xmlns:a16="http://schemas.microsoft.com/office/drawing/2014/main" val="2171650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201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- 2021-05-03 18:00:19</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0759462"/>
                  </a:ext>
                </a:extLst>
              </a:tr>
            </a:tbl>
          </a:graphicData>
        </a:graphic>
      </p:graphicFrame>
      <p:sp>
        <p:nvSpPr>
          <p:cNvPr id="4" name="Text Placeholder 3">
            <a:extLst>
              <a:ext uri="{FF2B5EF4-FFF2-40B4-BE49-F238E27FC236}">
                <a16:creationId xmlns:a16="http://schemas.microsoft.com/office/drawing/2014/main" id="{287C08E6-9F89-497B-8ACB-5146F4EB96F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8914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B0701-9252-47E5-9361-97FC5739224D}"/>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A5439D69-CCBA-473F-8482-FDF71F74EEAE}"/>
              </a:ext>
            </a:extLst>
          </p:cNvPr>
          <p:cNvGraphicFramePr>
            <a:graphicFrameLocks noGrp="1"/>
          </p:cNvGraphicFramePr>
          <p:nvPr>
            <p:ph type="tbl" sz="quarter" idx="13"/>
            <p:extLst>
              <p:ext uri="{D42A27DB-BD31-4B8C-83A1-F6EECF244321}">
                <p14:modId xmlns:p14="http://schemas.microsoft.com/office/powerpoint/2010/main" val="775227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446901"/>
                    </a:ext>
                  </a:extLst>
                </a:gridCol>
                <a:gridCol w="493776">
                  <a:extLst>
                    <a:ext uri="{9D8B030D-6E8A-4147-A177-3AD203B41FA5}">
                      <a16:colId xmlns:a16="http://schemas.microsoft.com/office/drawing/2014/main" val="1295002904"/>
                    </a:ext>
                  </a:extLst>
                </a:gridCol>
                <a:gridCol w="493776">
                  <a:extLst>
                    <a:ext uri="{9D8B030D-6E8A-4147-A177-3AD203B41FA5}">
                      <a16:colId xmlns:a16="http://schemas.microsoft.com/office/drawing/2014/main" val="1047381845"/>
                    </a:ext>
                  </a:extLst>
                </a:gridCol>
                <a:gridCol w="493776">
                  <a:extLst>
                    <a:ext uri="{9D8B030D-6E8A-4147-A177-3AD203B41FA5}">
                      <a16:colId xmlns:a16="http://schemas.microsoft.com/office/drawing/2014/main" val="4028426800"/>
                    </a:ext>
                  </a:extLst>
                </a:gridCol>
                <a:gridCol w="493776">
                  <a:extLst>
                    <a:ext uri="{9D8B030D-6E8A-4147-A177-3AD203B41FA5}">
                      <a16:colId xmlns:a16="http://schemas.microsoft.com/office/drawing/2014/main" val="3958430174"/>
                    </a:ext>
                  </a:extLst>
                </a:gridCol>
                <a:gridCol w="493776">
                  <a:extLst>
                    <a:ext uri="{9D8B030D-6E8A-4147-A177-3AD203B41FA5}">
                      <a16:colId xmlns:a16="http://schemas.microsoft.com/office/drawing/2014/main" val="1076924597"/>
                    </a:ext>
                  </a:extLst>
                </a:gridCol>
                <a:gridCol w="493776">
                  <a:extLst>
                    <a:ext uri="{9D8B030D-6E8A-4147-A177-3AD203B41FA5}">
                      <a16:colId xmlns:a16="http://schemas.microsoft.com/office/drawing/2014/main" val="4108113299"/>
                    </a:ext>
                  </a:extLst>
                </a:gridCol>
                <a:gridCol w="493776">
                  <a:extLst>
                    <a:ext uri="{9D8B030D-6E8A-4147-A177-3AD203B41FA5}">
                      <a16:colId xmlns:a16="http://schemas.microsoft.com/office/drawing/2014/main" val="2382764108"/>
                    </a:ext>
                  </a:extLst>
                </a:gridCol>
                <a:gridCol w="493776">
                  <a:extLst>
                    <a:ext uri="{9D8B030D-6E8A-4147-A177-3AD203B41FA5}">
                      <a16:colId xmlns:a16="http://schemas.microsoft.com/office/drawing/2014/main" val="553034725"/>
                    </a:ext>
                  </a:extLst>
                </a:gridCol>
                <a:gridCol w="493776">
                  <a:extLst>
                    <a:ext uri="{9D8B030D-6E8A-4147-A177-3AD203B41FA5}">
                      <a16:colId xmlns:a16="http://schemas.microsoft.com/office/drawing/2014/main" val="3517186648"/>
                    </a:ext>
                  </a:extLst>
                </a:gridCol>
                <a:gridCol w="493776">
                  <a:extLst>
                    <a:ext uri="{9D8B030D-6E8A-4147-A177-3AD203B41FA5}">
                      <a16:colId xmlns:a16="http://schemas.microsoft.com/office/drawing/2014/main" val="2608746406"/>
                    </a:ext>
                  </a:extLst>
                </a:gridCol>
                <a:gridCol w="493776">
                  <a:extLst>
                    <a:ext uri="{9D8B030D-6E8A-4147-A177-3AD203B41FA5}">
                      <a16:colId xmlns:a16="http://schemas.microsoft.com/office/drawing/2014/main" val="1065212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629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- 2021-05-07 17:52:16</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61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- 2021-05-03 17:48:22</a:t>
                      </a:r>
                      <a:r>
                        <a:rPr kumimoji="0" lang="es-ES" sz="1000" b="0" i="0" u="none" strike="noStrike" kern="1200" cap="none" spc="0" normalizeH="0" baseline="0" noProof="0">
                          <a:ln>
                            <a:noFill/>
                          </a:ln>
                          <a:solidFill>
                            <a:prstClr val="black"/>
                          </a:solidFill>
                          <a:effectLst/>
                          <a:uLnTx/>
                          <a:uFillTx/>
                          <a:latin typeface="+mn-lt"/>
                          <a:ea typeface="+mn-ea"/>
                          <a:cs typeface="+mn-cs"/>
                        </a:rPr>
                        <a:t>
 Viví la emoción en cada curva. Un nuevo camino comienza, recorrelo en tu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5091283"/>
                  </a:ext>
                </a:extLst>
              </a:tr>
            </a:tbl>
          </a:graphicData>
        </a:graphic>
      </p:graphicFrame>
      <p:sp>
        <p:nvSpPr>
          <p:cNvPr id="4" name="Text Placeholder 3">
            <a:extLst>
              <a:ext uri="{FF2B5EF4-FFF2-40B4-BE49-F238E27FC236}">
                <a16:creationId xmlns:a16="http://schemas.microsoft.com/office/drawing/2014/main" id="{4A225EE9-D2BA-4B5A-864A-CF651A00102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55679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6AD92-9729-4FD6-AE0D-4CAAF8645922}"/>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15CE03C4-6770-41DB-9C68-EF6F58CC6DB3}"/>
              </a:ext>
            </a:extLst>
          </p:cNvPr>
          <p:cNvGraphicFramePr>
            <a:graphicFrameLocks noGrp="1"/>
          </p:cNvGraphicFramePr>
          <p:nvPr>
            <p:ph type="tbl" sz="quarter" idx="13"/>
            <p:extLst>
              <p:ext uri="{D42A27DB-BD31-4B8C-83A1-F6EECF244321}">
                <p14:modId xmlns:p14="http://schemas.microsoft.com/office/powerpoint/2010/main" val="2315721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1716925"/>
                    </a:ext>
                  </a:extLst>
                </a:gridCol>
                <a:gridCol w="493776">
                  <a:extLst>
                    <a:ext uri="{9D8B030D-6E8A-4147-A177-3AD203B41FA5}">
                      <a16:colId xmlns:a16="http://schemas.microsoft.com/office/drawing/2014/main" val="135039354"/>
                    </a:ext>
                  </a:extLst>
                </a:gridCol>
                <a:gridCol w="493776">
                  <a:extLst>
                    <a:ext uri="{9D8B030D-6E8A-4147-A177-3AD203B41FA5}">
                      <a16:colId xmlns:a16="http://schemas.microsoft.com/office/drawing/2014/main" val="2837571391"/>
                    </a:ext>
                  </a:extLst>
                </a:gridCol>
                <a:gridCol w="493776">
                  <a:extLst>
                    <a:ext uri="{9D8B030D-6E8A-4147-A177-3AD203B41FA5}">
                      <a16:colId xmlns:a16="http://schemas.microsoft.com/office/drawing/2014/main" val="1956373974"/>
                    </a:ext>
                  </a:extLst>
                </a:gridCol>
                <a:gridCol w="493776">
                  <a:extLst>
                    <a:ext uri="{9D8B030D-6E8A-4147-A177-3AD203B41FA5}">
                      <a16:colId xmlns:a16="http://schemas.microsoft.com/office/drawing/2014/main" val="2383189398"/>
                    </a:ext>
                  </a:extLst>
                </a:gridCol>
                <a:gridCol w="493776">
                  <a:extLst>
                    <a:ext uri="{9D8B030D-6E8A-4147-A177-3AD203B41FA5}">
                      <a16:colId xmlns:a16="http://schemas.microsoft.com/office/drawing/2014/main" val="680158024"/>
                    </a:ext>
                  </a:extLst>
                </a:gridCol>
                <a:gridCol w="493776">
                  <a:extLst>
                    <a:ext uri="{9D8B030D-6E8A-4147-A177-3AD203B41FA5}">
                      <a16:colId xmlns:a16="http://schemas.microsoft.com/office/drawing/2014/main" val="3786807952"/>
                    </a:ext>
                  </a:extLst>
                </a:gridCol>
                <a:gridCol w="493776">
                  <a:extLst>
                    <a:ext uri="{9D8B030D-6E8A-4147-A177-3AD203B41FA5}">
                      <a16:colId xmlns:a16="http://schemas.microsoft.com/office/drawing/2014/main" val="130015674"/>
                    </a:ext>
                  </a:extLst>
                </a:gridCol>
                <a:gridCol w="493776">
                  <a:extLst>
                    <a:ext uri="{9D8B030D-6E8A-4147-A177-3AD203B41FA5}">
                      <a16:colId xmlns:a16="http://schemas.microsoft.com/office/drawing/2014/main" val="2931763456"/>
                    </a:ext>
                  </a:extLst>
                </a:gridCol>
                <a:gridCol w="493776">
                  <a:extLst>
                    <a:ext uri="{9D8B030D-6E8A-4147-A177-3AD203B41FA5}">
                      <a16:colId xmlns:a16="http://schemas.microsoft.com/office/drawing/2014/main" val="67416068"/>
                    </a:ext>
                  </a:extLst>
                </a:gridCol>
                <a:gridCol w="493776">
                  <a:extLst>
                    <a:ext uri="{9D8B030D-6E8A-4147-A177-3AD203B41FA5}">
                      <a16:colId xmlns:a16="http://schemas.microsoft.com/office/drawing/2014/main" val="893014721"/>
                    </a:ext>
                  </a:extLst>
                </a:gridCol>
                <a:gridCol w="493776">
                  <a:extLst>
                    <a:ext uri="{9D8B030D-6E8A-4147-A177-3AD203B41FA5}">
                      <a16:colId xmlns:a16="http://schemas.microsoft.com/office/drawing/2014/main" val="379382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899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- 2021-05-31 12:22:58</a:t>
                      </a:r>
                      <a:r>
                        <a:rPr kumimoji="0" lang="es-ES" sz="1000" b="0" i="0" u="none" strike="noStrike" kern="1200" cap="none" spc="0" normalizeH="0" baseline="0" noProof="0">
                          <a:ln>
                            <a:noFill/>
                          </a:ln>
                          <a:solidFill>
                            <a:prstClr val="black"/>
                          </a:solidFill>
                          <a:effectLst/>
                          <a:uLnTx/>
                          <a:uFillTx/>
                          <a:latin typeface="+mn-lt"/>
                          <a:ea typeface="+mn-ea"/>
                          <a:cs typeface="+mn-cs"/>
                        </a:rPr>
                        <a:t>
 Excelente fin de semana para Yamaha en Italia. Revivamos juntos los mejores momentos, el homenaje por la terrible pérdida de Jason Dupasquier y la increíble victoria de Fabio Quartararo en Mugello.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4484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- 2021-05-18 10:00:44</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 FI y FZ-S Disco y no pierdas la oportunidad de tener tu Yamaha.
Pedí ahora mismo tu cotización en bit.ly/FZFIyFZSDISCO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0822235"/>
                  </a:ext>
                </a:extLst>
              </a:tr>
            </a:tbl>
          </a:graphicData>
        </a:graphic>
      </p:graphicFrame>
      <p:sp>
        <p:nvSpPr>
          <p:cNvPr id="4" name="Text Placeholder 3">
            <a:extLst>
              <a:ext uri="{FF2B5EF4-FFF2-40B4-BE49-F238E27FC236}">
                <a16:creationId xmlns:a16="http://schemas.microsoft.com/office/drawing/2014/main" id="{3B35A84E-C4E1-4B01-9FB2-602C93C6427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20502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1E00F-B5CC-42F4-8A18-3F068854B837}"/>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2E67DB90-6DE2-456D-AD4A-246CD05682C0}"/>
              </a:ext>
            </a:extLst>
          </p:cNvPr>
          <p:cNvGraphicFramePr>
            <a:graphicFrameLocks noGrp="1"/>
          </p:cNvGraphicFramePr>
          <p:nvPr>
            <p:ph type="tbl" sz="quarter" idx="13"/>
            <p:extLst>
              <p:ext uri="{D42A27DB-BD31-4B8C-83A1-F6EECF244321}">
                <p14:modId xmlns:p14="http://schemas.microsoft.com/office/powerpoint/2010/main" val="3618614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7758745"/>
                    </a:ext>
                  </a:extLst>
                </a:gridCol>
                <a:gridCol w="493776">
                  <a:extLst>
                    <a:ext uri="{9D8B030D-6E8A-4147-A177-3AD203B41FA5}">
                      <a16:colId xmlns:a16="http://schemas.microsoft.com/office/drawing/2014/main" val="987350873"/>
                    </a:ext>
                  </a:extLst>
                </a:gridCol>
                <a:gridCol w="493776">
                  <a:extLst>
                    <a:ext uri="{9D8B030D-6E8A-4147-A177-3AD203B41FA5}">
                      <a16:colId xmlns:a16="http://schemas.microsoft.com/office/drawing/2014/main" val="4093309168"/>
                    </a:ext>
                  </a:extLst>
                </a:gridCol>
                <a:gridCol w="493776">
                  <a:extLst>
                    <a:ext uri="{9D8B030D-6E8A-4147-A177-3AD203B41FA5}">
                      <a16:colId xmlns:a16="http://schemas.microsoft.com/office/drawing/2014/main" val="2855179021"/>
                    </a:ext>
                  </a:extLst>
                </a:gridCol>
                <a:gridCol w="493776">
                  <a:extLst>
                    <a:ext uri="{9D8B030D-6E8A-4147-A177-3AD203B41FA5}">
                      <a16:colId xmlns:a16="http://schemas.microsoft.com/office/drawing/2014/main" val="1904268724"/>
                    </a:ext>
                  </a:extLst>
                </a:gridCol>
                <a:gridCol w="493776">
                  <a:extLst>
                    <a:ext uri="{9D8B030D-6E8A-4147-A177-3AD203B41FA5}">
                      <a16:colId xmlns:a16="http://schemas.microsoft.com/office/drawing/2014/main" val="620834485"/>
                    </a:ext>
                  </a:extLst>
                </a:gridCol>
                <a:gridCol w="493776">
                  <a:extLst>
                    <a:ext uri="{9D8B030D-6E8A-4147-A177-3AD203B41FA5}">
                      <a16:colId xmlns:a16="http://schemas.microsoft.com/office/drawing/2014/main" val="1193016649"/>
                    </a:ext>
                  </a:extLst>
                </a:gridCol>
                <a:gridCol w="493776">
                  <a:extLst>
                    <a:ext uri="{9D8B030D-6E8A-4147-A177-3AD203B41FA5}">
                      <a16:colId xmlns:a16="http://schemas.microsoft.com/office/drawing/2014/main" val="3196999885"/>
                    </a:ext>
                  </a:extLst>
                </a:gridCol>
                <a:gridCol w="493776">
                  <a:extLst>
                    <a:ext uri="{9D8B030D-6E8A-4147-A177-3AD203B41FA5}">
                      <a16:colId xmlns:a16="http://schemas.microsoft.com/office/drawing/2014/main" val="4130315065"/>
                    </a:ext>
                  </a:extLst>
                </a:gridCol>
                <a:gridCol w="493776">
                  <a:extLst>
                    <a:ext uri="{9D8B030D-6E8A-4147-A177-3AD203B41FA5}">
                      <a16:colId xmlns:a16="http://schemas.microsoft.com/office/drawing/2014/main" val="3174720770"/>
                    </a:ext>
                  </a:extLst>
                </a:gridCol>
                <a:gridCol w="493776">
                  <a:extLst>
                    <a:ext uri="{9D8B030D-6E8A-4147-A177-3AD203B41FA5}">
                      <a16:colId xmlns:a16="http://schemas.microsoft.com/office/drawing/2014/main" val="3726041763"/>
                    </a:ext>
                  </a:extLst>
                </a:gridCol>
                <a:gridCol w="493776">
                  <a:extLst>
                    <a:ext uri="{9D8B030D-6E8A-4147-A177-3AD203B41FA5}">
                      <a16:colId xmlns:a16="http://schemas.microsoft.com/office/drawing/2014/main" val="3092953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082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- 2021-05-21 10:54:02</a:t>
                      </a:r>
                      <a:r>
                        <a:rPr kumimoji="0" lang="en-US" sz="1000" b="0" i="0" u="none" strike="noStrike" kern="1200" cap="none" spc="0" normalizeH="0" baseline="0" noProof="0">
                          <a:ln>
                            <a:noFill/>
                          </a:ln>
                          <a:solidFill>
                            <a:prstClr val="black"/>
                          </a:solidFill>
                          <a:effectLst/>
                          <a:uLnTx/>
                          <a:uFillTx/>
                          <a:latin typeface="+mn-lt"/>
                          <a:ea typeface="+mn-ea"/>
                          <a:cs typeface="+mn-cs"/>
                        </a:rPr>
                        <a:t>
 ¡¡Inicia el SBK Argentino en el Gálvez!!
A raíz de las restricciones por la pandemia, las carreras programadas para todo este fin de semana se reprogramaron para el día de hoy.
El team MG Bikes Yamaha Racing ya están preparando sus Yamaha en el circuito:
🏁 Categoría: Súper Stock 1000
@marcosgioiosa y @ucavaccini
🏁 Categoría: Open Stock 1000
@fernandoandreone
🏁 Categoría: Súper Sport 600
@andresgonzalez__94
🏁 Categoría: Súper Stock 600
@matiduchini27
🏁 Categoría: Yamaha R3 Cup
@ayrton_naveira
¡Mucha suerte pilotos!
#Mgbikes #MgbikesRacing #YamahaRacing #YamahaArgentina #Yamalube #Sbk2021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3241904"/>
                  </a:ext>
                </a:extLst>
              </a:tr>
            </a:tbl>
          </a:graphicData>
        </a:graphic>
      </p:graphicFrame>
      <p:sp>
        <p:nvSpPr>
          <p:cNvPr id="4" name="Text Placeholder 3">
            <a:extLst>
              <a:ext uri="{FF2B5EF4-FFF2-40B4-BE49-F238E27FC236}">
                <a16:creationId xmlns:a16="http://schemas.microsoft.com/office/drawing/2014/main" id="{11E2AFEE-01B5-4DDC-9757-6BD1B87EDAF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1211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44206-9BFE-434C-9959-374F00C3F271}"/>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207B9D2A-F5DD-4061-A192-4A965E8A3CFE}"/>
              </a:ext>
            </a:extLst>
          </p:cNvPr>
          <p:cNvGraphicFramePr>
            <a:graphicFrameLocks noGrp="1"/>
          </p:cNvGraphicFramePr>
          <p:nvPr>
            <p:ph type="tbl" sz="quarter" idx="13"/>
            <p:extLst>
              <p:ext uri="{D42A27DB-BD31-4B8C-83A1-F6EECF244321}">
                <p14:modId xmlns:p14="http://schemas.microsoft.com/office/powerpoint/2010/main" val="3177566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4148675"/>
                    </a:ext>
                  </a:extLst>
                </a:gridCol>
                <a:gridCol w="493776">
                  <a:extLst>
                    <a:ext uri="{9D8B030D-6E8A-4147-A177-3AD203B41FA5}">
                      <a16:colId xmlns:a16="http://schemas.microsoft.com/office/drawing/2014/main" val="4179509318"/>
                    </a:ext>
                  </a:extLst>
                </a:gridCol>
                <a:gridCol w="493776">
                  <a:extLst>
                    <a:ext uri="{9D8B030D-6E8A-4147-A177-3AD203B41FA5}">
                      <a16:colId xmlns:a16="http://schemas.microsoft.com/office/drawing/2014/main" val="2702591648"/>
                    </a:ext>
                  </a:extLst>
                </a:gridCol>
                <a:gridCol w="493776">
                  <a:extLst>
                    <a:ext uri="{9D8B030D-6E8A-4147-A177-3AD203B41FA5}">
                      <a16:colId xmlns:a16="http://schemas.microsoft.com/office/drawing/2014/main" val="2698365784"/>
                    </a:ext>
                  </a:extLst>
                </a:gridCol>
                <a:gridCol w="493776">
                  <a:extLst>
                    <a:ext uri="{9D8B030D-6E8A-4147-A177-3AD203B41FA5}">
                      <a16:colId xmlns:a16="http://schemas.microsoft.com/office/drawing/2014/main" val="3713392760"/>
                    </a:ext>
                  </a:extLst>
                </a:gridCol>
                <a:gridCol w="493776">
                  <a:extLst>
                    <a:ext uri="{9D8B030D-6E8A-4147-A177-3AD203B41FA5}">
                      <a16:colId xmlns:a16="http://schemas.microsoft.com/office/drawing/2014/main" val="1772209784"/>
                    </a:ext>
                  </a:extLst>
                </a:gridCol>
                <a:gridCol w="493776">
                  <a:extLst>
                    <a:ext uri="{9D8B030D-6E8A-4147-A177-3AD203B41FA5}">
                      <a16:colId xmlns:a16="http://schemas.microsoft.com/office/drawing/2014/main" val="2167575340"/>
                    </a:ext>
                  </a:extLst>
                </a:gridCol>
                <a:gridCol w="493776">
                  <a:extLst>
                    <a:ext uri="{9D8B030D-6E8A-4147-A177-3AD203B41FA5}">
                      <a16:colId xmlns:a16="http://schemas.microsoft.com/office/drawing/2014/main" val="3512764325"/>
                    </a:ext>
                  </a:extLst>
                </a:gridCol>
                <a:gridCol w="493776">
                  <a:extLst>
                    <a:ext uri="{9D8B030D-6E8A-4147-A177-3AD203B41FA5}">
                      <a16:colId xmlns:a16="http://schemas.microsoft.com/office/drawing/2014/main" val="602351"/>
                    </a:ext>
                  </a:extLst>
                </a:gridCol>
                <a:gridCol w="493776">
                  <a:extLst>
                    <a:ext uri="{9D8B030D-6E8A-4147-A177-3AD203B41FA5}">
                      <a16:colId xmlns:a16="http://schemas.microsoft.com/office/drawing/2014/main" val="624957722"/>
                    </a:ext>
                  </a:extLst>
                </a:gridCol>
                <a:gridCol w="493776">
                  <a:extLst>
                    <a:ext uri="{9D8B030D-6E8A-4147-A177-3AD203B41FA5}">
                      <a16:colId xmlns:a16="http://schemas.microsoft.com/office/drawing/2014/main" val="4090134454"/>
                    </a:ext>
                  </a:extLst>
                </a:gridCol>
                <a:gridCol w="493776">
                  <a:extLst>
                    <a:ext uri="{9D8B030D-6E8A-4147-A177-3AD203B41FA5}">
                      <a16:colId xmlns:a16="http://schemas.microsoft.com/office/drawing/2014/main" val="2758102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48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- 2021-05-04 20:13:33</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FZ25 y XTZ125 y no pierdas la oportunidad de tener tu Yamaha.
Pedí ahora mismo tu cotización en bit.ly/FZ-25yXTZ-125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0453894"/>
                  </a:ext>
                </a:extLst>
              </a:tr>
            </a:tbl>
          </a:graphicData>
        </a:graphic>
      </p:graphicFrame>
      <p:sp>
        <p:nvSpPr>
          <p:cNvPr id="4" name="Text Placeholder 3">
            <a:extLst>
              <a:ext uri="{FF2B5EF4-FFF2-40B4-BE49-F238E27FC236}">
                <a16:creationId xmlns:a16="http://schemas.microsoft.com/office/drawing/2014/main" id="{F423A30C-893C-445A-BE78-56E53054952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7216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854FB-3F78-435E-A30F-46A30AC2E34F}"/>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4330DB28-B51D-4401-8D44-1F56E53FBE88}"/>
              </a:ext>
            </a:extLst>
          </p:cNvPr>
          <p:cNvGraphicFramePr>
            <a:graphicFrameLocks noGrp="1"/>
          </p:cNvGraphicFramePr>
          <p:nvPr>
            <p:ph type="tbl" sz="quarter" idx="13"/>
            <p:extLst>
              <p:ext uri="{D42A27DB-BD31-4B8C-83A1-F6EECF244321}">
                <p14:modId xmlns:p14="http://schemas.microsoft.com/office/powerpoint/2010/main" val="405631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7624439"/>
                    </a:ext>
                  </a:extLst>
                </a:gridCol>
                <a:gridCol w="493776">
                  <a:extLst>
                    <a:ext uri="{9D8B030D-6E8A-4147-A177-3AD203B41FA5}">
                      <a16:colId xmlns:a16="http://schemas.microsoft.com/office/drawing/2014/main" val="3000467424"/>
                    </a:ext>
                  </a:extLst>
                </a:gridCol>
                <a:gridCol w="493776">
                  <a:extLst>
                    <a:ext uri="{9D8B030D-6E8A-4147-A177-3AD203B41FA5}">
                      <a16:colId xmlns:a16="http://schemas.microsoft.com/office/drawing/2014/main" val="2101250323"/>
                    </a:ext>
                  </a:extLst>
                </a:gridCol>
                <a:gridCol w="493776">
                  <a:extLst>
                    <a:ext uri="{9D8B030D-6E8A-4147-A177-3AD203B41FA5}">
                      <a16:colId xmlns:a16="http://schemas.microsoft.com/office/drawing/2014/main" val="2657748199"/>
                    </a:ext>
                  </a:extLst>
                </a:gridCol>
                <a:gridCol w="493776">
                  <a:extLst>
                    <a:ext uri="{9D8B030D-6E8A-4147-A177-3AD203B41FA5}">
                      <a16:colId xmlns:a16="http://schemas.microsoft.com/office/drawing/2014/main" val="2066063558"/>
                    </a:ext>
                  </a:extLst>
                </a:gridCol>
                <a:gridCol w="493776">
                  <a:extLst>
                    <a:ext uri="{9D8B030D-6E8A-4147-A177-3AD203B41FA5}">
                      <a16:colId xmlns:a16="http://schemas.microsoft.com/office/drawing/2014/main" val="3925507698"/>
                    </a:ext>
                  </a:extLst>
                </a:gridCol>
                <a:gridCol w="493776">
                  <a:extLst>
                    <a:ext uri="{9D8B030D-6E8A-4147-A177-3AD203B41FA5}">
                      <a16:colId xmlns:a16="http://schemas.microsoft.com/office/drawing/2014/main" val="2262211495"/>
                    </a:ext>
                  </a:extLst>
                </a:gridCol>
                <a:gridCol w="493776">
                  <a:extLst>
                    <a:ext uri="{9D8B030D-6E8A-4147-A177-3AD203B41FA5}">
                      <a16:colId xmlns:a16="http://schemas.microsoft.com/office/drawing/2014/main" val="1122713072"/>
                    </a:ext>
                  </a:extLst>
                </a:gridCol>
                <a:gridCol w="493776">
                  <a:extLst>
                    <a:ext uri="{9D8B030D-6E8A-4147-A177-3AD203B41FA5}">
                      <a16:colId xmlns:a16="http://schemas.microsoft.com/office/drawing/2014/main" val="3523157700"/>
                    </a:ext>
                  </a:extLst>
                </a:gridCol>
                <a:gridCol w="493776">
                  <a:extLst>
                    <a:ext uri="{9D8B030D-6E8A-4147-A177-3AD203B41FA5}">
                      <a16:colId xmlns:a16="http://schemas.microsoft.com/office/drawing/2014/main" val="1255274619"/>
                    </a:ext>
                  </a:extLst>
                </a:gridCol>
                <a:gridCol w="493776">
                  <a:extLst>
                    <a:ext uri="{9D8B030D-6E8A-4147-A177-3AD203B41FA5}">
                      <a16:colId xmlns:a16="http://schemas.microsoft.com/office/drawing/2014/main" val="3293888108"/>
                    </a:ext>
                  </a:extLst>
                </a:gridCol>
                <a:gridCol w="493776">
                  <a:extLst>
                    <a:ext uri="{9D8B030D-6E8A-4147-A177-3AD203B41FA5}">
                      <a16:colId xmlns:a16="http://schemas.microsoft.com/office/drawing/2014/main" val="907936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121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- 2021-05-28 16:00:28</a:t>
                      </a:r>
                      <a:r>
                        <a:rPr kumimoji="0" lang="es-ES" sz="1000" b="0" i="0" u="none" strike="noStrike" kern="1200" cap="none" spc="0" normalizeH="0" baseline="0" noProof="0">
                          <a:ln>
                            <a:noFill/>
                          </a:ln>
                          <a:solidFill>
                            <a:prstClr val="black"/>
                          </a:solidFill>
                          <a:effectLst/>
                          <a:uLnTx/>
                          <a:uFillTx/>
                          <a:latin typeface="+mn-lt"/>
                          <a:ea typeface="+mn-ea"/>
                          <a:cs typeface="+mn-cs"/>
                        </a:rPr>
                        <a:t>
 El Monster Energy Yamaha MotoGP y Petronas Sepang Racing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2204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- 2021-05-30 14:45:40</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win en Italia!!!
El francés dio catedra en el día de hoy en el Autódromo Internazionale del Mugello, quedándose con el Gran Premio de Italia Oakley.
Viñales aseguró un reñido octavo lugar, mientras que Rossi y Morbidelli finalizaron 10° y 16°, respectivamente.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19118"/>
                  </a:ext>
                </a:extLst>
              </a:tr>
            </a:tbl>
          </a:graphicData>
        </a:graphic>
      </p:graphicFrame>
      <p:sp>
        <p:nvSpPr>
          <p:cNvPr id="4" name="Text Placeholder 3">
            <a:extLst>
              <a:ext uri="{FF2B5EF4-FFF2-40B4-BE49-F238E27FC236}">
                <a16:creationId xmlns:a16="http://schemas.microsoft.com/office/drawing/2014/main" id="{A0870D61-83F9-4C43-8640-4D7846C814F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52505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4F6A1-D5EB-46C3-B05F-3A4F1F732E8F}"/>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FFD005E5-2370-4BEC-8D0D-34828C49D76B}"/>
              </a:ext>
            </a:extLst>
          </p:cNvPr>
          <p:cNvGraphicFramePr>
            <a:graphicFrameLocks noGrp="1"/>
          </p:cNvGraphicFramePr>
          <p:nvPr>
            <p:ph type="tbl" sz="quarter" idx="13"/>
            <p:extLst>
              <p:ext uri="{D42A27DB-BD31-4B8C-83A1-F6EECF244321}">
                <p14:modId xmlns:p14="http://schemas.microsoft.com/office/powerpoint/2010/main" val="140039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094902"/>
                    </a:ext>
                  </a:extLst>
                </a:gridCol>
                <a:gridCol w="493776">
                  <a:extLst>
                    <a:ext uri="{9D8B030D-6E8A-4147-A177-3AD203B41FA5}">
                      <a16:colId xmlns:a16="http://schemas.microsoft.com/office/drawing/2014/main" val="407053555"/>
                    </a:ext>
                  </a:extLst>
                </a:gridCol>
                <a:gridCol w="493776">
                  <a:extLst>
                    <a:ext uri="{9D8B030D-6E8A-4147-A177-3AD203B41FA5}">
                      <a16:colId xmlns:a16="http://schemas.microsoft.com/office/drawing/2014/main" val="3216357318"/>
                    </a:ext>
                  </a:extLst>
                </a:gridCol>
                <a:gridCol w="493776">
                  <a:extLst>
                    <a:ext uri="{9D8B030D-6E8A-4147-A177-3AD203B41FA5}">
                      <a16:colId xmlns:a16="http://schemas.microsoft.com/office/drawing/2014/main" val="3490068480"/>
                    </a:ext>
                  </a:extLst>
                </a:gridCol>
                <a:gridCol w="493776">
                  <a:extLst>
                    <a:ext uri="{9D8B030D-6E8A-4147-A177-3AD203B41FA5}">
                      <a16:colId xmlns:a16="http://schemas.microsoft.com/office/drawing/2014/main" val="531841273"/>
                    </a:ext>
                  </a:extLst>
                </a:gridCol>
                <a:gridCol w="493776">
                  <a:extLst>
                    <a:ext uri="{9D8B030D-6E8A-4147-A177-3AD203B41FA5}">
                      <a16:colId xmlns:a16="http://schemas.microsoft.com/office/drawing/2014/main" val="2501909099"/>
                    </a:ext>
                  </a:extLst>
                </a:gridCol>
                <a:gridCol w="493776">
                  <a:extLst>
                    <a:ext uri="{9D8B030D-6E8A-4147-A177-3AD203B41FA5}">
                      <a16:colId xmlns:a16="http://schemas.microsoft.com/office/drawing/2014/main" val="1818265423"/>
                    </a:ext>
                  </a:extLst>
                </a:gridCol>
                <a:gridCol w="493776">
                  <a:extLst>
                    <a:ext uri="{9D8B030D-6E8A-4147-A177-3AD203B41FA5}">
                      <a16:colId xmlns:a16="http://schemas.microsoft.com/office/drawing/2014/main" val="1753400636"/>
                    </a:ext>
                  </a:extLst>
                </a:gridCol>
                <a:gridCol w="493776">
                  <a:extLst>
                    <a:ext uri="{9D8B030D-6E8A-4147-A177-3AD203B41FA5}">
                      <a16:colId xmlns:a16="http://schemas.microsoft.com/office/drawing/2014/main" val="4033966802"/>
                    </a:ext>
                  </a:extLst>
                </a:gridCol>
                <a:gridCol w="493776">
                  <a:extLst>
                    <a:ext uri="{9D8B030D-6E8A-4147-A177-3AD203B41FA5}">
                      <a16:colId xmlns:a16="http://schemas.microsoft.com/office/drawing/2014/main" val="1810762362"/>
                    </a:ext>
                  </a:extLst>
                </a:gridCol>
                <a:gridCol w="493776">
                  <a:extLst>
                    <a:ext uri="{9D8B030D-6E8A-4147-A177-3AD203B41FA5}">
                      <a16:colId xmlns:a16="http://schemas.microsoft.com/office/drawing/2014/main" val="2824976624"/>
                    </a:ext>
                  </a:extLst>
                </a:gridCol>
                <a:gridCol w="493776">
                  <a:extLst>
                    <a:ext uri="{9D8B030D-6E8A-4147-A177-3AD203B41FA5}">
                      <a16:colId xmlns:a16="http://schemas.microsoft.com/office/drawing/2014/main" val="1997715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882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- 2021-05-03 17:23:14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4189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- 2021-05-04 15:38:25</a:t>
                      </a:r>
                      <a:r>
                        <a:rPr kumimoji="0" lang="es-ES" sz="1000" b="0" i="0" u="none" strike="noStrike" kern="1200" cap="none" spc="0" normalizeH="0" baseline="0" noProof="0">
                          <a:ln>
                            <a:noFill/>
                          </a:ln>
                          <a:solidFill>
                            <a:prstClr val="black"/>
                          </a:solidFill>
                          <a:effectLst/>
                          <a:uLnTx/>
                          <a:uFillTx/>
                          <a:latin typeface="+mn-lt"/>
                          <a:ea typeface="+mn-ea"/>
                          <a:cs typeface="+mn-cs"/>
                        </a:rPr>
                        <a:t>
 Tenés una Honda, dale un aceite que esté a la altura. 💕
Nuevo HGO Semisintético. Encontralo en nuestros Concesionarios y Servicios oficiales.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3151228"/>
                  </a:ext>
                </a:extLst>
              </a:tr>
            </a:tbl>
          </a:graphicData>
        </a:graphic>
      </p:graphicFrame>
      <p:sp>
        <p:nvSpPr>
          <p:cNvPr id="4" name="Text Placeholder 3">
            <a:extLst>
              <a:ext uri="{FF2B5EF4-FFF2-40B4-BE49-F238E27FC236}">
                <a16:creationId xmlns:a16="http://schemas.microsoft.com/office/drawing/2014/main" id="{B55AAB0A-42A9-4FB1-B4BC-8793FE296B0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394811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ABAA2-4773-4D8E-BCED-846AFEB321E6}"/>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6971E919-0F70-49B7-ABA1-4FBC93908075}"/>
              </a:ext>
            </a:extLst>
          </p:cNvPr>
          <p:cNvGraphicFramePr>
            <a:graphicFrameLocks noGrp="1"/>
          </p:cNvGraphicFramePr>
          <p:nvPr>
            <p:ph type="chart" sz="quarter" idx="13"/>
            <p:extLst>
              <p:ext uri="{D42A27DB-BD31-4B8C-83A1-F6EECF244321}">
                <p14:modId xmlns:p14="http://schemas.microsoft.com/office/powerpoint/2010/main" val="887250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54ED08-8D40-445A-A9C2-33D96790EF4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DBFA9D6-2A01-4971-8CC6-DF96209E35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5177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5BC6A-9373-4B95-9A32-01389948A636}"/>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A42E5220-EF70-4DF6-BF2D-8DDD8416D568}"/>
              </a:ext>
            </a:extLst>
          </p:cNvPr>
          <p:cNvGraphicFramePr>
            <a:graphicFrameLocks noGrp="1"/>
          </p:cNvGraphicFramePr>
          <p:nvPr>
            <p:ph type="tbl" sz="quarter" idx="13"/>
            <p:extLst>
              <p:ext uri="{D42A27DB-BD31-4B8C-83A1-F6EECF244321}">
                <p14:modId xmlns:p14="http://schemas.microsoft.com/office/powerpoint/2010/main" val="28710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12814790"/>
                    </a:ext>
                  </a:extLst>
                </a:gridCol>
                <a:gridCol w="1152144">
                  <a:extLst>
                    <a:ext uri="{9D8B030D-6E8A-4147-A177-3AD203B41FA5}">
                      <a16:colId xmlns:a16="http://schemas.microsoft.com/office/drawing/2014/main" val="2095761102"/>
                    </a:ext>
                  </a:extLst>
                </a:gridCol>
                <a:gridCol w="1152144">
                  <a:extLst>
                    <a:ext uri="{9D8B030D-6E8A-4147-A177-3AD203B41FA5}">
                      <a16:colId xmlns:a16="http://schemas.microsoft.com/office/drawing/2014/main" val="2256859278"/>
                    </a:ext>
                  </a:extLst>
                </a:gridCol>
                <a:gridCol w="1152144">
                  <a:extLst>
                    <a:ext uri="{9D8B030D-6E8A-4147-A177-3AD203B41FA5}">
                      <a16:colId xmlns:a16="http://schemas.microsoft.com/office/drawing/2014/main" val="1676692739"/>
                    </a:ext>
                  </a:extLst>
                </a:gridCol>
                <a:gridCol w="1152144">
                  <a:extLst>
                    <a:ext uri="{9D8B030D-6E8A-4147-A177-3AD203B41FA5}">
                      <a16:colId xmlns:a16="http://schemas.microsoft.com/office/drawing/2014/main" val="135556765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066564720"/>
                  </a:ext>
                </a:extLst>
              </a:tr>
              <a:tr h="370840">
                <a:tc>
                  <a:txBody>
                    <a:bodyPr/>
                    <a:lstStyle/>
                    <a:p>
                      <a:r>
                        <a:rPr lang="es-ES" sz="1000" b="1"/>
                        <a:t>Bajaj Argentina - 2021-05-08 11:23:08</a:t>
                      </a:r>
                      <a:r>
                        <a:rPr lang="es-ES" sz="1000"/>
                        <a:t>
 Buenas amigos que tal es esta transmicion</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451656018"/>
                  </a:ext>
                </a:extLst>
              </a:tr>
            </a:tbl>
          </a:graphicData>
        </a:graphic>
      </p:graphicFrame>
      <p:sp>
        <p:nvSpPr>
          <p:cNvPr id="4" name="Text Placeholder 3">
            <a:extLst>
              <a:ext uri="{FF2B5EF4-FFF2-40B4-BE49-F238E27FC236}">
                <a16:creationId xmlns:a16="http://schemas.microsoft.com/office/drawing/2014/main" id="{D0403C5B-2B0F-45EC-B973-C163C42B9CE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1269642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1366</Words>
  <Application>Microsoft Office PowerPoint</Application>
  <PresentationFormat>On-screen Show (4:3)</PresentationFormat>
  <Paragraphs>710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2021-06-01T12:22:30Z</dcterms:created>
  <dcterms:modified xsi:type="dcterms:W3CDTF">2021-06-01T12:23:41Z</dcterms:modified>
</cp:coreProperties>
</file>