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63.562600000000003</c:v>
                </c:pt>
                <c:pt idx="1">
                  <c:v>5.7142999999999997</c:v>
                </c:pt>
                <c:pt idx="2">
                  <c:v>10.047499999999999</c:v>
                </c:pt>
                <c:pt idx="3">
                  <c:v>0</c:v>
                </c:pt>
                <c:pt idx="4">
                  <c:v>100</c:v>
                </c:pt>
                <c:pt idx="5">
                  <c:v>-10.9299</c:v>
                </c:pt>
              </c:numCache>
            </c:numRef>
          </c:val>
          <c:extLst>
            <c:ext xmlns:c16="http://schemas.microsoft.com/office/drawing/2014/chart" uri="{C3380CC4-5D6E-409C-BE32-E72D297353CC}">
              <c16:uniqueId val="{00000000-C52C-4C50-82D3-4322B9AF8DA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62.166899999999998</c:v>
                </c:pt>
                <c:pt idx="1">
                  <c:v>100</c:v>
                </c:pt>
                <c:pt idx="2">
                  <c:v>100</c:v>
                </c:pt>
                <c:pt idx="3">
                  <c:v>0</c:v>
                </c:pt>
                <c:pt idx="4">
                  <c:v>58.181699999999999</c:v>
                </c:pt>
                <c:pt idx="5">
                  <c:v>2.4119000000000002</c:v>
                </c:pt>
              </c:numCache>
            </c:numRef>
          </c:val>
          <c:extLst>
            <c:ext xmlns:c16="http://schemas.microsoft.com/office/drawing/2014/chart" uri="{C3380CC4-5D6E-409C-BE32-E72D297353CC}">
              <c16:uniqueId val="{00000001-C52C-4C50-82D3-4322B9AF8DA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9.5488</c:v>
                </c:pt>
                <c:pt idx="1">
                  <c:v>14.2857</c:v>
                </c:pt>
                <c:pt idx="2">
                  <c:v>3.4356</c:v>
                </c:pt>
                <c:pt idx="3">
                  <c:v>0</c:v>
                </c:pt>
                <c:pt idx="4">
                  <c:v>91.072299999999998</c:v>
                </c:pt>
                <c:pt idx="5">
                  <c:v>-3.7292999999999998</c:v>
                </c:pt>
              </c:numCache>
            </c:numRef>
          </c:val>
          <c:extLst>
            <c:ext xmlns:c16="http://schemas.microsoft.com/office/drawing/2014/chart" uri="{C3380CC4-5D6E-409C-BE32-E72D297353CC}">
              <c16:uniqueId val="{00000002-C52C-4C50-82D3-4322B9AF8DA7}"/>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21.428599999999999</c:v>
                </c:pt>
                <c:pt idx="2">
                  <c:v>21.693999999999999</c:v>
                </c:pt>
                <c:pt idx="3">
                  <c:v>0</c:v>
                </c:pt>
                <c:pt idx="4">
                  <c:v>36.766800000000003</c:v>
                </c:pt>
                <c:pt idx="5">
                  <c:v>100</c:v>
                </c:pt>
              </c:numCache>
            </c:numRef>
          </c:val>
          <c:extLst>
            <c:ext xmlns:c16="http://schemas.microsoft.com/office/drawing/2014/chart" uri="{C3380CC4-5D6E-409C-BE32-E72D297353CC}">
              <c16:uniqueId val="{00000003-C52C-4C50-82D3-4322B9AF8DA7}"/>
            </c:ext>
          </c:extLst>
        </c:ser>
        <c:dLbls>
          <c:showLegendKey val="0"/>
          <c:showVal val="0"/>
          <c:showCatName val="0"/>
          <c:showSerName val="0"/>
          <c:showPercent val="0"/>
          <c:showBubbleSize val="0"/>
        </c:dLbls>
        <c:axId val="333016896"/>
        <c:axId val="333021160"/>
      </c:radarChart>
      <c:catAx>
        <c:axId val="33301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21160"/>
        <c:crosses val="autoZero"/>
        <c:auto val="1"/>
        <c:lblAlgn val="ctr"/>
        <c:lblOffset val="100"/>
        <c:noMultiLvlLbl val="0"/>
      </c:catAx>
      <c:valAx>
        <c:axId val="33302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1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1610366</c:v>
                </c:pt>
                <c:pt idx="1">
                  <c:v>1023590</c:v>
                </c:pt>
                <c:pt idx="2">
                  <c:v>1001115</c:v>
                </c:pt>
                <c:pt idx="3">
                  <c:v>153771</c:v>
                </c:pt>
              </c:numCache>
            </c:numRef>
          </c:val>
          <c:extLst>
            <c:ext xmlns:c16="http://schemas.microsoft.com/office/drawing/2014/chart" uri="{C3380CC4-5D6E-409C-BE32-E72D297353CC}">
              <c16:uniqueId val="{00000000-ACB7-43C4-A22A-873BB229A69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13363</c:v>
                </c:pt>
                <c:pt idx="1">
                  <c:v>-937</c:v>
                </c:pt>
                <c:pt idx="2">
                  <c:v>202</c:v>
                </c:pt>
                <c:pt idx="3">
                  <c:v>-48</c:v>
                </c:pt>
              </c:numCache>
            </c:numRef>
          </c:val>
          <c:extLst>
            <c:ext xmlns:c16="http://schemas.microsoft.com/office/drawing/2014/chart" uri="{C3380CC4-5D6E-409C-BE32-E72D297353CC}">
              <c16:uniqueId val="{00000000-DCD0-4721-A826-0CD5DE793AB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c:v>
                </c:pt>
                <c:pt idx="1">
                  <c:v>4</c:v>
                </c:pt>
                <c:pt idx="2">
                  <c:v>70</c:v>
                </c:pt>
                <c:pt idx="3">
                  <c:v>10</c:v>
                </c:pt>
              </c:numCache>
            </c:numRef>
          </c:val>
          <c:extLst>
            <c:ext xmlns:c16="http://schemas.microsoft.com/office/drawing/2014/chart" uri="{C3380CC4-5D6E-409C-BE32-E72D297353CC}">
              <c16:uniqueId val="{00000000-656B-4CA7-82C9-8EE5F3C8A37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1004</c:v>
                </c:pt>
                <c:pt idx="1">
                  <c:v>465</c:v>
                </c:pt>
                <c:pt idx="2">
                  <c:v>4628</c:v>
                </c:pt>
                <c:pt idx="3">
                  <c:v>159</c:v>
                </c:pt>
              </c:numCache>
            </c:numRef>
          </c:val>
          <c:extLst>
            <c:ext xmlns:c16="http://schemas.microsoft.com/office/drawing/2014/chart" uri="{C3380CC4-5D6E-409C-BE32-E72D297353CC}">
              <c16:uniqueId val="{00000000-44D7-46EC-913A-DDD8A0285CC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1024499</c:v>
                </c:pt>
                <c:pt idx="1">
                  <c:v>1024479</c:v>
                </c:pt>
                <c:pt idx="2">
                  <c:v>1024463</c:v>
                </c:pt>
                <c:pt idx="3">
                  <c:v>1024450</c:v>
                </c:pt>
                <c:pt idx="4">
                  <c:v>1024423</c:v>
                </c:pt>
                <c:pt idx="5">
                  <c:v>1024397</c:v>
                </c:pt>
                <c:pt idx="6">
                  <c:v>1024367</c:v>
                </c:pt>
                <c:pt idx="7">
                  <c:v>1024346</c:v>
                </c:pt>
                <c:pt idx="8">
                  <c:v>1024324</c:v>
                </c:pt>
                <c:pt idx="9">
                  <c:v>1024303</c:v>
                </c:pt>
                <c:pt idx="10">
                  <c:v>1024289</c:v>
                </c:pt>
                <c:pt idx="11">
                  <c:v>1024242</c:v>
                </c:pt>
                <c:pt idx="12">
                  <c:v>1024189</c:v>
                </c:pt>
                <c:pt idx="13">
                  <c:v>1024166</c:v>
                </c:pt>
                <c:pt idx="14">
                  <c:v>1024136</c:v>
                </c:pt>
                <c:pt idx="15">
                  <c:v>1024108</c:v>
                </c:pt>
                <c:pt idx="16">
                  <c:v>1024089</c:v>
                </c:pt>
                <c:pt idx="17">
                  <c:v>1024066</c:v>
                </c:pt>
                <c:pt idx="18">
                  <c:v>1024019</c:v>
                </c:pt>
                <c:pt idx="19">
                  <c:v>1023980</c:v>
                </c:pt>
                <c:pt idx="20">
                  <c:v>1023947</c:v>
                </c:pt>
                <c:pt idx="21">
                  <c:v>1023904</c:v>
                </c:pt>
                <c:pt idx="22">
                  <c:v>1023860</c:v>
                </c:pt>
                <c:pt idx="23">
                  <c:v>1023818</c:v>
                </c:pt>
                <c:pt idx="24">
                  <c:v>1023786</c:v>
                </c:pt>
                <c:pt idx="25">
                  <c:v>1023769</c:v>
                </c:pt>
                <c:pt idx="26">
                  <c:v>1023739</c:v>
                </c:pt>
                <c:pt idx="27">
                  <c:v>1023692</c:v>
                </c:pt>
                <c:pt idx="28">
                  <c:v>1023655</c:v>
                </c:pt>
                <c:pt idx="29">
                  <c:v>1023628</c:v>
                </c:pt>
                <c:pt idx="30">
                  <c:v>1023590</c:v>
                </c:pt>
              </c:numCache>
            </c:numRef>
          </c:val>
          <c:smooth val="0"/>
          <c:extLst>
            <c:ext xmlns:c16="http://schemas.microsoft.com/office/drawing/2014/chart" uri="{C3380CC4-5D6E-409C-BE32-E72D297353CC}">
              <c16:uniqueId val="{00000000-2BA5-4753-B2A0-379D590FE25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1000884</c:v>
                </c:pt>
                <c:pt idx="1">
                  <c:v>1000855</c:v>
                </c:pt>
                <c:pt idx="2">
                  <c:v>1000821</c:v>
                </c:pt>
                <c:pt idx="3">
                  <c:v>1000780</c:v>
                </c:pt>
                <c:pt idx="4">
                  <c:v>1000820</c:v>
                </c:pt>
                <c:pt idx="5">
                  <c:v>1000816</c:v>
                </c:pt>
                <c:pt idx="6">
                  <c:v>1000805</c:v>
                </c:pt>
                <c:pt idx="7">
                  <c:v>1000828</c:v>
                </c:pt>
                <c:pt idx="8">
                  <c:v>1000849</c:v>
                </c:pt>
                <c:pt idx="9">
                  <c:v>1000874</c:v>
                </c:pt>
                <c:pt idx="10">
                  <c:v>1000872</c:v>
                </c:pt>
                <c:pt idx="11">
                  <c:v>1000877</c:v>
                </c:pt>
                <c:pt idx="12">
                  <c:v>1000870</c:v>
                </c:pt>
                <c:pt idx="13">
                  <c:v>1000882</c:v>
                </c:pt>
                <c:pt idx="14">
                  <c:v>1000885</c:v>
                </c:pt>
                <c:pt idx="15">
                  <c:v>1000899</c:v>
                </c:pt>
                <c:pt idx="16">
                  <c:v>1000923</c:v>
                </c:pt>
                <c:pt idx="17">
                  <c:v>1000935</c:v>
                </c:pt>
                <c:pt idx="18">
                  <c:v>1000968</c:v>
                </c:pt>
                <c:pt idx="19">
                  <c:v>1000977</c:v>
                </c:pt>
                <c:pt idx="20">
                  <c:v>1000990</c:v>
                </c:pt>
                <c:pt idx="21">
                  <c:v>1000977</c:v>
                </c:pt>
                <c:pt idx="22">
                  <c:v>1000961</c:v>
                </c:pt>
                <c:pt idx="23">
                  <c:v>1000995</c:v>
                </c:pt>
                <c:pt idx="24">
                  <c:v>1001018</c:v>
                </c:pt>
                <c:pt idx="25">
                  <c:v>1001049</c:v>
                </c:pt>
                <c:pt idx="26">
                  <c:v>1001053</c:v>
                </c:pt>
                <c:pt idx="27">
                  <c:v>1001067</c:v>
                </c:pt>
                <c:pt idx="28">
                  <c:v>1001062</c:v>
                </c:pt>
                <c:pt idx="29">
                  <c:v>1001095</c:v>
                </c:pt>
                <c:pt idx="30">
                  <c:v>1001115</c:v>
                </c:pt>
              </c:numCache>
            </c:numRef>
          </c:val>
          <c:smooth val="0"/>
          <c:extLst>
            <c:ext xmlns:c16="http://schemas.microsoft.com/office/drawing/2014/chart" uri="{C3380CC4-5D6E-409C-BE32-E72D297353CC}">
              <c16:uniqueId val="{00000001-2BA5-4753-B2A0-379D590FE25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153821</c:v>
                </c:pt>
                <c:pt idx="1">
                  <c:v>153822</c:v>
                </c:pt>
                <c:pt idx="2">
                  <c:v>153826</c:v>
                </c:pt>
                <c:pt idx="3">
                  <c:v>153827</c:v>
                </c:pt>
                <c:pt idx="4">
                  <c:v>153826</c:v>
                </c:pt>
                <c:pt idx="5">
                  <c:v>153829</c:v>
                </c:pt>
                <c:pt idx="6">
                  <c:v>153828</c:v>
                </c:pt>
                <c:pt idx="7">
                  <c:v>153828</c:v>
                </c:pt>
                <c:pt idx="8">
                  <c:v>153828</c:v>
                </c:pt>
                <c:pt idx="9">
                  <c:v>153824</c:v>
                </c:pt>
                <c:pt idx="10">
                  <c:v>153824</c:v>
                </c:pt>
                <c:pt idx="11">
                  <c:v>153825</c:v>
                </c:pt>
                <c:pt idx="12">
                  <c:v>153823</c:v>
                </c:pt>
                <c:pt idx="13">
                  <c:v>153825</c:v>
                </c:pt>
                <c:pt idx="14">
                  <c:v>153821</c:v>
                </c:pt>
                <c:pt idx="15">
                  <c:v>153821</c:v>
                </c:pt>
                <c:pt idx="16">
                  <c:v>153823</c:v>
                </c:pt>
                <c:pt idx="17">
                  <c:v>153829</c:v>
                </c:pt>
                <c:pt idx="18">
                  <c:v>153820</c:v>
                </c:pt>
                <c:pt idx="19">
                  <c:v>153817</c:v>
                </c:pt>
                <c:pt idx="20">
                  <c:v>153816</c:v>
                </c:pt>
                <c:pt idx="21">
                  <c:v>153801</c:v>
                </c:pt>
                <c:pt idx="22">
                  <c:v>153798</c:v>
                </c:pt>
                <c:pt idx="23">
                  <c:v>153800</c:v>
                </c:pt>
                <c:pt idx="24">
                  <c:v>153795</c:v>
                </c:pt>
                <c:pt idx="25">
                  <c:v>153794</c:v>
                </c:pt>
                <c:pt idx="26">
                  <c:v>153789</c:v>
                </c:pt>
                <c:pt idx="27">
                  <c:v>153785</c:v>
                </c:pt>
                <c:pt idx="28">
                  <c:v>153777</c:v>
                </c:pt>
                <c:pt idx="29">
                  <c:v>153778</c:v>
                </c:pt>
                <c:pt idx="30">
                  <c:v>153771</c:v>
                </c:pt>
              </c:numCache>
            </c:numRef>
          </c:val>
          <c:smooth val="0"/>
          <c:extLst>
            <c:ext xmlns:c16="http://schemas.microsoft.com/office/drawing/2014/chart" uri="{C3380CC4-5D6E-409C-BE32-E72D297353CC}">
              <c16:uniqueId val="{00000002-2BA5-4753-B2A0-379D590FE25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1597100</c:v>
                </c:pt>
                <c:pt idx="1">
                  <c:v>1597135</c:v>
                </c:pt>
                <c:pt idx="2">
                  <c:v>1597404</c:v>
                </c:pt>
                <c:pt idx="3">
                  <c:v>1597679</c:v>
                </c:pt>
                <c:pt idx="4">
                  <c:v>1597720</c:v>
                </c:pt>
                <c:pt idx="5">
                  <c:v>1597639</c:v>
                </c:pt>
                <c:pt idx="6">
                  <c:v>1597626</c:v>
                </c:pt>
                <c:pt idx="7">
                  <c:v>1597906</c:v>
                </c:pt>
                <c:pt idx="8">
                  <c:v>1597929</c:v>
                </c:pt>
                <c:pt idx="9">
                  <c:v>1598013</c:v>
                </c:pt>
                <c:pt idx="10">
                  <c:v>1597909</c:v>
                </c:pt>
                <c:pt idx="11">
                  <c:v>1598132</c:v>
                </c:pt>
                <c:pt idx="12">
                  <c:v>1598232</c:v>
                </c:pt>
                <c:pt idx="13">
                  <c:v>1598097</c:v>
                </c:pt>
                <c:pt idx="14">
                  <c:v>1598449</c:v>
                </c:pt>
                <c:pt idx="15">
                  <c:v>1598621</c:v>
                </c:pt>
                <c:pt idx="16">
                  <c:v>1598563</c:v>
                </c:pt>
                <c:pt idx="17">
                  <c:v>1597446</c:v>
                </c:pt>
                <c:pt idx="18">
                  <c:v>1596646</c:v>
                </c:pt>
                <c:pt idx="19">
                  <c:v>1595753</c:v>
                </c:pt>
                <c:pt idx="20">
                  <c:v>1595079</c:v>
                </c:pt>
                <c:pt idx="21">
                  <c:v>1594368</c:v>
                </c:pt>
                <c:pt idx="22">
                  <c:v>1593642</c:v>
                </c:pt>
                <c:pt idx="23">
                  <c:v>1614115</c:v>
                </c:pt>
                <c:pt idx="24">
                  <c:v>1612817</c:v>
                </c:pt>
                <c:pt idx="25">
                  <c:v>1611566</c:v>
                </c:pt>
                <c:pt idx="26">
                  <c:v>1615634</c:v>
                </c:pt>
                <c:pt idx="27">
                  <c:v>1613406</c:v>
                </c:pt>
                <c:pt idx="28">
                  <c:v>1612000</c:v>
                </c:pt>
                <c:pt idx="29">
                  <c:v>1610948</c:v>
                </c:pt>
                <c:pt idx="30">
                  <c:v>1610366</c:v>
                </c:pt>
              </c:numCache>
            </c:numRef>
          </c:val>
          <c:smooth val="0"/>
          <c:extLst>
            <c:ext xmlns:c16="http://schemas.microsoft.com/office/drawing/2014/chart" uri="{C3380CC4-5D6E-409C-BE32-E72D297353CC}">
              <c16:uniqueId val="{00000003-2BA5-4753-B2A0-379D590FE251}"/>
            </c:ext>
          </c:extLst>
        </c:ser>
        <c:dLbls>
          <c:showLegendKey val="0"/>
          <c:showVal val="0"/>
          <c:showCatName val="0"/>
          <c:showSerName val="0"/>
          <c:showPercent val="0"/>
          <c:showBubbleSize val="0"/>
        </c:dLbls>
        <c:smooth val="0"/>
        <c:axId val="276353544"/>
        <c:axId val="276353872"/>
      </c:lineChart>
      <c:dateAx>
        <c:axId val="27635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53872"/>
        <c:crosses val="autoZero"/>
        <c:auto val="1"/>
        <c:lblOffset val="100"/>
        <c:baseTimeUnit val="days"/>
      </c:dateAx>
      <c:valAx>
        <c:axId val="27635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5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-28</c:v>
                </c:pt>
                <c:pt idx="1">
                  <c:v>-20</c:v>
                </c:pt>
                <c:pt idx="2">
                  <c:v>-16</c:v>
                </c:pt>
                <c:pt idx="3">
                  <c:v>-13</c:v>
                </c:pt>
                <c:pt idx="4">
                  <c:v>-27</c:v>
                </c:pt>
                <c:pt idx="5">
                  <c:v>-26</c:v>
                </c:pt>
                <c:pt idx="6">
                  <c:v>-30</c:v>
                </c:pt>
                <c:pt idx="7">
                  <c:v>-21</c:v>
                </c:pt>
                <c:pt idx="8">
                  <c:v>-22</c:v>
                </c:pt>
                <c:pt idx="9">
                  <c:v>-21</c:v>
                </c:pt>
                <c:pt idx="10">
                  <c:v>-14</c:v>
                </c:pt>
                <c:pt idx="11">
                  <c:v>-47</c:v>
                </c:pt>
                <c:pt idx="12">
                  <c:v>-53</c:v>
                </c:pt>
                <c:pt idx="13">
                  <c:v>-23</c:v>
                </c:pt>
                <c:pt idx="14">
                  <c:v>-30</c:v>
                </c:pt>
                <c:pt idx="15">
                  <c:v>-28</c:v>
                </c:pt>
                <c:pt idx="16">
                  <c:v>-19</c:v>
                </c:pt>
                <c:pt idx="17">
                  <c:v>-23</c:v>
                </c:pt>
                <c:pt idx="18">
                  <c:v>-47</c:v>
                </c:pt>
                <c:pt idx="19">
                  <c:v>-39</c:v>
                </c:pt>
                <c:pt idx="20">
                  <c:v>-33</c:v>
                </c:pt>
                <c:pt idx="21">
                  <c:v>-43</c:v>
                </c:pt>
                <c:pt idx="22">
                  <c:v>-44</c:v>
                </c:pt>
                <c:pt idx="23">
                  <c:v>-42</c:v>
                </c:pt>
                <c:pt idx="24">
                  <c:v>-32</c:v>
                </c:pt>
                <c:pt idx="25">
                  <c:v>-17</c:v>
                </c:pt>
                <c:pt idx="26">
                  <c:v>-30</c:v>
                </c:pt>
                <c:pt idx="27">
                  <c:v>-47</c:v>
                </c:pt>
                <c:pt idx="28">
                  <c:v>-37</c:v>
                </c:pt>
                <c:pt idx="29">
                  <c:v>-27</c:v>
                </c:pt>
                <c:pt idx="30">
                  <c:v>-38</c:v>
                </c:pt>
              </c:numCache>
            </c:numRef>
          </c:val>
          <c:smooth val="0"/>
          <c:extLst>
            <c:ext xmlns:c16="http://schemas.microsoft.com/office/drawing/2014/chart" uri="{C3380CC4-5D6E-409C-BE32-E72D297353CC}">
              <c16:uniqueId val="{00000000-BA65-4650-80AF-F7B7372F0AD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-29</c:v>
                </c:pt>
                <c:pt idx="1">
                  <c:v>-29</c:v>
                </c:pt>
                <c:pt idx="2">
                  <c:v>-34</c:v>
                </c:pt>
                <c:pt idx="3">
                  <c:v>-41</c:v>
                </c:pt>
                <c:pt idx="4">
                  <c:v>40</c:v>
                </c:pt>
                <c:pt idx="5">
                  <c:v>-4</c:v>
                </c:pt>
                <c:pt idx="6">
                  <c:v>-11</c:v>
                </c:pt>
                <c:pt idx="7">
                  <c:v>23</c:v>
                </c:pt>
                <c:pt idx="8">
                  <c:v>21</c:v>
                </c:pt>
                <c:pt idx="9">
                  <c:v>25</c:v>
                </c:pt>
                <c:pt idx="10">
                  <c:v>-2</c:v>
                </c:pt>
                <c:pt idx="11">
                  <c:v>5</c:v>
                </c:pt>
                <c:pt idx="12">
                  <c:v>-7</c:v>
                </c:pt>
                <c:pt idx="13">
                  <c:v>12</c:v>
                </c:pt>
                <c:pt idx="14">
                  <c:v>3</c:v>
                </c:pt>
                <c:pt idx="15">
                  <c:v>14</c:v>
                </c:pt>
                <c:pt idx="16">
                  <c:v>24</c:v>
                </c:pt>
                <c:pt idx="17">
                  <c:v>12</c:v>
                </c:pt>
                <c:pt idx="18">
                  <c:v>33</c:v>
                </c:pt>
                <c:pt idx="19">
                  <c:v>9</c:v>
                </c:pt>
                <c:pt idx="20">
                  <c:v>13</c:v>
                </c:pt>
                <c:pt idx="21">
                  <c:v>-13</c:v>
                </c:pt>
                <c:pt idx="22">
                  <c:v>-16</c:v>
                </c:pt>
                <c:pt idx="23">
                  <c:v>34</c:v>
                </c:pt>
                <c:pt idx="24">
                  <c:v>23</c:v>
                </c:pt>
                <c:pt idx="25">
                  <c:v>31</c:v>
                </c:pt>
                <c:pt idx="26">
                  <c:v>4</c:v>
                </c:pt>
                <c:pt idx="27">
                  <c:v>14</c:v>
                </c:pt>
                <c:pt idx="28">
                  <c:v>-5</c:v>
                </c:pt>
                <c:pt idx="29">
                  <c:v>33</c:v>
                </c:pt>
                <c:pt idx="30">
                  <c:v>20</c:v>
                </c:pt>
              </c:numCache>
            </c:numRef>
          </c:val>
          <c:smooth val="0"/>
          <c:extLst>
            <c:ext xmlns:c16="http://schemas.microsoft.com/office/drawing/2014/chart" uri="{C3380CC4-5D6E-409C-BE32-E72D297353CC}">
              <c16:uniqueId val="{00000001-BA65-4650-80AF-F7B7372F0AD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2</c:v>
                </c:pt>
                <c:pt idx="1">
                  <c:v>1</c:v>
                </c:pt>
                <c:pt idx="2">
                  <c:v>4</c:v>
                </c:pt>
                <c:pt idx="3">
                  <c:v>1</c:v>
                </c:pt>
                <c:pt idx="4">
                  <c:v>-1</c:v>
                </c:pt>
                <c:pt idx="5">
                  <c:v>3</c:v>
                </c:pt>
                <c:pt idx="6">
                  <c:v>-1</c:v>
                </c:pt>
                <c:pt idx="7">
                  <c:v>0</c:v>
                </c:pt>
                <c:pt idx="8">
                  <c:v>0</c:v>
                </c:pt>
                <c:pt idx="9">
                  <c:v>-4</c:v>
                </c:pt>
                <c:pt idx="10">
                  <c:v>0</c:v>
                </c:pt>
                <c:pt idx="11">
                  <c:v>1</c:v>
                </c:pt>
                <c:pt idx="12">
                  <c:v>-2</c:v>
                </c:pt>
                <c:pt idx="13">
                  <c:v>2</c:v>
                </c:pt>
                <c:pt idx="14">
                  <c:v>-4</c:v>
                </c:pt>
                <c:pt idx="15">
                  <c:v>0</c:v>
                </c:pt>
                <c:pt idx="16">
                  <c:v>2</c:v>
                </c:pt>
                <c:pt idx="17">
                  <c:v>6</c:v>
                </c:pt>
                <c:pt idx="18">
                  <c:v>-9</c:v>
                </c:pt>
                <c:pt idx="19">
                  <c:v>-3</c:v>
                </c:pt>
                <c:pt idx="20">
                  <c:v>-1</c:v>
                </c:pt>
                <c:pt idx="21">
                  <c:v>-15</c:v>
                </c:pt>
                <c:pt idx="22">
                  <c:v>-3</c:v>
                </c:pt>
                <c:pt idx="23">
                  <c:v>2</c:v>
                </c:pt>
                <c:pt idx="24">
                  <c:v>-5</c:v>
                </c:pt>
                <c:pt idx="25">
                  <c:v>-1</c:v>
                </c:pt>
                <c:pt idx="26">
                  <c:v>-5</c:v>
                </c:pt>
                <c:pt idx="27">
                  <c:v>-4</c:v>
                </c:pt>
                <c:pt idx="28">
                  <c:v>-8</c:v>
                </c:pt>
                <c:pt idx="29">
                  <c:v>1</c:v>
                </c:pt>
                <c:pt idx="30">
                  <c:v>-7</c:v>
                </c:pt>
              </c:numCache>
            </c:numRef>
          </c:val>
          <c:smooth val="0"/>
          <c:extLst>
            <c:ext xmlns:c16="http://schemas.microsoft.com/office/drawing/2014/chart" uri="{C3380CC4-5D6E-409C-BE32-E72D297353CC}">
              <c16:uniqueId val="{00000002-BA65-4650-80AF-F7B7372F0AD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97</c:v>
                </c:pt>
                <c:pt idx="1">
                  <c:v>35</c:v>
                </c:pt>
                <c:pt idx="2">
                  <c:v>269</c:v>
                </c:pt>
                <c:pt idx="3">
                  <c:v>275</c:v>
                </c:pt>
                <c:pt idx="4">
                  <c:v>41</c:v>
                </c:pt>
                <c:pt idx="5">
                  <c:v>-81</c:v>
                </c:pt>
                <c:pt idx="6">
                  <c:v>-13</c:v>
                </c:pt>
                <c:pt idx="7">
                  <c:v>280</c:v>
                </c:pt>
                <c:pt idx="8">
                  <c:v>23</c:v>
                </c:pt>
                <c:pt idx="9">
                  <c:v>84</c:v>
                </c:pt>
                <c:pt idx="10">
                  <c:v>-104</c:v>
                </c:pt>
                <c:pt idx="11">
                  <c:v>223</c:v>
                </c:pt>
                <c:pt idx="12">
                  <c:v>100</c:v>
                </c:pt>
                <c:pt idx="13">
                  <c:v>-135</c:v>
                </c:pt>
                <c:pt idx="14">
                  <c:v>352</c:v>
                </c:pt>
                <c:pt idx="15">
                  <c:v>172</c:v>
                </c:pt>
                <c:pt idx="16">
                  <c:v>-58</c:v>
                </c:pt>
                <c:pt idx="17">
                  <c:v>-1117</c:v>
                </c:pt>
                <c:pt idx="18">
                  <c:v>-800</c:v>
                </c:pt>
                <c:pt idx="19">
                  <c:v>-893</c:v>
                </c:pt>
                <c:pt idx="20">
                  <c:v>-674</c:v>
                </c:pt>
                <c:pt idx="21">
                  <c:v>-711</c:v>
                </c:pt>
                <c:pt idx="22">
                  <c:v>-726</c:v>
                </c:pt>
                <c:pt idx="23">
                  <c:v>20473</c:v>
                </c:pt>
                <c:pt idx="24">
                  <c:v>-1298</c:v>
                </c:pt>
                <c:pt idx="25">
                  <c:v>-1251</c:v>
                </c:pt>
                <c:pt idx="26">
                  <c:v>4068</c:v>
                </c:pt>
                <c:pt idx="27">
                  <c:v>-2228</c:v>
                </c:pt>
                <c:pt idx="28">
                  <c:v>-1406</c:v>
                </c:pt>
                <c:pt idx="29">
                  <c:v>-1052</c:v>
                </c:pt>
                <c:pt idx="30">
                  <c:v>-582</c:v>
                </c:pt>
              </c:numCache>
            </c:numRef>
          </c:val>
          <c:smooth val="0"/>
          <c:extLst>
            <c:ext xmlns:c16="http://schemas.microsoft.com/office/drawing/2014/chart" uri="{C3380CC4-5D6E-409C-BE32-E72D297353CC}">
              <c16:uniqueId val="{00000003-BA65-4650-80AF-F7B7372F0ADA}"/>
            </c:ext>
          </c:extLst>
        </c:ser>
        <c:dLbls>
          <c:showLegendKey val="0"/>
          <c:showVal val="0"/>
          <c:showCatName val="0"/>
          <c:showSerName val="0"/>
          <c:showPercent val="0"/>
          <c:showBubbleSize val="0"/>
        </c:dLbls>
        <c:smooth val="0"/>
        <c:axId val="276359120"/>
        <c:axId val="276359776"/>
      </c:lineChart>
      <c:dateAx>
        <c:axId val="27635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59776"/>
        <c:crosses val="autoZero"/>
        <c:auto val="1"/>
        <c:lblOffset val="100"/>
        <c:baseTimeUnit val="days"/>
      </c:dateAx>
      <c:valAx>
        <c:axId val="27635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5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-21</c:v>
                </c:pt>
                <c:pt idx="2">
                  <c:v>-35</c:v>
                </c:pt>
                <c:pt idx="3">
                  <c:v>-37</c:v>
                </c:pt>
                <c:pt idx="4">
                  <c:v>-33</c:v>
                </c:pt>
                <c:pt idx="5">
                  <c:v>-32</c:v>
                </c:pt>
                <c:pt idx="6">
                  <c:v>-28</c:v>
                </c:pt>
              </c:numCache>
            </c:numRef>
          </c:val>
          <c:extLst>
            <c:ext xmlns:c16="http://schemas.microsoft.com/office/drawing/2014/chart" uri="{C3380CC4-5D6E-409C-BE32-E72D297353CC}">
              <c16:uniqueId val="{00000000-350A-4D65-9FDA-21687C428D61}"/>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-2</c:v>
                </c:pt>
                <c:pt idx="2">
                  <c:v>27</c:v>
                </c:pt>
                <c:pt idx="3">
                  <c:v>1</c:v>
                </c:pt>
                <c:pt idx="4">
                  <c:v>7</c:v>
                </c:pt>
                <c:pt idx="5">
                  <c:v>-4</c:v>
                </c:pt>
                <c:pt idx="6">
                  <c:v>5</c:v>
                </c:pt>
              </c:numCache>
            </c:numRef>
          </c:val>
          <c:extLst>
            <c:ext xmlns:c16="http://schemas.microsoft.com/office/drawing/2014/chart" uri="{C3380CC4-5D6E-409C-BE32-E72D297353CC}">
              <c16:uniqueId val="{00000001-350A-4D65-9FDA-21687C428D61}"/>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-2</c:v>
                </c:pt>
                <c:pt idx="4">
                  <c:v>-1</c:v>
                </c:pt>
                <c:pt idx="5">
                  <c:v>-5</c:v>
                </c:pt>
                <c:pt idx="6">
                  <c:v>0</c:v>
                </c:pt>
              </c:numCache>
            </c:numRef>
          </c:val>
          <c:extLst>
            <c:ext xmlns:c16="http://schemas.microsoft.com/office/drawing/2014/chart" uri="{C3380CC4-5D6E-409C-BE32-E72D297353CC}">
              <c16:uniqueId val="{00000002-350A-4D65-9FDA-21687C428D61}"/>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4037</c:v>
                </c:pt>
                <c:pt idx="1">
                  <c:v>-561</c:v>
                </c:pt>
                <c:pt idx="2">
                  <c:v>-447</c:v>
                </c:pt>
                <c:pt idx="3">
                  <c:v>799</c:v>
                </c:pt>
                <c:pt idx="4">
                  <c:v>-763</c:v>
                </c:pt>
                <c:pt idx="5">
                  <c:v>-278</c:v>
                </c:pt>
                <c:pt idx="6">
                  <c:v>-310</c:v>
                </c:pt>
              </c:numCache>
            </c:numRef>
          </c:val>
          <c:extLst>
            <c:ext xmlns:c16="http://schemas.microsoft.com/office/drawing/2014/chart" uri="{C3380CC4-5D6E-409C-BE32-E72D297353CC}">
              <c16:uniqueId val="{00000003-350A-4D65-9FDA-21687C428D61}"/>
            </c:ext>
          </c:extLst>
        </c:ser>
        <c:dLbls>
          <c:showLegendKey val="0"/>
          <c:showVal val="0"/>
          <c:showCatName val="0"/>
          <c:showSerName val="0"/>
          <c:showPercent val="0"/>
          <c:showBubbleSize val="0"/>
        </c:dLbls>
        <c:gapWidth val="219"/>
        <c:overlap val="-27"/>
        <c:axId val="325171536"/>
        <c:axId val="325167928"/>
      </c:barChart>
      <c:catAx>
        <c:axId val="32517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67928"/>
        <c:crosses val="autoZero"/>
        <c:auto val="1"/>
        <c:lblAlgn val="ctr"/>
        <c:lblOffset val="100"/>
        <c:noMultiLvlLbl val="0"/>
      </c:catAx>
      <c:valAx>
        <c:axId val="32516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7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-2.7329684820409802E-3</c:v>
                </c:pt>
                <c:pt idx="1">
                  <c:v>-1.9521736966068299E-3</c:v>
                </c:pt>
                <c:pt idx="2">
                  <c:v>-1.56176944573778E-3</c:v>
                </c:pt>
                <c:pt idx="3">
                  <c:v>-1.2689574928523501E-3</c:v>
                </c:pt>
                <c:pt idx="4">
                  <c:v>-2.6355605446825099E-3</c:v>
                </c:pt>
                <c:pt idx="5">
                  <c:v>-2.5380140820735202E-3</c:v>
                </c:pt>
                <c:pt idx="6">
                  <c:v>-2.9285521140729599E-3</c:v>
                </c:pt>
                <c:pt idx="7">
                  <c:v>-2.0500465165316701E-3</c:v>
                </c:pt>
                <c:pt idx="8">
                  <c:v>-2.1477118083147702E-3</c:v>
                </c:pt>
                <c:pt idx="9">
                  <c:v>-2.0501325752398701E-3</c:v>
                </c:pt>
                <c:pt idx="10">
                  <c:v>-1.3667830710248801E-3</c:v>
                </c:pt>
                <c:pt idx="11">
                  <c:v>-4.5885487396623396E-3</c:v>
                </c:pt>
                <c:pt idx="12">
                  <c:v>-5.1745583563259498E-3</c:v>
                </c:pt>
                <c:pt idx="13">
                  <c:v>-2.2456792642764202E-3</c:v>
                </c:pt>
                <c:pt idx="14">
                  <c:v>-2.9292126471685302E-3</c:v>
                </c:pt>
                <c:pt idx="15">
                  <c:v>-2.7340118890459902E-3</c:v>
                </c:pt>
                <c:pt idx="16">
                  <c:v>-1.8552730766676999E-3</c:v>
                </c:pt>
                <c:pt idx="17">
                  <c:v>-2.2458985498330702E-3</c:v>
                </c:pt>
                <c:pt idx="18">
                  <c:v>-4.5895479392929796E-3</c:v>
                </c:pt>
                <c:pt idx="19">
                  <c:v>-3.8085230840443399E-3</c:v>
                </c:pt>
                <c:pt idx="20">
                  <c:v>-3.2227191937342502E-3</c:v>
                </c:pt>
                <c:pt idx="21">
                  <c:v>-4.1994361036264598E-3</c:v>
                </c:pt>
                <c:pt idx="22">
                  <c:v>-4.2972778698002903E-3</c:v>
                </c:pt>
                <c:pt idx="23">
                  <c:v>-4.1021233371749998E-3</c:v>
                </c:pt>
                <c:pt idx="24">
                  <c:v>-3.1255555186566401E-3</c:v>
                </c:pt>
                <c:pt idx="25">
                  <c:v>-1.66050326923791E-3</c:v>
                </c:pt>
                <c:pt idx="26">
                  <c:v>-2.93034854542382E-3</c:v>
                </c:pt>
                <c:pt idx="27">
                  <c:v>-4.5910139205402904E-3</c:v>
                </c:pt>
                <c:pt idx="28">
                  <c:v>-3.6143683842405701E-3</c:v>
                </c:pt>
                <c:pt idx="29">
                  <c:v>-2.63760739702341E-3</c:v>
                </c:pt>
                <c:pt idx="30">
                  <c:v>-3.7122861039361999E-3</c:v>
                </c:pt>
              </c:numCache>
            </c:numRef>
          </c:val>
          <c:smooth val="0"/>
          <c:extLst>
            <c:ext xmlns:c16="http://schemas.microsoft.com/office/drawing/2014/chart" uri="{C3380CC4-5D6E-409C-BE32-E72D297353CC}">
              <c16:uniqueId val="{00000000-97F8-452E-AF76-A4EA07B1B3E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-2.8973547151450699E-3</c:v>
                </c:pt>
                <c:pt idx="1">
                  <c:v>-2.8974386642208298E-3</c:v>
                </c:pt>
                <c:pt idx="2">
                  <c:v>-3.3970954833617301E-3</c:v>
                </c:pt>
                <c:pt idx="3">
                  <c:v>-4.0966366613010702E-3</c:v>
                </c:pt>
                <c:pt idx="4">
                  <c:v>3.9968824317032697E-3</c:v>
                </c:pt>
                <c:pt idx="5">
                  <c:v>-3.9967226873963401E-4</c:v>
                </c:pt>
                <c:pt idx="6">
                  <c:v>-1.0991031318444101E-3</c:v>
                </c:pt>
                <c:pt idx="7">
                  <c:v>2.29814998925865E-3</c:v>
                </c:pt>
                <c:pt idx="8">
                  <c:v>2.0982626385352898E-3</c:v>
                </c:pt>
                <c:pt idx="9">
                  <c:v>2.4978793004738998E-3</c:v>
                </c:pt>
                <c:pt idx="10">
                  <c:v>-1.99825352641791E-4</c:v>
                </c:pt>
                <c:pt idx="11">
                  <c:v>4.9956437986076099E-4</c:v>
                </c:pt>
                <c:pt idx="12">
                  <c:v>-6.99386637918545E-4</c:v>
                </c:pt>
                <c:pt idx="13">
                  <c:v>1.1989569074904801E-3</c:v>
                </c:pt>
                <c:pt idx="14">
                  <c:v>2.99735633171543E-4</c:v>
                </c:pt>
                <c:pt idx="15">
                  <c:v>1.3987620955454401E-3</c:v>
                </c:pt>
                <c:pt idx="16">
                  <c:v>2.3978443379401898E-3</c:v>
                </c:pt>
                <c:pt idx="17">
                  <c:v>1.19889342137207E-3</c:v>
                </c:pt>
                <c:pt idx="18">
                  <c:v>3.2969173822475998E-3</c:v>
                </c:pt>
                <c:pt idx="19">
                  <c:v>8.9912964250605403E-4</c:v>
                </c:pt>
                <c:pt idx="20">
                  <c:v>1.2987311396765401E-3</c:v>
                </c:pt>
                <c:pt idx="21">
                  <c:v>-1.29871427286986E-3</c:v>
                </c:pt>
                <c:pt idx="22">
                  <c:v>-1.5984383257557401E-3</c:v>
                </c:pt>
                <c:pt idx="23">
                  <c:v>3.39673573695678E-3</c:v>
                </c:pt>
                <c:pt idx="24">
                  <c:v>2.2977137747940799E-3</c:v>
                </c:pt>
                <c:pt idx="25">
                  <c:v>3.09684740933729E-3</c:v>
                </c:pt>
                <c:pt idx="26">
                  <c:v>3.9958083969915599E-4</c:v>
                </c:pt>
                <c:pt idx="27">
                  <c:v>1.39852735069971E-3</c:v>
                </c:pt>
                <c:pt idx="28">
                  <c:v>-4.9946706863776395E-4</c:v>
                </c:pt>
                <c:pt idx="29">
                  <c:v>3.2964991179367498E-3</c:v>
                </c:pt>
                <c:pt idx="30">
                  <c:v>1.99781239542701E-3</c:v>
                </c:pt>
              </c:numCache>
            </c:numRef>
          </c:val>
          <c:smooth val="0"/>
          <c:extLst>
            <c:ext xmlns:c16="http://schemas.microsoft.com/office/drawing/2014/chart" uri="{C3380CC4-5D6E-409C-BE32-E72D297353CC}">
              <c16:uniqueId val="{00000001-97F8-452E-AF76-A4EA07B1B3E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1.3002294905050699E-3</c:v>
                </c:pt>
                <c:pt idx="1">
                  <c:v>6.5010629237880401E-4</c:v>
                </c:pt>
                <c:pt idx="2">
                  <c:v>2.6004082640974598E-3</c:v>
                </c:pt>
                <c:pt idx="3">
                  <c:v>6.5008516115611103E-4</c:v>
                </c:pt>
                <c:pt idx="4">
                  <c:v>-6.5008093507641705E-4</c:v>
                </c:pt>
                <c:pt idx="5">
                  <c:v>1.95025548346833E-3</c:v>
                </c:pt>
                <c:pt idx="6">
                  <c:v>-6.5007248308186403E-4</c:v>
                </c:pt>
                <c:pt idx="7">
                  <c:v>0</c:v>
                </c:pt>
                <c:pt idx="8">
                  <c:v>0</c:v>
                </c:pt>
                <c:pt idx="9">
                  <c:v>-2.60030683620667E-3</c:v>
                </c:pt>
                <c:pt idx="10">
                  <c:v>0</c:v>
                </c:pt>
                <c:pt idx="11">
                  <c:v>6.5009361348034099E-4</c:v>
                </c:pt>
                <c:pt idx="12">
                  <c:v>-1.3001787745815E-3</c:v>
                </c:pt>
                <c:pt idx="13">
                  <c:v>1.30019567944976E-3</c:v>
                </c:pt>
                <c:pt idx="14">
                  <c:v>-2.60035754916301E-3</c:v>
                </c:pt>
                <c:pt idx="15">
                  <c:v>0</c:v>
                </c:pt>
                <c:pt idx="16">
                  <c:v>1.30021258475761E-3</c:v>
                </c:pt>
                <c:pt idx="17">
                  <c:v>3.90058703834927E-3</c:v>
                </c:pt>
                <c:pt idx="18">
                  <c:v>-5.8506523477367704E-3</c:v>
                </c:pt>
                <c:pt idx="19">
                  <c:v>-1.9503315563645801E-3</c:v>
                </c:pt>
                <c:pt idx="20">
                  <c:v>-6.5012319834608701E-4</c:v>
                </c:pt>
                <c:pt idx="21">
                  <c:v>-9.7519113746294302E-3</c:v>
                </c:pt>
                <c:pt idx="22">
                  <c:v>-1.9505724930267E-3</c:v>
                </c:pt>
                <c:pt idx="23">
                  <c:v>1.30040702739958E-3</c:v>
                </c:pt>
                <c:pt idx="24">
                  <c:v>-3.2509752925877801E-3</c:v>
                </c:pt>
                <c:pt idx="25">
                  <c:v>-6.50216196885464E-4</c:v>
                </c:pt>
                <c:pt idx="26">
                  <c:v>-3.25110212361991E-3</c:v>
                </c:pt>
                <c:pt idx="27">
                  <c:v>-2.6009662589652101E-3</c:v>
                </c:pt>
                <c:pt idx="28">
                  <c:v>-5.2020678219592302E-3</c:v>
                </c:pt>
                <c:pt idx="29">
                  <c:v>6.5029230639172299E-4</c:v>
                </c:pt>
                <c:pt idx="30">
                  <c:v>-4.5520165433286901E-3</c:v>
                </c:pt>
              </c:numCache>
            </c:numRef>
          </c:val>
          <c:smooth val="0"/>
          <c:extLst>
            <c:ext xmlns:c16="http://schemas.microsoft.com/office/drawing/2014/chart" uri="{C3380CC4-5D6E-409C-BE32-E72D297353CC}">
              <c16:uniqueId val="{00000002-97F8-452E-AF76-A4EA07B1B3E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6.0738771311011899E-3</c:v>
                </c:pt>
                <c:pt idx="1">
                  <c:v>2.19147204307808E-3</c:v>
                </c:pt>
                <c:pt idx="2">
                  <c:v>1.68426588860679E-2</c:v>
                </c:pt>
                <c:pt idx="3">
                  <c:v>1.7215432038482401E-2</c:v>
                </c:pt>
                <c:pt idx="4">
                  <c:v>2.5662226266978498E-3</c:v>
                </c:pt>
                <c:pt idx="5">
                  <c:v>-5.0697243572090196E-3</c:v>
                </c:pt>
                <c:pt idx="6">
                  <c:v>-8.1370071712070103E-4</c:v>
                </c:pt>
                <c:pt idx="7">
                  <c:v>1.75260042087447E-2</c:v>
                </c:pt>
                <c:pt idx="8">
                  <c:v>1.4393837935398001E-3</c:v>
                </c:pt>
                <c:pt idx="9">
                  <c:v>5.25680427603479E-3</c:v>
                </c:pt>
                <c:pt idx="10">
                  <c:v>-6.5080822246126897E-3</c:v>
                </c:pt>
                <c:pt idx="11">
                  <c:v>1.3955738405628901E-2</c:v>
                </c:pt>
                <c:pt idx="12">
                  <c:v>6.2573054040592404E-3</c:v>
                </c:pt>
                <c:pt idx="13">
                  <c:v>-8.4468337512951797E-3</c:v>
                </c:pt>
                <c:pt idx="14">
                  <c:v>2.2026197408542801E-2</c:v>
                </c:pt>
                <c:pt idx="15">
                  <c:v>1.07604308926966E-2</c:v>
                </c:pt>
                <c:pt idx="16">
                  <c:v>-3.6281269919511902E-3</c:v>
                </c:pt>
                <c:pt idx="17">
                  <c:v>-6.9875256714937106E-2</c:v>
                </c:pt>
                <c:pt idx="18">
                  <c:v>-5.0079940104391603E-2</c:v>
                </c:pt>
                <c:pt idx="19">
                  <c:v>-5.5929742723183497E-2</c:v>
                </c:pt>
                <c:pt idx="20">
                  <c:v>-4.22371131371835E-2</c:v>
                </c:pt>
                <c:pt idx="21">
                  <c:v>-4.4574594737940898E-2</c:v>
                </c:pt>
                <c:pt idx="22">
                  <c:v>-4.5535284200385398E-2</c:v>
                </c:pt>
                <c:pt idx="23">
                  <c:v>1.28466744726858</c:v>
                </c:pt>
                <c:pt idx="24">
                  <c:v>-8.04155837719122E-2</c:v>
                </c:pt>
                <c:pt idx="25">
                  <c:v>-7.7566146686201806E-2</c:v>
                </c:pt>
                <c:pt idx="26">
                  <c:v>0.25242528075176601</c:v>
                </c:pt>
                <c:pt idx="27">
                  <c:v>-0.13790252000143599</c:v>
                </c:pt>
                <c:pt idx="28">
                  <c:v>-8.7144835211967697E-2</c:v>
                </c:pt>
                <c:pt idx="29">
                  <c:v>-6.5260545905707207E-2</c:v>
                </c:pt>
                <c:pt idx="30">
                  <c:v>-3.6127795558888301E-2</c:v>
                </c:pt>
              </c:numCache>
            </c:numRef>
          </c:val>
          <c:smooth val="0"/>
          <c:extLst>
            <c:ext xmlns:c16="http://schemas.microsoft.com/office/drawing/2014/chart" uri="{C3380CC4-5D6E-409C-BE32-E72D297353CC}">
              <c16:uniqueId val="{00000003-97F8-452E-AF76-A4EA07B1B3E5}"/>
            </c:ext>
          </c:extLst>
        </c:ser>
        <c:dLbls>
          <c:showLegendKey val="0"/>
          <c:showVal val="0"/>
          <c:showCatName val="0"/>
          <c:showSerName val="0"/>
          <c:showPercent val="0"/>
          <c:showBubbleSize val="0"/>
        </c:dLbls>
        <c:smooth val="0"/>
        <c:axId val="272393032"/>
        <c:axId val="330642672"/>
      </c:lineChart>
      <c:dateAx>
        <c:axId val="27239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42672"/>
        <c:crosses val="autoZero"/>
        <c:auto val="1"/>
        <c:lblOffset val="100"/>
        <c:baseTimeUnit val="days"/>
      </c:dateAx>
      <c:valAx>
        <c:axId val="33064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9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c:v>
                </c:pt>
                <c:pt idx="1">
                  <c:v>0</c:v>
                </c:pt>
                <c:pt idx="2">
                  <c:v>0</c:v>
                </c:pt>
                <c:pt idx="3">
                  <c:v>1</c:v>
                </c:pt>
                <c:pt idx="4">
                  <c:v>1</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B61-4914-8BA3-FCB38B42C49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1</c:v>
                </c:pt>
                <c:pt idx="2">
                  <c:v>4</c:v>
                </c:pt>
                <c:pt idx="3">
                  <c:v>4</c:v>
                </c:pt>
                <c:pt idx="4">
                  <c:v>4</c:v>
                </c:pt>
                <c:pt idx="5">
                  <c:v>4</c:v>
                </c:pt>
                <c:pt idx="6">
                  <c:v>3</c:v>
                </c:pt>
                <c:pt idx="7">
                  <c:v>0</c:v>
                </c:pt>
                <c:pt idx="8">
                  <c:v>0</c:v>
                </c:pt>
                <c:pt idx="9">
                  <c:v>2</c:v>
                </c:pt>
                <c:pt idx="10">
                  <c:v>3</c:v>
                </c:pt>
                <c:pt idx="11">
                  <c:v>4</c:v>
                </c:pt>
                <c:pt idx="12">
                  <c:v>3</c:v>
                </c:pt>
                <c:pt idx="13">
                  <c:v>2</c:v>
                </c:pt>
                <c:pt idx="14">
                  <c:v>0</c:v>
                </c:pt>
                <c:pt idx="15">
                  <c:v>1</c:v>
                </c:pt>
                <c:pt idx="16">
                  <c:v>3</c:v>
                </c:pt>
                <c:pt idx="17">
                  <c:v>2</c:v>
                </c:pt>
                <c:pt idx="18">
                  <c:v>2</c:v>
                </c:pt>
                <c:pt idx="19">
                  <c:v>4</c:v>
                </c:pt>
                <c:pt idx="20">
                  <c:v>5</c:v>
                </c:pt>
                <c:pt idx="21">
                  <c:v>0</c:v>
                </c:pt>
                <c:pt idx="22">
                  <c:v>0</c:v>
                </c:pt>
                <c:pt idx="23">
                  <c:v>3</c:v>
                </c:pt>
                <c:pt idx="24">
                  <c:v>1</c:v>
                </c:pt>
                <c:pt idx="25">
                  <c:v>4</c:v>
                </c:pt>
                <c:pt idx="26">
                  <c:v>3</c:v>
                </c:pt>
                <c:pt idx="27">
                  <c:v>4</c:v>
                </c:pt>
                <c:pt idx="28">
                  <c:v>0</c:v>
                </c:pt>
                <c:pt idx="29">
                  <c:v>1</c:v>
                </c:pt>
                <c:pt idx="30">
                  <c:v>3</c:v>
                </c:pt>
              </c:numCache>
            </c:numRef>
          </c:val>
          <c:smooth val="0"/>
          <c:extLst>
            <c:ext xmlns:c16="http://schemas.microsoft.com/office/drawing/2014/chart" uri="{C3380CC4-5D6E-409C-BE32-E72D297353CC}">
              <c16:uniqueId val="{00000001-0B61-4914-8BA3-FCB38B42C49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1</c:v>
                </c:pt>
                <c:pt idx="18">
                  <c:v>1</c:v>
                </c:pt>
                <c:pt idx="19">
                  <c:v>0</c:v>
                </c:pt>
                <c:pt idx="20">
                  <c:v>1</c:v>
                </c:pt>
                <c:pt idx="21">
                  <c:v>0</c:v>
                </c:pt>
                <c:pt idx="22">
                  <c:v>1</c:v>
                </c:pt>
                <c:pt idx="23">
                  <c:v>0</c:v>
                </c:pt>
                <c:pt idx="24">
                  <c:v>1</c:v>
                </c:pt>
                <c:pt idx="25">
                  <c:v>0</c:v>
                </c:pt>
                <c:pt idx="26">
                  <c:v>0</c:v>
                </c:pt>
                <c:pt idx="27">
                  <c:v>1</c:v>
                </c:pt>
                <c:pt idx="28">
                  <c:v>1</c:v>
                </c:pt>
                <c:pt idx="29">
                  <c:v>1</c:v>
                </c:pt>
                <c:pt idx="30">
                  <c:v>0</c:v>
                </c:pt>
              </c:numCache>
            </c:numRef>
          </c:val>
          <c:smooth val="0"/>
          <c:extLst>
            <c:ext xmlns:c16="http://schemas.microsoft.com/office/drawing/2014/chart" uri="{C3380CC4-5D6E-409C-BE32-E72D297353CC}">
              <c16:uniqueId val="{00000002-0B61-4914-8BA3-FCB38B42C49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c:v>
                </c:pt>
                <c:pt idx="1">
                  <c:v>0</c:v>
                </c:pt>
                <c:pt idx="2">
                  <c:v>2</c:v>
                </c:pt>
                <c:pt idx="3">
                  <c:v>0</c:v>
                </c:pt>
                <c:pt idx="4">
                  <c:v>0</c:v>
                </c:pt>
                <c:pt idx="5">
                  <c:v>1</c:v>
                </c:pt>
                <c:pt idx="6">
                  <c:v>0</c:v>
                </c:pt>
                <c:pt idx="7">
                  <c:v>1</c:v>
                </c:pt>
                <c:pt idx="8">
                  <c:v>0</c:v>
                </c:pt>
                <c:pt idx="9">
                  <c:v>0</c:v>
                </c:pt>
                <c:pt idx="10">
                  <c:v>1</c:v>
                </c:pt>
                <c:pt idx="11">
                  <c:v>0</c:v>
                </c:pt>
                <c:pt idx="12">
                  <c:v>1</c:v>
                </c:pt>
                <c:pt idx="13">
                  <c:v>2</c:v>
                </c:pt>
                <c:pt idx="14">
                  <c:v>0</c:v>
                </c:pt>
                <c:pt idx="15">
                  <c:v>0</c:v>
                </c:pt>
                <c:pt idx="16">
                  <c:v>0</c:v>
                </c:pt>
                <c:pt idx="17">
                  <c:v>1</c:v>
                </c:pt>
                <c:pt idx="18">
                  <c:v>0</c:v>
                </c:pt>
                <c:pt idx="19">
                  <c:v>1</c:v>
                </c:pt>
                <c:pt idx="20">
                  <c:v>1</c:v>
                </c:pt>
                <c:pt idx="21">
                  <c:v>0</c:v>
                </c:pt>
                <c:pt idx="22">
                  <c:v>0</c:v>
                </c:pt>
                <c:pt idx="23">
                  <c:v>0</c:v>
                </c:pt>
                <c:pt idx="24">
                  <c:v>1</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3-0B61-4914-8BA3-FCB38B42C491}"/>
            </c:ext>
          </c:extLst>
        </c:ser>
        <c:dLbls>
          <c:showLegendKey val="0"/>
          <c:showVal val="0"/>
          <c:showCatName val="0"/>
          <c:showSerName val="0"/>
          <c:showPercent val="0"/>
          <c:showBubbleSize val="0"/>
        </c:dLbls>
        <c:smooth val="0"/>
        <c:axId val="334683832"/>
        <c:axId val="334681536"/>
      </c:lineChart>
      <c:dateAx>
        <c:axId val="334683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81536"/>
        <c:crosses val="autoZero"/>
        <c:auto val="1"/>
        <c:lblOffset val="100"/>
        <c:baseTimeUnit val="days"/>
      </c:dateAx>
      <c:valAx>
        <c:axId val="33468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8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2</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07DE-4C73-B4DC-CAF206068EE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16</c:v>
                </c:pt>
                <c:pt idx="11">
                  <c:v>5</c:v>
                </c:pt>
                <c:pt idx="12">
                  <c:v>10</c:v>
                </c:pt>
                <c:pt idx="13">
                  <c:v>0</c:v>
                </c:pt>
                <c:pt idx="14">
                  <c:v>9</c:v>
                </c:pt>
                <c:pt idx="15">
                  <c:v>7</c:v>
                </c:pt>
                <c:pt idx="16">
                  <c:v>11</c:v>
                </c:pt>
                <c:pt idx="17">
                  <c:v>3</c:v>
                </c:pt>
                <c:pt idx="18">
                  <c:v>4</c:v>
                </c:pt>
                <c:pt idx="19">
                  <c:v>0</c:v>
                </c:pt>
                <c:pt idx="20">
                  <c:v>2</c:v>
                </c:pt>
                <c:pt idx="21">
                  <c:v>0</c:v>
                </c:pt>
                <c:pt idx="22">
                  <c:v>0</c:v>
                </c:pt>
                <c:pt idx="23">
                  <c:v>0</c:v>
                </c:pt>
              </c:numCache>
            </c:numRef>
          </c:val>
          <c:smooth val="0"/>
          <c:extLst>
            <c:ext xmlns:c16="http://schemas.microsoft.com/office/drawing/2014/chart" uri="{C3380CC4-5D6E-409C-BE32-E72D297353CC}">
              <c16:uniqueId val="{00000001-07DE-4C73-B4DC-CAF206068EE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1</c:v>
                </c:pt>
                <c:pt idx="17">
                  <c:v>0</c:v>
                </c:pt>
                <c:pt idx="18">
                  <c:v>1</c:v>
                </c:pt>
                <c:pt idx="19">
                  <c:v>3</c:v>
                </c:pt>
                <c:pt idx="20">
                  <c:v>1</c:v>
                </c:pt>
                <c:pt idx="21">
                  <c:v>1</c:v>
                </c:pt>
                <c:pt idx="22">
                  <c:v>1</c:v>
                </c:pt>
                <c:pt idx="23">
                  <c:v>1</c:v>
                </c:pt>
              </c:numCache>
            </c:numRef>
          </c:val>
          <c:smooth val="0"/>
          <c:extLst>
            <c:ext xmlns:c16="http://schemas.microsoft.com/office/drawing/2014/chart" uri="{C3380CC4-5D6E-409C-BE32-E72D297353CC}">
              <c16:uniqueId val="{00000002-07DE-4C73-B4DC-CAF206068EE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2</c:v>
                </c:pt>
                <c:pt idx="15">
                  <c:v>1</c:v>
                </c:pt>
                <c:pt idx="16">
                  <c:v>2</c:v>
                </c:pt>
                <c:pt idx="17">
                  <c:v>3</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3-07DE-4C73-B4DC-CAF206068EE4}"/>
            </c:ext>
          </c:extLst>
        </c:ser>
        <c:dLbls>
          <c:showLegendKey val="0"/>
          <c:showVal val="0"/>
          <c:showCatName val="0"/>
          <c:showSerName val="0"/>
          <c:showPercent val="0"/>
          <c:showBubbleSize val="0"/>
        </c:dLbls>
        <c:smooth val="0"/>
        <c:axId val="334673336"/>
        <c:axId val="334672680"/>
      </c:lineChart>
      <c:catAx>
        <c:axId val="33467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72680"/>
        <c:crosses val="autoZero"/>
        <c:auto val="1"/>
        <c:lblAlgn val="ctr"/>
        <c:lblOffset val="100"/>
        <c:noMultiLvlLbl val="0"/>
      </c:catAx>
      <c:valAx>
        <c:axId val="33467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7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0</c:v>
                </c:pt>
                <c:pt idx="4">
                  <c:v>0</c:v>
                </c:pt>
                <c:pt idx="5">
                  <c:v>1</c:v>
                </c:pt>
                <c:pt idx="6">
                  <c:v>0</c:v>
                </c:pt>
              </c:numCache>
            </c:numRef>
          </c:val>
          <c:extLst>
            <c:ext xmlns:c16="http://schemas.microsoft.com/office/drawing/2014/chart" uri="{C3380CC4-5D6E-409C-BE32-E72D297353CC}">
              <c16:uniqueId val="{00000000-6F76-46E8-ADC0-D46A786C6021}"/>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10</c:v>
                </c:pt>
                <c:pt idx="2">
                  <c:v>14</c:v>
                </c:pt>
                <c:pt idx="3">
                  <c:v>14</c:v>
                </c:pt>
                <c:pt idx="4">
                  <c:v>14</c:v>
                </c:pt>
                <c:pt idx="5">
                  <c:v>0</c:v>
                </c:pt>
                <c:pt idx="6">
                  <c:v>3</c:v>
                </c:pt>
              </c:numCache>
            </c:numRef>
          </c:val>
          <c:extLst>
            <c:ext xmlns:c16="http://schemas.microsoft.com/office/drawing/2014/chart" uri="{C3380CC4-5D6E-409C-BE32-E72D297353CC}">
              <c16:uniqueId val="{00000001-6F76-46E8-ADC0-D46A786C6021}"/>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1</c:v>
                </c:pt>
                <c:pt idx="4">
                  <c:v>2</c:v>
                </c:pt>
                <c:pt idx="5">
                  <c:v>1</c:v>
                </c:pt>
                <c:pt idx="6">
                  <c:v>2</c:v>
                </c:pt>
              </c:numCache>
            </c:numRef>
          </c:val>
          <c:extLst>
            <c:ext xmlns:c16="http://schemas.microsoft.com/office/drawing/2014/chart" uri="{C3380CC4-5D6E-409C-BE32-E72D297353CC}">
              <c16:uniqueId val="{00000002-6F76-46E8-ADC0-D46A786C6021}"/>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3</c:v>
                </c:pt>
                <c:pt idx="2">
                  <c:v>0</c:v>
                </c:pt>
                <c:pt idx="3">
                  <c:v>4</c:v>
                </c:pt>
                <c:pt idx="4">
                  <c:v>3</c:v>
                </c:pt>
                <c:pt idx="5">
                  <c:v>3</c:v>
                </c:pt>
                <c:pt idx="6">
                  <c:v>0</c:v>
                </c:pt>
              </c:numCache>
            </c:numRef>
          </c:val>
          <c:extLst>
            <c:ext xmlns:c16="http://schemas.microsoft.com/office/drawing/2014/chart" uri="{C3380CC4-5D6E-409C-BE32-E72D297353CC}">
              <c16:uniqueId val="{00000003-6F76-46E8-ADC0-D46A786C6021}"/>
            </c:ext>
          </c:extLst>
        </c:ser>
        <c:dLbls>
          <c:showLegendKey val="0"/>
          <c:showVal val="0"/>
          <c:showCatName val="0"/>
          <c:showSerName val="0"/>
          <c:showPercent val="0"/>
          <c:showBubbleSize val="0"/>
        </c:dLbls>
        <c:gapWidth val="219"/>
        <c:overlap val="-27"/>
        <c:axId val="334674976"/>
        <c:axId val="334677928"/>
      </c:barChart>
      <c:catAx>
        <c:axId val="33467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77928"/>
        <c:crosses val="autoZero"/>
        <c:auto val="1"/>
        <c:lblAlgn val="ctr"/>
        <c:lblOffset val="100"/>
        <c:noMultiLvlLbl val="0"/>
      </c:catAx>
      <c:valAx>
        <c:axId val="33467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7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328</c:v>
                </c:pt>
                <c:pt idx="1">
                  <c:v>3844</c:v>
                </c:pt>
                <c:pt idx="2">
                  <c:v>123</c:v>
                </c:pt>
                <c:pt idx="3">
                  <c:v>762</c:v>
                </c:pt>
              </c:numCache>
            </c:numRef>
          </c:val>
          <c:extLst>
            <c:ext xmlns:c16="http://schemas.microsoft.com/office/drawing/2014/chart" uri="{C3380CC4-5D6E-409C-BE32-E72D297353CC}">
              <c16:uniqueId val="{00000000-DA09-498D-AB08-FA2D01F09942}"/>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34</c:v>
                </c:pt>
                <c:pt idx="1">
                  <c:v>258</c:v>
                </c:pt>
                <c:pt idx="2">
                  <c:v>11</c:v>
                </c:pt>
                <c:pt idx="3">
                  <c:v>119</c:v>
                </c:pt>
              </c:numCache>
            </c:numRef>
          </c:val>
          <c:extLst>
            <c:ext xmlns:c16="http://schemas.microsoft.com/office/drawing/2014/chart" uri="{C3380CC4-5D6E-409C-BE32-E72D297353CC}">
              <c16:uniqueId val="{00000001-DA09-498D-AB08-FA2D01F09942}"/>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14</c:v>
                </c:pt>
                <c:pt idx="1">
                  <c:v>8</c:v>
                </c:pt>
                <c:pt idx="2">
                  <c:v>1</c:v>
                </c:pt>
                <c:pt idx="3">
                  <c:v>0</c:v>
                </c:pt>
              </c:numCache>
            </c:numRef>
          </c:val>
          <c:extLst>
            <c:ext xmlns:c16="http://schemas.microsoft.com/office/drawing/2014/chart" uri="{C3380CC4-5D6E-409C-BE32-E72D297353CC}">
              <c16:uniqueId val="{00000002-DA09-498D-AB08-FA2D01F09942}"/>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1</c:v>
                </c:pt>
                <c:pt idx="1">
                  <c:v>4</c:v>
                </c:pt>
                <c:pt idx="2">
                  <c:v>0</c:v>
                </c:pt>
                <c:pt idx="3">
                  <c:v>0</c:v>
                </c:pt>
              </c:numCache>
            </c:numRef>
          </c:val>
          <c:extLst>
            <c:ext xmlns:c16="http://schemas.microsoft.com/office/drawing/2014/chart" uri="{C3380CC4-5D6E-409C-BE32-E72D297353CC}">
              <c16:uniqueId val="{00000003-DA09-498D-AB08-FA2D01F09942}"/>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0</c:v>
                </c:pt>
                <c:pt idx="1">
                  <c:v>2</c:v>
                </c:pt>
                <c:pt idx="2">
                  <c:v>0</c:v>
                </c:pt>
                <c:pt idx="3">
                  <c:v>0</c:v>
                </c:pt>
              </c:numCache>
            </c:numRef>
          </c:val>
          <c:extLst>
            <c:ext xmlns:c16="http://schemas.microsoft.com/office/drawing/2014/chart" uri="{C3380CC4-5D6E-409C-BE32-E72D297353CC}">
              <c16:uniqueId val="{00000004-DA09-498D-AB08-FA2D01F09942}"/>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0</c:v>
                </c:pt>
                <c:pt idx="1">
                  <c:v>3</c:v>
                </c:pt>
                <c:pt idx="2">
                  <c:v>0</c:v>
                </c:pt>
                <c:pt idx="3">
                  <c:v>0</c:v>
                </c:pt>
              </c:numCache>
            </c:numRef>
          </c:val>
          <c:extLst>
            <c:ext xmlns:c16="http://schemas.microsoft.com/office/drawing/2014/chart" uri="{C3380CC4-5D6E-409C-BE32-E72D297353CC}">
              <c16:uniqueId val="{00000005-DA09-498D-AB08-FA2D01F0994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59</c:v>
                </c:pt>
                <c:pt idx="1">
                  <c:v>308</c:v>
                </c:pt>
                <c:pt idx="2">
                  <c:v>13</c:v>
                </c:pt>
                <c:pt idx="3">
                  <c:v>44</c:v>
                </c:pt>
              </c:numCache>
            </c:numRef>
          </c:val>
          <c:extLst>
            <c:ext xmlns:c16="http://schemas.microsoft.com/office/drawing/2014/chart" uri="{C3380CC4-5D6E-409C-BE32-E72D297353CC}">
              <c16:uniqueId val="{00000006-DA09-498D-AB08-FA2D01F0994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29</c:v>
                </c:pt>
                <c:pt idx="1">
                  <c:v>201</c:v>
                </c:pt>
                <c:pt idx="2">
                  <c:v>11</c:v>
                </c:pt>
                <c:pt idx="3">
                  <c:v>79</c:v>
                </c:pt>
              </c:numCache>
            </c:numRef>
          </c:val>
          <c:extLst>
            <c:ext xmlns:c16="http://schemas.microsoft.com/office/drawing/2014/chart" uri="{C3380CC4-5D6E-409C-BE32-E72D297353CC}">
              <c16:uniqueId val="{00000007-DA09-498D-AB08-FA2D01F09942}"/>
            </c:ext>
          </c:extLst>
        </c:ser>
        <c:dLbls>
          <c:showLegendKey val="0"/>
          <c:showVal val="0"/>
          <c:showCatName val="0"/>
          <c:showSerName val="0"/>
          <c:showPercent val="0"/>
          <c:showBubbleSize val="0"/>
        </c:dLbls>
        <c:gapWidth val="150"/>
        <c:overlap val="100"/>
        <c:axId val="334681208"/>
        <c:axId val="334671368"/>
      </c:barChart>
      <c:catAx>
        <c:axId val="33468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71368"/>
        <c:crosses val="autoZero"/>
        <c:auto val="1"/>
        <c:lblAlgn val="ctr"/>
        <c:lblOffset val="100"/>
        <c:noMultiLvlLbl val="0"/>
      </c:catAx>
      <c:valAx>
        <c:axId val="334671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8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0</c:v>
                </c:pt>
                <c:pt idx="1">
                  <c:v>24</c:v>
                </c:pt>
                <c:pt idx="2">
                  <c:v>9</c:v>
                </c:pt>
                <c:pt idx="3">
                  <c:v>1</c:v>
                </c:pt>
              </c:numCache>
            </c:numRef>
          </c:val>
          <c:extLst>
            <c:ext xmlns:c16="http://schemas.microsoft.com/office/drawing/2014/chart" uri="{C3380CC4-5D6E-409C-BE32-E72D297353CC}">
              <c16:uniqueId val="{00000000-8BB7-47AD-ADE7-1DB19B14B207}"/>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0</c:v>
                </c:pt>
                <c:pt idx="1">
                  <c:v>5</c:v>
                </c:pt>
                <c:pt idx="2">
                  <c:v>1</c:v>
                </c:pt>
                <c:pt idx="3">
                  <c:v>3</c:v>
                </c:pt>
              </c:numCache>
            </c:numRef>
          </c:val>
          <c:extLst>
            <c:ext xmlns:c16="http://schemas.microsoft.com/office/drawing/2014/chart" uri="{C3380CC4-5D6E-409C-BE32-E72D297353CC}">
              <c16:uniqueId val="{00000001-8BB7-47AD-ADE7-1DB19B14B207}"/>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4</c:v>
                </c:pt>
                <c:pt idx="1">
                  <c:v>32</c:v>
                </c:pt>
                <c:pt idx="2">
                  <c:v>0</c:v>
                </c:pt>
                <c:pt idx="3">
                  <c:v>9</c:v>
                </c:pt>
              </c:numCache>
            </c:numRef>
          </c:val>
          <c:extLst>
            <c:ext xmlns:c16="http://schemas.microsoft.com/office/drawing/2014/chart" uri="{C3380CC4-5D6E-409C-BE32-E72D297353CC}">
              <c16:uniqueId val="{00000002-8BB7-47AD-ADE7-1DB19B14B207}"/>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9</c:v>
                </c:pt>
                <c:pt idx="2">
                  <c:v>0</c:v>
                </c:pt>
                <c:pt idx="3">
                  <c:v>2</c:v>
                </c:pt>
              </c:numCache>
            </c:numRef>
          </c:val>
          <c:extLst>
            <c:ext xmlns:c16="http://schemas.microsoft.com/office/drawing/2014/chart" uri="{C3380CC4-5D6E-409C-BE32-E72D297353CC}">
              <c16:uniqueId val="{00000003-8BB7-47AD-ADE7-1DB19B14B207}"/>
            </c:ext>
          </c:extLst>
        </c:ser>
        <c:dLbls>
          <c:showLegendKey val="0"/>
          <c:showVal val="0"/>
          <c:showCatName val="0"/>
          <c:showSerName val="0"/>
          <c:showPercent val="0"/>
          <c:showBubbleSize val="0"/>
        </c:dLbls>
        <c:gapWidth val="150"/>
        <c:overlap val="100"/>
        <c:axId val="330647592"/>
        <c:axId val="330646280"/>
      </c:barChart>
      <c:catAx>
        <c:axId val="33064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46280"/>
        <c:crosses val="autoZero"/>
        <c:auto val="1"/>
        <c:lblAlgn val="ctr"/>
        <c:lblOffset val="100"/>
        <c:noMultiLvlLbl val="0"/>
      </c:catAx>
      <c:valAx>
        <c:axId val="330646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4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8.7398588341907196E-3</c:v>
                </c:pt>
                <c:pt idx="2">
                  <c:v>2.0018671072727302E-2</c:v>
                </c:pt>
                <c:pt idx="5">
                  <c:v>7.9098163750776305E-3</c:v>
                </c:pt>
              </c:numCache>
            </c:numRef>
          </c:val>
          <c:extLst>
            <c:ext xmlns:c16="http://schemas.microsoft.com/office/drawing/2014/chart" uri="{C3380CC4-5D6E-409C-BE32-E72D297353CC}">
              <c16:uniqueId val="{00000000-A299-4A32-B1C3-56C160C22530}"/>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3.1368662705956799E-3</c:v>
                </c:pt>
                <c:pt idx="1">
                  <c:v>3.0969061907154798E-3</c:v>
                </c:pt>
                <c:pt idx="2">
                  <c:v>1.23733533057618E-2</c:v>
                </c:pt>
                <c:pt idx="3">
                  <c:v>9.5404690713976701E-3</c:v>
                </c:pt>
                <c:pt idx="4">
                  <c:v>4.5882734576729303E-3</c:v>
                </c:pt>
                <c:pt idx="6">
                  <c:v>4.4289088533888002E-3</c:v>
                </c:pt>
              </c:numCache>
            </c:numRef>
          </c:val>
          <c:extLst>
            <c:ext xmlns:c16="http://schemas.microsoft.com/office/drawing/2014/chart" uri="{C3380CC4-5D6E-409C-BE32-E72D297353CC}">
              <c16:uniqueId val="{00000001-A299-4A32-B1C3-56C160C22530}"/>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4.5514837837134902E-3</c:v>
                </c:pt>
                <c:pt idx="1">
                  <c:v>7.1523316601212004E-3</c:v>
                </c:pt>
                <c:pt idx="2">
                  <c:v>1.36544513511405E-2</c:v>
                </c:pt>
                <c:pt idx="3">
                  <c:v>5.2016957528154203E-3</c:v>
                </c:pt>
                <c:pt idx="4">
                  <c:v>1.23540274129366E-2</c:v>
                </c:pt>
                <c:pt idx="5">
                  <c:v>4.5514837837134902E-3</c:v>
                </c:pt>
                <c:pt idx="6">
                  <c:v>1.8205935134853999E-2</c:v>
                </c:pt>
              </c:numCache>
            </c:numRef>
          </c:val>
          <c:extLst>
            <c:ext xmlns:c16="http://schemas.microsoft.com/office/drawing/2014/chart" uri="{C3380CC4-5D6E-409C-BE32-E72D297353CC}">
              <c16:uniqueId val="{00000002-A299-4A32-B1C3-56C160C22530}"/>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3.8348029254246202E-3</c:v>
                </c:pt>
                <c:pt idx="1">
                  <c:v>5.0922857275286296E-3</c:v>
                </c:pt>
                <c:pt idx="3">
                  <c:v>3.0709600662953201E-3</c:v>
                </c:pt>
                <c:pt idx="4">
                  <c:v>3.5749924291221401E-3</c:v>
                </c:pt>
                <c:pt idx="5">
                  <c:v>5.5495522010209899E-3</c:v>
                </c:pt>
              </c:numCache>
            </c:numRef>
          </c:val>
          <c:extLst>
            <c:ext xmlns:c16="http://schemas.microsoft.com/office/drawing/2014/chart" uri="{C3380CC4-5D6E-409C-BE32-E72D297353CC}">
              <c16:uniqueId val="{00000003-A299-4A32-B1C3-56C160C22530}"/>
            </c:ext>
          </c:extLst>
        </c:ser>
        <c:dLbls>
          <c:showLegendKey val="0"/>
          <c:showVal val="0"/>
          <c:showCatName val="0"/>
          <c:showSerName val="0"/>
          <c:showPercent val="0"/>
          <c:showBubbleSize val="0"/>
        </c:dLbls>
        <c:gapWidth val="219"/>
        <c:overlap val="-27"/>
        <c:axId val="330635456"/>
        <c:axId val="330634144"/>
      </c:barChart>
      <c:catAx>
        <c:axId val="33063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34144"/>
        <c:crosses val="autoZero"/>
        <c:auto val="1"/>
        <c:lblAlgn val="ctr"/>
        <c:lblOffset val="100"/>
        <c:noMultiLvlLbl val="0"/>
      </c:catAx>
      <c:valAx>
        <c:axId val="33063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3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7.9061954313903293E-3</c:v>
                </c:pt>
                <c:pt idx="1">
                  <c:v>0</c:v>
                </c:pt>
                <c:pt idx="2">
                  <c:v>0</c:v>
                </c:pt>
                <c:pt idx="3">
                  <c:v>5.1734774358293597E-3</c:v>
                </c:pt>
                <c:pt idx="4">
                  <c:v>2.0011010936749601E-2</c:v>
                </c:pt>
                <c:pt idx="5">
                  <c:v>0</c:v>
                </c:pt>
                <c:pt idx="6">
                  <c:v>0</c:v>
                </c:pt>
                <c:pt idx="7">
                  <c:v>0</c:v>
                </c:pt>
                <c:pt idx="8">
                  <c:v>0</c:v>
                </c:pt>
                <c:pt idx="9">
                  <c:v>0</c:v>
                </c:pt>
                <c:pt idx="10">
                  <c:v>1.2301131704116799E-2</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2291-4A90-8B45-631F80428A3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3.3970479653181399E-3</c:v>
                </c:pt>
                <c:pt idx="2">
                  <c:v>4.2714205495794503E-3</c:v>
                </c:pt>
                <c:pt idx="3">
                  <c:v>3.3723021582733798E-3</c:v>
                </c:pt>
                <c:pt idx="4">
                  <c:v>3.8893884892086297E-2</c:v>
                </c:pt>
                <c:pt idx="5">
                  <c:v>2.4979566714427599E-3</c:v>
                </c:pt>
                <c:pt idx="6">
                  <c:v>4.7961151467311499E-3</c:v>
                </c:pt>
                <c:pt idx="7">
                  <c:v>0</c:v>
                </c:pt>
                <c:pt idx="8">
                  <c:v>0</c:v>
                </c:pt>
                <c:pt idx="9">
                  <c:v>2.9474622350156498E-3</c:v>
                </c:pt>
                <c:pt idx="10">
                  <c:v>1.7318214532046901E-3</c:v>
                </c:pt>
                <c:pt idx="11">
                  <c:v>1.87336268101679E-3</c:v>
                </c:pt>
                <c:pt idx="12">
                  <c:v>2.89414008237475E-2</c:v>
                </c:pt>
                <c:pt idx="13">
                  <c:v>3.6967616368061601E-3</c:v>
                </c:pt>
                <c:pt idx="14">
                  <c:v>0</c:v>
                </c:pt>
                <c:pt idx="15">
                  <c:v>4.09634605931509E-3</c:v>
                </c:pt>
                <c:pt idx="16">
                  <c:v>2.73084553305272E-3</c:v>
                </c:pt>
                <c:pt idx="17">
                  <c:v>4.24605541451991E-3</c:v>
                </c:pt>
                <c:pt idx="18">
                  <c:v>1.3986698649584199E-3</c:v>
                </c:pt>
                <c:pt idx="19">
                  <c:v>2.67240242484305E-3</c:v>
                </c:pt>
                <c:pt idx="20">
                  <c:v>5.8942059955064199E-3</c:v>
                </c:pt>
                <c:pt idx="21">
                  <c:v>0</c:v>
                </c:pt>
                <c:pt idx="22">
                  <c:v>0</c:v>
                </c:pt>
                <c:pt idx="23">
                  <c:v>1.7649405548040701E-3</c:v>
                </c:pt>
                <c:pt idx="24">
                  <c:v>3.7961810418718801E-3</c:v>
                </c:pt>
                <c:pt idx="25">
                  <c:v>1.84809092207749E-3</c:v>
                </c:pt>
                <c:pt idx="26">
                  <c:v>8.6908658999391604E-3</c:v>
                </c:pt>
                <c:pt idx="27">
                  <c:v>3.2465586478333001E-3</c:v>
                </c:pt>
                <c:pt idx="28">
                  <c:v>0</c:v>
                </c:pt>
                <c:pt idx="29">
                  <c:v>5.7937543328292103E-3</c:v>
                </c:pt>
                <c:pt idx="30">
                  <c:v>3.5294333095263102E-3</c:v>
                </c:pt>
              </c:numCache>
            </c:numRef>
          </c:val>
          <c:smooth val="0"/>
          <c:extLst>
            <c:ext xmlns:c16="http://schemas.microsoft.com/office/drawing/2014/chart" uri="{C3380CC4-5D6E-409C-BE32-E72D297353CC}">
              <c16:uniqueId val="{00000001-2291-4A90-8B45-631F80428A3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4.5505961280927799E-3</c:v>
                </c:pt>
                <c:pt idx="10">
                  <c:v>0</c:v>
                </c:pt>
                <c:pt idx="11">
                  <c:v>0</c:v>
                </c:pt>
                <c:pt idx="12">
                  <c:v>5.2007489078427296E-3</c:v>
                </c:pt>
                <c:pt idx="13">
                  <c:v>0</c:v>
                </c:pt>
                <c:pt idx="14">
                  <c:v>0</c:v>
                </c:pt>
                <c:pt idx="15">
                  <c:v>0</c:v>
                </c:pt>
                <c:pt idx="16">
                  <c:v>0</c:v>
                </c:pt>
                <c:pt idx="17">
                  <c:v>1.95025548346833E-3</c:v>
                </c:pt>
                <c:pt idx="18">
                  <c:v>1.3651965883087199E-2</c:v>
                </c:pt>
                <c:pt idx="19">
                  <c:v>0</c:v>
                </c:pt>
                <c:pt idx="20">
                  <c:v>3.9007645498517702E-3</c:v>
                </c:pt>
                <c:pt idx="21">
                  <c:v>0</c:v>
                </c:pt>
                <c:pt idx="22">
                  <c:v>3.2509964304059197E-2</c:v>
                </c:pt>
                <c:pt idx="23">
                  <c:v>0</c:v>
                </c:pt>
                <c:pt idx="24">
                  <c:v>1.2353947086094001E-2</c:v>
                </c:pt>
                <c:pt idx="25">
                  <c:v>0</c:v>
                </c:pt>
                <c:pt idx="26">
                  <c:v>0</c:v>
                </c:pt>
                <c:pt idx="27">
                  <c:v>2.0808000676259999E-2</c:v>
                </c:pt>
                <c:pt idx="28">
                  <c:v>4.5519277413984798E-3</c:v>
                </c:pt>
                <c:pt idx="29">
                  <c:v>3.9017538383503401E-3</c:v>
                </c:pt>
                <c:pt idx="30">
                  <c:v>0</c:v>
                </c:pt>
              </c:numCache>
            </c:numRef>
          </c:val>
          <c:smooth val="0"/>
          <c:extLst>
            <c:ext xmlns:c16="http://schemas.microsoft.com/office/drawing/2014/chart" uri="{C3380CC4-5D6E-409C-BE32-E72D297353CC}">
              <c16:uniqueId val="{00000002-2291-4A90-8B45-631F80428A3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3.0681549931717901E-3</c:v>
                </c:pt>
                <c:pt idx="1">
                  <c:v>0</c:v>
                </c:pt>
                <c:pt idx="2">
                  <c:v>3.8503220183951502E-3</c:v>
                </c:pt>
                <c:pt idx="3">
                  <c:v>0</c:v>
                </c:pt>
                <c:pt idx="4">
                  <c:v>0</c:v>
                </c:pt>
                <c:pt idx="5">
                  <c:v>5.3202176407150603E-3</c:v>
                </c:pt>
                <c:pt idx="6">
                  <c:v>0</c:v>
                </c:pt>
                <c:pt idx="7">
                  <c:v>5.9458018257992698E-3</c:v>
                </c:pt>
                <c:pt idx="8">
                  <c:v>0</c:v>
                </c:pt>
                <c:pt idx="9">
                  <c:v>0</c:v>
                </c:pt>
                <c:pt idx="10">
                  <c:v>3.7547850041396498E-4</c:v>
                </c:pt>
                <c:pt idx="11">
                  <c:v>0</c:v>
                </c:pt>
                <c:pt idx="12">
                  <c:v>3.3162681096395798E-3</c:v>
                </c:pt>
                <c:pt idx="13">
                  <c:v>3.8168798696504198E-3</c:v>
                </c:pt>
                <c:pt idx="14">
                  <c:v>0</c:v>
                </c:pt>
                <c:pt idx="15">
                  <c:v>0</c:v>
                </c:pt>
                <c:pt idx="16">
                  <c:v>0</c:v>
                </c:pt>
                <c:pt idx="17">
                  <c:v>7.8848363333258193E-3</c:v>
                </c:pt>
                <c:pt idx="18">
                  <c:v>0</c:v>
                </c:pt>
                <c:pt idx="19">
                  <c:v>2.0047625640662601E-3</c:v>
                </c:pt>
                <c:pt idx="20">
                  <c:v>3.1339788494035401E-3</c:v>
                </c:pt>
                <c:pt idx="21">
                  <c:v>0</c:v>
                </c:pt>
                <c:pt idx="22">
                  <c:v>0</c:v>
                </c:pt>
                <c:pt idx="23">
                  <c:v>0</c:v>
                </c:pt>
                <c:pt idx="24">
                  <c:v>7.0035563191291304E-3</c:v>
                </c:pt>
                <c:pt idx="25">
                  <c:v>0</c:v>
                </c:pt>
                <c:pt idx="26">
                  <c:v>1.67327714427367E-3</c:v>
                </c:pt>
                <c:pt idx="27">
                  <c:v>0</c:v>
                </c:pt>
                <c:pt idx="28">
                  <c:v>7.6269468091768903E-3</c:v>
                </c:pt>
                <c:pt idx="29">
                  <c:v>0</c:v>
                </c:pt>
                <c:pt idx="30">
                  <c:v>0</c:v>
                </c:pt>
              </c:numCache>
            </c:numRef>
          </c:val>
          <c:smooth val="0"/>
          <c:extLst>
            <c:ext xmlns:c16="http://schemas.microsoft.com/office/drawing/2014/chart" uri="{C3380CC4-5D6E-409C-BE32-E72D297353CC}">
              <c16:uniqueId val="{00000003-2291-4A90-8B45-631F80428A3A}"/>
            </c:ext>
          </c:extLst>
        </c:ser>
        <c:dLbls>
          <c:showLegendKey val="0"/>
          <c:showVal val="0"/>
          <c:showCatName val="0"/>
          <c:showSerName val="0"/>
          <c:showPercent val="0"/>
          <c:showBubbleSize val="0"/>
        </c:dLbls>
        <c:smooth val="0"/>
        <c:axId val="330639392"/>
        <c:axId val="330631848"/>
      </c:lineChart>
      <c:dateAx>
        <c:axId val="330639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31848"/>
        <c:crosses val="autoZero"/>
        <c:auto val="1"/>
        <c:lblOffset val="100"/>
        <c:baseTimeUnit val="days"/>
      </c:dateAx>
      <c:valAx>
        <c:axId val="33063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3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Photo</c:v>
                </c:pt>
                <c:pt idx="1">
                  <c:v>Album</c:v>
                </c:pt>
                <c:pt idx="2">
                  <c:v>Link</c:v>
                </c:pt>
                <c:pt idx="3">
                  <c:v>Video</c:v>
                </c:pt>
              </c:strCache>
            </c:strRef>
          </c:cat>
          <c:val>
            <c:numRef>
              <c:f>Sheet1!$B$2:$B$5</c:f>
              <c:numCache>
                <c:formatCode>General</c:formatCode>
                <c:ptCount val="4"/>
                <c:pt idx="0">
                  <c:v>1.13480729637905E-2</c:v>
                </c:pt>
                <c:pt idx="1">
                  <c:v>0</c:v>
                </c:pt>
                <c:pt idx="2">
                  <c:v>0</c:v>
                </c:pt>
                <c:pt idx="3">
                  <c:v>0</c:v>
                </c:pt>
              </c:numCache>
            </c:numRef>
          </c:val>
          <c:extLst>
            <c:ext xmlns:c16="http://schemas.microsoft.com/office/drawing/2014/chart" uri="{C3380CC4-5D6E-409C-BE32-E72D297353CC}">
              <c16:uniqueId val="{00000000-1AF3-4034-A225-0F054C318A96}"/>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Photo</c:v>
                </c:pt>
                <c:pt idx="1">
                  <c:v>Album</c:v>
                </c:pt>
                <c:pt idx="2">
                  <c:v>Link</c:v>
                </c:pt>
                <c:pt idx="3">
                  <c:v>Video</c:v>
                </c:pt>
              </c:strCache>
            </c:strRef>
          </c:cat>
          <c:val>
            <c:numRef>
              <c:f>Sheet1!$C$2:$C$5</c:f>
              <c:numCache>
                <c:formatCode>General</c:formatCode>
                <c:ptCount val="4"/>
                <c:pt idx="0">
                  <c:v>1.07062573048718E-2</c:v>
                </c:pt>
                <c:pt idx="1">
                  <c:v>2.8598416607911502E-3</c:v>
                </c:pt>
                <c:pt idx="2">
                  <c:v>1.73823046998484E-3</c:v>
                </c:pt>
                <c:pt idx="3">
                  <c:v>4.7179425055369302E-3</c:v>
                </c:pt>
              </c:numCache>
            </c:numRef>
          </c:val>
          <c:extLst>
            <c:ext xmlns:c16="http://schemas.microsoft.com/office/drawing/2014/chart" uri="{C3380CC4-5D6E-409C-BE32-E72D297353CC}">
              <c16:uniqueId val="{00000001-1AF3-4034-A225-0F054C318A96}"/>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Photo</c:v>
                </c:pt>
                <c:pt idx="1">
                  <c:v>Album</c:v>
                </c:pt>
                <c:pt idx="2">
                  <c:v>Link</c:v>
                </c:pt>
                <c:pt idx="3">
                  <c:v>Video</c:v>
                </c:pt>
              </c:strCache>
            </c:strRef>
          </c:cat>
          <c:val>
            <c:numRef>
              <c:f>Sheet1!$D$2:$D$5</c:f>
              <c:numCache>
                <c:formatCode>General</c:formatCode>
                <c:ptCount val="4"/>
                <c:pt idx="0">
                  <c:v>0</c:v>
                </c:pt>
                <c:pt idx="1">
                  <c:v>7.8745438383248795E-3</c:v>
                </c:pt>
                <c:pt idx="2">
                  <c:v>3.2510175684989401E-2</c:v>
                </c:pt>
                <c:pt idx="3">
                  <c:v>0</c:v>
                </c:pt>
              </c:numCache>
            </c:numRef>
          </c:val>
          <c:extLst>
            <c:ext xmlns:c16="http://schemas.microsoft.com/office/drawing/2014/chart" uri="{C3380CC4-5D6E-409C-BE32-E72D297353CC}">
              <c16:uniqueId val="{00000002-1AF3-4034-A225-0F054C318A96}"/>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Photo</c:v>
                </c:pt>
                <c:pt idx="1">
                  <c:v>Album</c:v>
                </c:pt>
                <c:pt idx="2">
                  <c:v>Link</c:v>
                </c:pt>
                <c:pt idx="3">
                  <c:v>Video</c:v>
                </c:pt>
              </c:strCache>
            </c:strRef>
          </c:cat>
          <c:val>
            <c:numRef>
              <c:f>Sheet1!$E$2:$E$5</c:f>
              <c:numCache>
                <c:formatCode>General</c:formatCode>
                <c:ptCount val="4"/>
                <c:pt idx="0">
                  <c:v>3.9639128824031696E-3</c:v>
                </c:pt>
                <c:pt idx="1">
                  <c:v>7.6302729528536003E-3</c:v>
                </c:pt>
                <c:pt idx="2">
                  <c:v>3.2072581132668102E-3</c:v>
                </c:pt>
                <c:pt idx="3">
                  <c:v>4.8837649862549402E-3</c:v>
                </c:pt>
              </c:numCache>
            </c:numRef>
          </c:val>
          <c:extLst>
            <c:ext xmlns:c16="http://schemas.microsoft.com/office/drawing/2014/chart" uri="{C3380CC4-5D6E-409C-BE32-E72D297353CC}">
              <c16:uniqueId val="{00000003-1AF3-4034-A225-0F054C318A96}"/>
            </c:ext>
          </c:extLst>
        </c:ser>
        <c:dLbls>
          <c:showLegendKey val="0"/>
          <c:showVal val="0"/>
          <c:showCatName val="0"/>
          <c:showSerName val="0"/>
          <c:showPercent val="0"/>
          <c:showBubbleSize val="0"/>
        </c:dLbls>
        <c:gapWidth val="219"/>
        <c:overlap val="-27"/>
        <c:axId val="330641360"/>
        <c:axId val="276361416"/>
      </c:barChart>
      <c:catAx>
        <c:axId val="33064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61416"/>
        <c:crosses val="autoZero"/>
        <c:auto val="1"/>
        <c:lblAlgn val="ctr"/>
        <c:lblOffset val="100"/>
        <c:noMultiLvlLbl val="0"/>
      </c:catAx>
      <c:valAx>
        <c:axId val="27636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4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7.9097391348503104E-3</c:v>
                </c:pt>
                <c:pt idx="10">
                  <c:v>0</c:v>
                </c:pt>
                <c:pt idx="11">
                  <c:v>0</c:v>
                </c:pt>
                <c:pt idx="12">
                  <c:v>0</c:v>
                </c:pt>
                <c:pt idx="13">
                  <c:v>0</c:v>
                </c:pt>
                <c:pt idx="14">
                  <c:v>0</c:v>
                </c:pt>
                <c:pt idx="15">
                  <c:v>8.7397734885074404E-3</c:v>
                </c:pt>
                <c:pt idx="16">
                  <c:v>2.0018475588201402E-2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7F3-47D7-8863-C0CAC2E06CD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1.2986909195530901E-3</c:v>
                </c:pt>
                <c:pt idx="10">
                  <c:v>3.1156094656586198E-3</c:v>
                </c:pt>
                <c:pt idx="11">
                  <c:v>2.9570193245208802E-3</c:v>
                </c:pt>
                <c:pt idx="12">
                  <c:v>8.5114204881479496E-3</c:v>
                </c:pt>
                <c:pt idx="13">
                  <c:v>0</c:v>
                </c:pt>
                <c:pt idx="14">
                  <c:v>2.03128579724971E-2</c:v>
                </c:pt>
                <c:pt idx="15">
                  <c:v>5.6657175281601899E-3</c:v>
                </c:pt>
                <c:pt idx="16">
                  <c:v>4.4500597942728299E-3</c:v>
                </c:pt>
                <c:pt idx="17">
                  <c:v>4.2623701975075803E-3</c:v>
                </c:pt>
                <c:pt idx="18">
                  <c:v>3.6712993302750801E-3</c:v>
                </c:pt>
                <c:pt idx="19">
                  <c:v>0</c:v>
                </c:pt>
                <c:pt idx="20">
                  <c:v>4.8950657737001097E-3</c:v>
                </c:pt>
                <c:pt idx="21">
                  <c:v>0</c:v>
                </c:pt>
                <c:pt idx="22">
                  <c:v>0</c:v>
                </c:pt>
                <c:pt idx="23">
                  <c:v>0</c:v>
                </c:pt>
              </c:numCache>
            </c:numRef>
          </c:val>
          <c:smooth val="0"/>
          <c:extLst>
            <c:ext xmlns:c16="http://schemas.microsoft.com/office/drawing/2014/chart" uri="{C3380CC4-5D6E-409C-BE32-E72D297353CC}">
              <c16:uniqueId val="{00000001-97F3-47D7-8863-C0CAC2E06CD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3.9012718146115601E-3</c:v>
                </c:pt>
                <c:pt idx="14">
                  <c:v>0</c:v>
                </c:pt>
                <c:pt idx="15">
                  <c:v>0</c:v>
                </c:pt>
                <c:pt idx="16">
                  <c:v>3.25105984550964E-2</c:v>
                </c:pt>
                <c:pt idx="17">
                  <c:v>0</c:v>
                </c:pt>
                <c:pt idx="18">
                  <c:v>1.36544513511405E-2</c:v>
                </c:pt>
                <c:pt idx="19">
                  <c:v>4.3347464606795097E-3</c:v>
                </c:pt>
                <c:pt idx="20">
                  <c:v>1.95063590730578E-3</c:v>
                </c:pt>
                <c:pt idx="21">
                  <c:v>1.23540274129366E-2</c:v>
                </c:pt>
                <c:pt idx="22">
                  <c:v>5.2016957528154203E-3</c:v>
                </c:pt>
                <c:pt idx="23">
                  <c:v>2.0806783011261699E-2</c:v>
                </c:pt>
              </c:numCache>
            </c:numRef>
          </c:val>
          <c:smooth val="0"/>
          <c:extLst>
            <c:ext xmlns:c16="http://schemas.microsoft.com/office/drawing/2014/chart" uri="{C3380CC4-5D6E-409C-BE32-E72D297353CC}">
              <c16:uniqueId val="{00000002-97F3-47D7-8863-C0CAC2E06CD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3.05530666237677E-3</c:v>
                </c:pt>
                <c:pt idx="11">
                  <c:v>0</c:v>
                </c:pt>
                <c:pt idx="12">
                  <c:v>9.9765115506180108E-4</c:v>
                </c:pt>
                <c:pt idx="13">
                  <c:v>5.9235537331794501E-3</c:v>
                </c:pt>
                <c:pt idx="14">
                  <c:v>6.4847325079017103E-3</c:v>
                </c:pt>
                <c:pt idx="15">
                  <c:v>3.74119183148176E-4</c:v>
                </c:pt>
                <c:pt idx="16">
                  <c:v>4.8635493809262801E-3</c:v>
                </c:pt>
                <c:pt idx="17">
                  <c:v>3.2215818548870698E-3</c:v>
                </c:pt>
                <c:pt idx="18">
                  <c:v>4.2815862071402299E-3</c:v>
                </c:pt>
                <c:pt idx="19">
                  <c:v>7.0459112826239704E-3</c:v>
                </c:pt>
                <c:pt idx="20">
                  <c:v>0</c:v>
                </c:pt>
                <c:pt idx="21">
                  <c:v>0</c:v>
                </c:pt>
                <c:pt idx="22">
                  <c:v>0</c:v>
                </c:pt>
                <c:pt idx="23">
                  <c:v>0</c:v>
                </c:pt>
              </c:numCache>
            </c:numRef>
          </c:val>
          <c:smooth val="0"/>
          <c:extLst>
            <c:ext xmlns:c16="http://schemas.microsoft.com/office/drawing/2014/chart" uri="{C3380CC4-5D6E-409C-BE32-E72D297353CC}">
              <c16:uniqueId val="{00000003-97F3-47D7-8863-C0CAC2E06CD1}"/>
            </c:ext>
          </c:extLst>
        </c:ser>
        <c:dLbls>
          <c:showLegendKey val="0"/>
          <c:showVal val="0"/>
          <c:showCatName val="0"/>
          <c:showSerName val="0"/>
          <c:showPercent val="0"/>
          <c:showBubbleSize val="0"/>
        </c:dLbls>
        <c:smooth val="0"/>
        <c:axId val="275115984"/>
        <c:axId val="329033048"/>
      </c:lineChart>
      <c:catAx>
        <c:axId val="27511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033048"/>
        <c:crosses val="autoZero"/>
        <c:auto val="1"/>
        <c:lblAlgn val="ctr"/>
        <c:lblOffset val="100"/>
        <c:noMultiLvlLbl val="0"/>
      </c:catAx>
      <c:valAx>
        <c:axId val="32903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1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4B57-48F0-9CBA-8F739079356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4B57-48F0-9CBA-8F739079356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4B57-48F0-9CBA-8F7390793566}"/>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4B57-48F0-9CBA-8F7390793566}"/>
            </c:ext>
          </c:extLst>
        </c:ser>
        <c:dLbls>
          <c:showLegendKey val="0"/>
          <c:showVal val="0"/>
          <c:showCatName val="0"/>
          <c:showSerName val="0"/>
          <c:showPercent val="0"/>
          <c:showBubbleSize val="0"/>
        </c:dLbls>
        <c:smooth val="0"/>
        <c:axId val="512132872"/>
        <c:axId val="512132544"/>
      </c:lineChart>
      <c:dateAx>
        <c:axId val="51213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132544"/>
        <c:crosses val="autoZero"/>
        <c:auto val="1"/>
        <c:lblOffset val="100"/>
        <c:baseTimeUnit val="days"/>
      </c:dateAx>
      <c:valAx>
        <c:axId val="51213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13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1F545-9FBD-4815-A909-2C3875F217C8}"/>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FB92D58C-7878-4834-AB7A-D253C47C650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75691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0EFDD-1140-408F-89CF-19FF8ED7DBEF}"/>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A008CD1F-5708-4FF1-8DF4-88B14E1F4DC2}"/>
              </a:ext>
            </a:extLst>
          </p:cNvPr>
          <p:cNvGraphicFramePr>
            <a:graphicFrameLocks noGrp="1"/>
          </p:cNvGraphicFramePr>
          <p:nvPr>
            <p:ph type="tbl" sz="quarter" idx="13"/>
            <p:extLst>
              <p:ext uri="{D42A27DB-BD31-4B8C-83A1-F6EECF244321}">
                <p14:modId xmlns:p14="http://schemas.microsoft.com/office/powerpoint/2010/main" val="642398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04482621"/>
                    </a:ext>
                  </a:extLst>
                </a:gridCol>
                <a:gridCol w="740664">
                  <a:extLst>
                    <a:ext uri="{9D8B030D-6E8A-4147-A177-3AD203B41FA5}">
                      <a16:colId xmlns:a16="http://schemas.microsoft.com/office/drawing/2014/main" val="781997458"/>
                    </a:ext>
                  </a:extLst>
                </a:gridCol>
                <a:gridCol w="740664">
                  <a:extLst>
                    <a:ext uri="{9D8B030D-6E8A-4147-A177-3AD203B41FA5}">
                      <a16:colId xmlns:a16="http://schemas.microsoft.com/office/drawing/2014/main" val="1125218734"/>
                    </a:ext>
                  </a:extLst>
                </a:gridCol>
                <a:gridCol w="740664">
                  <a:extLst>
                    <a:ext uri="{9D8B030D-6E8A-4147-A177-3AD203B41FA5}">
                      <a16:colId xmlns:a16="http://schemas.microsoft.com/office/drawing/2014/main" val="3088348294"/>
                    </a:ext>
                  </a:extLst>
                </a:gridCol>
                <a:gridCol w="740664">
                  <a:extLst>
                    <a:ext uri="{9D8B030D-6E8A-4147-A177-3AD203B41FA5}">
                      <a16:colId xmlns:a16="http://schemas.microsoft.com/office/drawing/2014/main" val="1036680728"/>
                    </a:ext>
                  </a:extLst>
                </a:gridCol>
                <a:gridCol w="740664">
                  <a:extLst>
                    <a:ext uri="{9D8B030D-6E8A-4147-A177-3AD203B41FA5}">
                      <a16:colId xmlns:a16="http://schemas.microsoft.com/office/drawing/2014/main" val="2626872788"/>
                    </a:ext>
                  </a:extLst>
                </a:gridCol>
                <a:gridCol w="740664">
                  <a:extLst>
                    <a:ext uri="{9D8B030D-6E8A-4147-A177-3AD203B41FA5}">
                      <a16:colId xmlns:a16="http://schemas.microsoft.com/office/drawing/2014/main" val="3916164371"/>
                    </a:ext>
                  </a:extLst>
                </a:gridCol>
                <a:gridCol w="740664">
                  <a:extLst>
                    <a:ext uri="{9D8B030D-6E8A-4147-A177-3AD203B41FA5}">
                      <a16:colId xmlns:a16="http://schemas.microsoft.com/office/drawing/2014/main" val="531059859"/>
                    </a:ext>
                  </a:extLst>
                </a:gridCol>
                <a:gridCol w="740664">
                  <a:extLst>
                    <a:ext uri="{9D8B030D-6E8A-4147-A177-3AD203B41FA5}">
                      <a16:colId xmlns:a16="http://schemas.microsoft.com/office/drawing/2014/main" val="22486317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072715659"/>
                  </a:ext>
                </a:extLst>
              </a:tr>
              <a:tr h="370840">
                <a:tc>
                  <a:txBody>
                    <a:bodyPr/>
                    <a:lstStyle/>
                    <a:p>
                      <a:r>
                        <a:rPr lang="en-US" sz="1000"/>
                        <a:t>Benelli</a:t>
                      </a:r>
                    </a:p>
                  </a:txBody>
                  <a:tcPr/>
                </a:tc>
                <a:tc>
                  <a:txBody>
                    <a:bodyPr/>
                    <a:lstStyle/>
                    <a:p>
                      <a:r>
                        <a:rPr lang="en-US" sz="1000"/>
                        <a:t>1610366</a:t>
                      </a:r>
                    </a:p>
                  </a:txBody>
                  <a:tcPr/>
                </a:tc>
                <a:tc>
                  <a:txBody>
                    <a:bodyPr/>
                    <a:lstStyle/>
                    <a:p>
                      <a:r>
                        <a:rPr lang="en-US" sz="1000"/>
                        <a:t>13363</a:t>
                      </a:r>
                    </a:p>
                  </a:txBody>
                  <a:tcPr/>
                </a:tc>
                <a:tc>
                  <a:txBody>
                    <a:bodyPr/>
                    <a:lstStyle/>
                    <a:p>
                      <a:r>
                        <a:rPr lang="en-US" sz="1000"/>
                        <a:t>15</a:t>
                      </a:r>
                    </a:p>
                  </a:txBody>
                  <a:tcPr/>
                </a:tc>
                <a:tc>
                  <a:txBody>
                    <a:bodyPr/>
                    <a:lstStyle/>
                    <a:p>
                      <a:r>
                        <a:rPr lang="en-US" sz="1000"/>
                        <a:t>881</a:t>
                      </a:r>
                    </a:p>
                  </a:txBody>
                  <a:tcPr/>
                </a:tc>
                <a:tc>
                  <a:txBody>
                    <a:bodyPr/>
                    <a:lstStyle/>
                    <a:p>
                      <a:r>
                        <a:rPr lang="en-US" sz="1000"/>
                        <a:t>44</a:t>
                      </a:r>
                    </a:p>
                  </a:txBody>
                  <a:tcPr/>
                </a:tc>
                <a:tc>
                  <a:txBody>
                    <a:bodyPr/>
                    <a:lstStyle/>
                    <a:p>
                      <a:r>
                        <a:rPr lang="en-US" sz="1000"/>
                        <a:t>79</a:t>
                      </a:r>
                    </a:p>
                  </a:txBody>
                  <a:tcPr/>
                </a:tc>
                <a:tc>
                  <a:txBody>
                    <a:bodyPr/>
                    <a:lstStyle/>
                    <a:p>
                      <a:r>
                        <a:rPr lang="en-US" sz="1000"/>
                        <a:t>0</a:t>
                      </a:r>
                    </a:p>
                  </a:txBody>
                  <a:tcPr/>
                </a:tc>
                <a:tc>
                  <a:txBody>
                    <a:bodyPr/>
                    <a:lstStyle/>
                    <a:p>
                      <a:r>
                        <a:rPr lang="en-US" sz="1000"/>
                        <a:t>0.0042 %</a:t>
                      </a:r>
                    </a:p>
                  </a:txBody>
                  <a:tcPr/>
                </a:tc>
                <a:extLst>
                  <a:ext uri="{0D108BD9-81ED-4DB2-BD59-A6C34878D82A}">
                    <a16:rowId xmlns:a16="http://schemas.microsoft.com/office/drawing/2014/main" val="3812611761"/>
                  </a:ext>
                </a:extLst>
              </a:tr>
              <a:tr h="370840">
                <a:tc>
                  <a:txBody>
                    <a:bodyPr/>
                    <a:lstStyle/>
                    <a:p>
                      <a:r>
                        <a:rPr lang="en-US" sz="1000"/>
                        <a:t>Honda Argentina</a:t>
                      </a:r>
                    </a:p>
                  </a:txBody>
                  <a:tcPr/>
                </a:tc>
                <a:tc>
                  <a:txBody>
                    <a:bodyPr/>
                    <a:lstStyle/>
                    <a:p>
                      <a:r>
                        <a:rPr lang="en-US" sz="1000"/>
                        <a:t>1023590</a:t>
                      </a:r>
                    </a:p>
                  </a:txBody>
                  <a:tcPr/>
                </a:tc>
                <a:tc>
                  <a:txBody>
                    <a:bodyPr/>
                    <a:lstStyle/>
                    <a:p>
                      <a:r>
                        <a:rPr lang="en-US" sz="1000"/>
                        <a:t>-937</a:t>
                      </a:r>
                    </a:p>
                  </a:txBody>
                  <a:tcPr/>
                </a:tc>
                <a:tc>
                  <a:txBody>
                    <a:bodyPr/>
                    <a:lstStyle/>
                    <a:p>
                      <a:r>
                        <a:rPr lang="en-US" sz="1000"/>
                        <a:t>4</a:t>
                      </a:r>
                    </a:p>
                  </a:txBody>
                  <a:tcPr/>
                </a:tc>
                <a:tc>
                  <a:txBody>
                    <a:bodyPr/>
                    <a:lstStyle/>
                    <a:p>
                      <a:r>
                        <a:rPr lang="en-US" sz="1000"/>
                        <a:t>377</a:t>
                      </a:r>
                    </a:p>
                  </a:txBody>
                  <a:tcPr/>
                </a:tc>
                <a:tc>
                  <a:txBody>
                    <a:bodyPr/>
                    <a:lstStyle/>
                    <a:p>
                      <a:r>
                        <a:rPr lang="en-US" sz="1000"/>
                        <a:t>59</a:t>
                      </a:r>
                    </a:p>
                  </a:txBody>
                  <a:tcPr/>
                </a:tc>
                <a:tc>
                  <a:txBody>
                    <a:bodyPr/>
                    <a:lstStyle/>
                    <a:p>
                      <a:r>
                        <a:rPr lang="en-US" sz="1000"/>
                        <a:t>29</a:t>
                      </a:r>
                    </a:p>
                  </a:txBody>
                  <a:tcPr/>
                </a:tc>
                <a:tc>
                  <a:txBody>
                    <a:bodyPr/>
                    <a:lstStyle/>
                    <a:p>
                      <a:r>
                        <a:rPr lang="en-US" sz="1000"/>
                        <a:t>0</a:t>
                      </a:r>
                    </a:p>
                  </a:txBody>
                  <a:tcPr/>
                </a:tc>
                <a:tc>
                  <a:txBody>
                    <a:bodyPr/>
                    <a:lstStyle/>
                    <a:p>
                      <a:r>
                        <a:rPr lang="en-US" sz="1000"/>
                        <a:t>0.0114 %</a:t>
                      </a:r>
                    </a:p>
                  </a:txBody>
                  <a:tcPr/>
                </a:tc>
                <a:extLst>
                  <a:ext uri="{0D108BD9-81ED-4DB2-BD59-A6C34878D82A}">
                    <a16:rowId xmlns:a16="http://schemas.microsoft.com/office/drawing/2014/main" val="642525785"/>
                  </a:ext>
                </a:extLst>
              </a:tr>
              <a:tr h="370840">
                <a:tc>
                  <a:txBody>
                    <a:bodyPr/>
                    <a:lstStyle/>
                    <a:p>
                      <a:r>
                        <a:rPr lang="en-US" sz="1000"/>
                        <a:t>Yamaha Motor Argentina S.A</a:t>
                      </a:r>
                    </a:p>
                  </a:txBody>
                  <a:tcPr/>
                </a:tc>
                <a:tc>
                  <a:txBody>
                    <a:bodyPr/>
                    <a:lstStyle/>
                    <a:p>
                      <a:r>
                        <a:rPr lang="en-US" sz="1000"/>
                        <a:t>1001115</a:t>
                      </a:r>
                    </a:p>
                  </a:txBody>
                  <a:tcPr/>
                </a:tc>
                <a:tc>
                  <a:txBody>
                    <a:bodyPr/>
                    <a:lstStyle/>
                    <a:p>
                      <a:r>
                        <a:rPr lang="en-US" sz="1000"/>
                        <a:t>202</a:t>
                      </a:r>
                    </a:p>
                  </a:txBody>
                  <a:tcPr/>
                </a:tc>
                <a:tc>
                  <a:txBody>
                    <a:bodyPr/>
                    <a:lstStyle/>
                    <a:p>
                      <a:r>
                        <a:rPr lang="en-US" sz="1000"/>
                        <a:t>70</a:t>
                      </a:r>
                    </a:p>
                  </a:txBody>
                  <a:tcPr/>
                </a:tc>
                <a:tc>
                  <a:txBody>
                    <a:bodyPr/>
                    <a:lstStyle/>
                    <a:p>
                      <a:r>
                        <a:rPr lang="en-US" sz="1000"/>
                        <a:t>4119</a:t>
                      </a:r>
                    </a:p>
                  </a:txBody>
                  <a:tcPr/>
                </a:tc>
                <a:tc>
                  <a:txBody>
                    <a:bodyPr/>
                    <a:lstStyle/>
                    <a:p>
                      <a:r>
                        <a:rPr lang="en-US" sz="1000"/>
                        <a:t>308</a:t>
                      </a:r>
                    </a:p>
                  </a:txBody>
                  <a:tcPr/>
                </a:tc>
                <a:tc>
                  <a:txBody>
                    <a:bodyPr/>
                    <a:lstStyle/>
                    <a:p>
                      <a:r>
                        <a:rPr lang="en-US" sz="1000"/>
                        <a:t>201</a:t>
                      </a:r>
                    </a:p>
                  </a:txBody>
                  <a:tcPr/>
                </a:tc>
                <a:tc>
                  <a:txBody>
                    <a:bodyPr/>
                    <a:lstStyle/>
                    <a:p>
                      <a:r>
                        <a:rPr lang="en-US" sz="1000"/>
                        <a:t>0</a:t>
                      </a:r>
                    </a:p>
                  </a:txBody>
                  <a:tcPr/>
                </a:tc>
                <a:tc>
                  <a:txBody>
                    <a:bodyPr/>
                    <a:lstStyle/>
                    <a:p>
                      <a:r>
                        <a:rPr lang="en-US" sz="1000"/>
                        <a:t>0.0066 %</a:t>
                      </a:r>
                    </a:p>
                  </a:txBody>
                  <a:tcPr/>
                </a:tc>
                <a:extLst>
                  <a:ext uri="{0D108BD9-81ED-4DB2-BD59-A6C34878D82A}">
                    <a16:rowId xmlns:a16="http://schemas.microsoft.com/office/drawing/2014/main" val="4284896595"/>
                  </a:ext>
                </a:extLst>
              </a:tr>
              <a:tr h="370840">
                <a:tc>
                  <a:txBody>
                    <a:bodyPr/>
                    <a:lstStyle/>
                    <a:p>
                      <a:r>
                        <a:rPr lang="en-US" sz="1000"/>
                        <a:t>Bajaj Argentina</a:t>
                      </a:r>
                    </a:p>
                  </a:txBody>
                  <a:tcPr/>
                </a:tc>
                <a:tc>
                  <a:txBody>
                    <a:bodyPr/>
                    <a:lstStyle/>
                    <a:p>
                      <a:r>
                        <a:rPr lang="en-US" sz="1000"/>
                        <a:t>153771</a:t>
                      </a:r>
                    </a:p>
                  </a:txBody>
                  <a:tcPr/>
                </a:tc>
                <a:tc>
                  <a:txBody>
                    <a:bodyPr/>
                    <a:lstStyle/>
                    <a:p>
                      <a:r>
                        <a:rPr lang="en-US" sz="1000"/>
                        <a:t>-48</a:t>
                      </a:r>
                    </a:p>
                  </a:txBody>
                  <a:tcPr/>
                </a:tc>
                <a:tc>
                  <a:txBody>
                    <a:bodyPr/>
                    <a:lstStyle/>
                    <a:p>
                      <a:r>
                        <a:rPr lang="en-US" sz="1000"/>
                        <a:t>10</a:t>
                      </a:r>
                    </a:p>
                  </a:txBody>
                  <a:tcPr/>
                </a:tc>
                <a:tc>
                  <a:txBody>
                    <a:bodyPr/>
                    <a:lstStyle/>
                    <a:p>
                      <a:r>
                        <a:rPr lang="en-US" sz="1000"/>
                        <a:t>135</a:t>
                      </a:r>
                    </a:p>
                  </a:txBody>
                  <a:tcPr/>
                </a:tc>
                <a:tc>
                  <a:txBody>
                    <a:bodyPr/>
                    <a:lstStyle/>
                    <a:p>
                      <a:r>
                        <a:rPr lang="en-US" sz="1000"/>
                        <a:t>13</a:t>
                      </a:r>
                    </a:p>
                  </a:txBody>
                  <a:tcPr/>
                </a:tc>
                <a:tc>
                  <a:txBody>
                    <a:bodyPr/>
                    <a:lstStyle/>
                    <a:p>
                      <a:r>
                        <a:rPr lang="en-US" sz="1000"/>
                        <a:t>11</a:t>
                      </a:r>
                    </a:p>
                  </a:txBody>
                  <a:tcPr/>
                </a:tc>
                <a:tc>
                  <a:txBody>
                    <a:bodyPr/>
                    <a:lstStyle/>
                    <a:p>
                      <a:r>
                        <a:rPr lang="en-US" sz="1000"/>
                        <a:t>1</a:t>
                      </a:r>
                    </a:p>
                  </a:txBody>
                  <a:tcPr/>
                </a:tc>
                <a:tc>
                  <a:txBody>
                    <a:bodyPr/>
                    <a:lstStyle/>
                    <a:p>
                      <a:r>
                        <a:rPr lang="en-US" sz="1000"/>
                        <a:t>0.0103 %</a:t>
                      </a:r>
                    </a:p>
                  </a:txBody>
                  <a:tcPr/>
                </a:tc>
                <a:extLst>
                  <a:ext uri="{0D108BD9-81ED-4DB2-BD59-A6C34878D82A}">
                    <a16:rowId xmlns:a16="http://schemas.microsoft.com/office/drawing/2014/main" val="2071820707"/>
                  </a:ext>
                </a:extLst>
              </a:tr>
            </a:tbl>
          </a:graphicData>
        </a:graphic>
      </p:graphicFrame>
      <p:sp>
        <p:nvSpPr>
          <p:cNvPr id="4" name="Text Placeholder 3">
            <a:extLst>
              <a:ext uri="{FF2B5EF4-FFF2-40B4-BE49-F238E27FC236}">
                <a16:creationId xmlns:a16="http://schemas.microsoft.com/office/drawing/2014/main" id="{B4B66FA4-796B-4C6D-8FCA-5508DC1DF4F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170329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EDADD-2B49-4516-93E7-CB7777119DF9}"/>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A9BF60BD-F6BB-4C44-B871-9A8BBCD1BB33}"/>
              </a:ext>
            </a:extLst>
          </p:cNvPr>
          <p:cNvGraphicFramePr>
            <a:graphicFrameLocks noGrp="1"/>
          </p:cNvGraphicFramePr>
          <p:nvPr>
            <p:ph type="chart" sz="quarter" idx="13"/>
            <p:extLst>
              <p:ext uri="{D42A27DB-BD31-4B8C-83A1-F6EECF244321}">
                <p14:modId xmlns:p14="http://schemas.microsoft.com/office/powerpoint/2010/main" val="793555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71164C-C698-4683-A6C6-1A4A2773D86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964C70E-49D1-4F71-8EDF-92AB98B39A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4086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A05C0-1407-4D06-9C1B-2704F551191B}"/>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D6A75122-C809-4F31-8A70-3B85C3A9C2AD}"/>
              </a:ext>
            </a:extLst>
          </p:cNvPr>
          <p:cNvGraphicFramePr>
            <a:graphicFrameLocks noGrp="1"/>
          </p:cNvGraphicFramePr>
          <p:nvPr>
            <p:ph type="chart" sz="quarter" idx="13"/>
            <p:extLst>
              <p:ext uri="{D42A27DB-BD31-4B8C-83A1-F6EECF244321}">
                <p14:modId xmlns:p14="http://schemas.microsoft.com/office/powerpoint/2010/main" val="3717363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54BE32-CC9D-42F8-9E4A-77AE146C2E6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F0F1459-53DE-4724-AF18-0498614370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2318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FF1BA-4D2A-4039-B8C8-E115A3FBBB47}"/>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354D3975-4ED8-478E-8ABB-57E440BF53A2}"/>
              </a:ext>
            </a:extLst>
          </p:cNvPr>
          <p:cNvGraphicFramePr>
            <a:graphicFrameLocks noGrp="1"/>
          </p:cNvGraphicFramePr>
          <p:nvPr>
            <p:ph type="chart" sz="quarter" idx="13"/>
            <p:extLst>
              <p:ext uri="{D42A27DB-BD31-4B8C-83A1-F6EECF244321}">
                <p14:modId xmlns:p14="http://schemas.microsoft.com/office/powerpoint/2010/main" val="2682751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9BBE07-8C8E-4BA5-B462-DF52293EB893}"/>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3F66DCF8-70D1-4E86-ACAA-72368301F4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7931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09923-0609-4111-9571-2B88D969EB33}"/>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092B968C-DAAF-49E3-AB56-0A18312BB0AE}"/>
              </a:ext>
            </a:extLst>
          </p:cNvPr>
          <p:cNvGraphicFramePr>
            <a:graphicFrameLocks noGrp="1"/>
          </p:cNvGraphicFramePr>
          <p:nvPr>
            <p:ph type="chart" sz="quarter" idx="13"/>
            <p:extLst>
              <p:ext uri="{D42A27DB-BD31-4B8C-83A1-F6EECF244321}">
                <p14:modId xmlns:p14="http://schemas.microsoft.com/office/powerpoint/2010/main" val="3359049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184A62-3048-4CF4-A18D-68F1468C61E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7F93D23-E27D-482B-BABD-CD3045F5D8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9788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381A9-975F-4EA6-9624-D5E19AFA6F82}"/>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807648DC-3C30-4240-BF32-FB4C9ED162E4}"/>
              </a:ext>
            </a:extLst>
          </p:cNvPr>
          <p:cNvGraphicFramePr>
            <a:graphicFrameLocks noGrp="1"/>
          </p:cNvGraphicFramePr>
          <p:nvPr>
            <p:ph type="chart" sz="quarter" idx="13"/>
            <p:extLst>
              <p:ext uri="{D42A27DB-BD31-4B8C-83A1-F6EECF244321}">
                <p14:modId xmlns:p14="http://schemas.microsoft.com/office/powerpoint/2010/main" val="2459335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0D6213-C2E9-422A-B709-AF0D2F534D0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C9B3490-7ADA-4496-848B-1CFD29C9F4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7997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B823E-7B62-4080-8155-7B00E7BB54E1}"/>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23C4AAB4-0BED-4043-AE86-E8C120566BF6}"/>
              </a:ext>
            </a:extLst>
          </p:cNvPr>
          <p:cNvGraphicFramePr>
            <a:graphicFrameLocks noGrp="1"/>
          </p:cNvGraphicFramePr>
          <p:nvPr>
            <p:ph type="chart" sz="quarter" idx="13"/>
            <p:extLst>
              <p:ext uri="{D42A27DB-BD31-4B8C-83A1-F6EECF244321}">
                <p14:modId xmlns:p14="http://schemas.microsoft.com/office/powerpoint/2010/main" val="3657808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F78D17-773E-4276-B78E-DC4B513D901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7CE1E09-1434-44BF-BC04-C0B7D07043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9998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CA314-20B4-4258-9D87-39B387802F6A}"/>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D2C737EF-852B-4116-B95E-3A050C1D1E8A}"/>
              </a:ext>
            </a:extLst>
          </p:cNvPr>
          <p:cNvGraphicFramePr>
            <a:graphicFrameLocks noGrp="1"/>
          </p:cNvGraphicFramePr>
          <p:nvPr>
            <p:ph type="chart" sz="quarter" idx="13"/>
            <p:extLst>
              <p:ext uri="{D42A27DB-BD31-4B8C-83A1-F6EECF244321}">
                <p14:modId xmlns:p14="http://schemas.microsoft.com/office/powerpoint/2010/main" val="3456228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8A5B2F-B668-4F38-A172-487BF539315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E74B840-900F-42AD-8C73-A8F1BFA577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6804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AE36C-C6C6-47C0-941E-C9509E7F14E0}"/>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698F5C1B-B302-471E-B4F0-E8E1AFEAE64F}"/>
              </a:ext>
            </a:extLst>
          </p:cNvPr>
          <p:cNvGraphicFramePr>
            <a:graphicFrameLocks noGrp="1"/>
          </p:cNvGraphicFramePr>
          <p:nvPr>
            <p:ph type="chart" sz="quarter" idx="13"/>
            <p:extLst>
              <p:ext uri="{D42A27DB-BD31-4B8C-83A1-F6EECF244321}">
                <p14:modId xmlns:p14="http://schemas.microsoft.com/office/powerpoint/2010/main" val="2098899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93FF22-B422-4A3E-AB72-A6D4DA0435E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5BBBB96C-7C93-463D-AC22-2F008A7B40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0007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BA4C-ADF5-46BD-B1CA-0D7558A1DE17}"/>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A5DFDCD7-4E77-4316-8986-9A47DDAA25D2}"/>
              </a:ext>
            </a:extLst>
          </p:cNvPr>
          <p:cNvGraphicFramePr>
            <a:graphicFrameLocks noGrp="1"/>
          </p:cNvGraphicFramePr>
          <p:nvPr>
            <p:ph type="chart" sz="quarter" idx="13"/>
            <p:extLst>
              <p:ext uri="{D42A27DB-BD31-4B8C-83A1-F6EECF244321}">
                <p14:modId xmlns:p14="http://schemas.microsoft.com/office/powerpoint/2010/main" val="1115575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46461D-62ED-494C-B615-D4A95990A9C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2957560-9D3A-48AB-A351-3B9FEF13DB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8822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12A6-E6D5-4354-ACC5-0A5DEE60716E}"/>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41B70760-688D-477C-BDEC-BC9FDD97C881}"/>
              </a:ext>
            </a:extLst>
          </p:cNvPr>
          <p:cNvGraphicFramePr>
            <a:graphicFrameLocks noGrp="1"/>
          </p:cNvGraphicFramePr>
          <p:nvPr>
            <p:ph type="chart" sz="quarter" idx="13"/>
            <p:extLst>
              <p:ext uri="{D42A27DB-BD31-4B8C-83A1-F6EECF244321}">
                <p14:modId xmlns:p14="http://schemas.microsoft.com/office/powerpoint/2010/main" val="3823096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1F3159-B01D-4220-A8DA-B8B5FD504E73}"/>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5BC0983-4DA1-446B-A453-C20E3529A8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8639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A0210-11DD-407D-B148-210E56082A34}"/>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B766770A-B0EA-4A85-969C-61D73AAF3956}"/>
              </a:ext>
            </a:extLst>
          </p:cNvPr>
          <p:cNvGraphicFramePr>
            <a:graphicFrameLocks noGrp="1"/>
          </p:cNvGraphicFramePr>
          <p:nvPr>
            <p:ph type="chart" sz="quarter" idx="13"/>
            <p:extLst>
              <p:ext uri="{D42A27DB-BD31-4B8C-83A1-F6EECF244321}">
                <p14:modId xmlns:p14="http://schemas.microsoft.com/office/powerpoint/2010/main" val="3582309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002B2A-7CC4-4282-AB2A-9EC98308D1DB}"/>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5A7D137F-943C-4835-ACC8-8F2D302FB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0950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50B68-26BB-4D37-AFC5-8EC769556368}"/>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A0A8853C-71CF-42B1-9558-DA98C0CF6E17}"/>
              </a:ext>
            </a:extLst>
          </p:cNvPr>
          <p:cNvGraphicFramePr>
            <a:graphicFrameLocks noGrp="1"/>
          </p:cNvGraphicFramePr>
          <p:nvPr>
            <p:ph type="chart" sz="quarter" idx="13"/>
            <p:extLst>
              <p:ext uri="{D42A27DB-BD31-4B8C-83A1-F6EECF244321}">
                <p14:modId xmlns:p14="http://schemas.microsoft.com/office/powerpoint/2010/main" val="284503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7B446C-47BF-4487-A469-7C826FDCE80B}"/>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DE6EA50-9B8E-471C-A355-EEF71A33CC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4740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8458A-B55E-4ED2-8BB3-61529949F677}"/>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9ED866A7-1B2D-4671-A5CD-C6BE7EBD13AE}"/>
              </a:ext>
            </a:extLst>
          </p:cNvPr>
          <p:cNvGraphicFramePr>
            <a:graphicFrameLocks noGrp="1"/>
          </p:cNvGraphicFramePr>
          <p:nvPr>
            <p:ph type="chart" sz="quarter" idx="13"/>
            <p:extLst>
              <p:ext uri="{D42A27DB-BD31-4B8C-83A1-F6EECF244321}">
                <p14:modId xmlns:p14="http://schemas.microsoft.com/office/powerpoint/2010/main" val="3007003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1A9148-2D8A-4E8F-844B-29BB46FC767B}"/>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C29DDD7-1BE7-4816-81FA-E92F45E804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04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F5B4C-6CF5-4AEC-A27D-FBAE152B2436}"/>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EA6BE1AE-86DD-4043-B46F-3BE77C139F60}"/>
              </a:ext>
            </a:extLst>
          </p:cNvPr>
          <p:cNvGraphicFramePr>
            <a:graphicFrameLocks noGrp="1"/>
          </p:cNvGraphicFramePr>
          <p:nvPr>
            <p:ph type="chart" sz="quarter" idx="13"/>
            <p:extLst>
              <p:ext uri="{D42A27DB-BD31-4B8C-83A1-F6EECF244321}">
                <p14:modId xmlns:p14="http://schemas.microsoft.com/office/powerpoint/2010/main" val="630262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8381A7-4D9F-4C7B-913E-1D334452212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19747D2-1875-4561-BEA1-7385FA3306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1002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73A4C-5038-4FDE-AC91-1AD73443BE45}"/>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0D6BB445-2D35-43AC-B870-AAEB7CD45D37}"/>
              </a:ext>
            </a:extLst>
          </p:cNvPr>
          <p:cNvGraphicFramePr>
            <a:graphicFrameLocks noGrp="1"/>
          </p:cNvGraphicFramePr>
          <p:nvPr>
            <p:ph type="chart" sz="quarter" idx="13"/>
            <p:extLst>
              <p:ext uri="{D42A27DB-BD31-4B8C-83A1-F6EECF244321}">
                <p14:modId xmlns:p14="http://schemas.microsoft.com/office/powerpoint/2010/main" val="363497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0CA1F0-8EBD-4730-8D8C-C14ED101C84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95A3D76-69E7-4FEC-BE5C-9E6588C801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2953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0C6C8-A148-4447-8A9E-4AAF024FAC66}"/>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6BD77BD6-83ED-4942-AAEB-4C489CD81172}"/>
              </a:ext>
            </a:extLst>
          </p:cNvPr>
          <p:cNvGraphicFramePr>
            <a:graphicFrameLocks noGrp="1"/>
          </p:cNvGraphicFramePr>
          <p:nvPr>
            <p:ph type="chart" sz="quarter" idx="13"/>
            <p:extLst>
              <p:ext uri="{D42A27DB-BD31-4B8C-83A1-F6EECF244321}">
                <p14:modId xmlns:p14="http://schemas.microsoft.com/office/powerpoint/2010/main" val="2913236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8EBDBB-61D8-49A4-B1B7-8AAC7C937B4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E84432B-D211-4BB2-834E-34920F6E98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7280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AE15D-E278-48B5-846C-DB8B9D70500C}"/>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4683B175-C11A-4630-A927-250AD20397BB}"/>
              </a:ext>
            </a:extLst>
          </p:cNvPr>
          <p:cNvGraphicFramePr>
            <a:graphicFrameLocks noGrp="1"/>
          </p:cNvGraphicFramePr>
          <p:nvPr>
            <p:ph type="chart" sz="quarter" idx="13"/>
            <p:extLst>
              <p:ext uri="{D42A27DB-BD31-4B8C-83A1-F6EECF244321}">
                <p14:modId xmlns:p14="http://schemas.microsoft.com/office/powerpoint/2010/main" val="548105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41F584-4546-40C7-8D75-9E2A55381EA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BDE17AC-F2D0-4477-965C-92A8F391D2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030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FB005-F3A8-40F0-A1EF-34E9FB0491D7}"/>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EA14FE04-561F-434A-8658-438758B0F8C7}"/>
              </a:ext>
            </a:extLst>
          </p:cNvPr>
          <p:cNvGraphicFramePr>
            <a:graphicFrameLocks noGrp="1"/>
          </p:cNvGraphicFramePr>
          <p:nvPr>
            <p:ph type="chart" sz="quarter" idx="13"/>
            <p:extLst>
              <p:ext uri="{D42A27DB-BD31-4B8C-83A1-F6EECF244321}">
                <p14:modId xmlns:p14="http://schemas.microsoft.com/office/powerpoint/2010/main" val="2268292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3C331A-F8EF-4B16-B1FD-25977D87D2C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5A5B9765-A127-4CFD-8894-AE4CD49179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5557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62531-5FA8-4F2C-9DD6-AA0B0191D44B}"/>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D0F88920-5A1D-40BB-9ABA-14CF9D2675BF}"/>
              </a:ext>
            </a:extLst>
          </p:cNvPr>
          <p:cNvGraphicFramePr>
            <a:graphicFrameLocks noGrp="1"/>
          </p:cNvGraphicFramePr>
          <p:nvPr>
            <p:ph type="tbl" sz="quarter" idx="13"/>
            <p:extLst>
              <p:ext uri="{D42A27DB-BD31-4B8C-83A1-F6EECF244321}">
                <p14:modId xmlns:p14="http://schemas.microsoft.com/office/powerpoint/2010/main" val="4194143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5104148"/>
                    </a:ext>
                  </a:extLst>
                </a:gridCol>
                <a:gridCol w="1152144">
                  <a:extLst>
                    <a:ext uri="{9D8B030D-6E8A-4147-A177-3AD203B41FA5}">
                      <a16:colId xmlns:a16="http://schemas.microsoft.com/office/drawing/2014/main" val="619418988"/>
                    </a:ext>
                  </a:extLst>
                </a:gridCol>
                <a:gridCol w="1152144">
                  <a:extLst>
                    <a:ext uri="{9D8B030D-6E8A-4147-A177-3AD203B41FA5}">
                      <a16:colId xmlns:a16="http://schemas.microsoft.com/office/drawing/2014/main" val="1982553988"/>
                    </a:ext>
                  </a:extLst>
                </a:gridCol>
                <a:gridCol w="1152144">
                  <a:extLst>
                    <a:ext uri="{9D8B030D-6E8A-4147-A177-3AD203B41FA5}">
                      <a16:colId xmlns:a16="http://schemas.microsoft.com/office/drawing/2014/main" val="2856656841"/>
                    </a:ext>
                  </a:extLst>
                </a:gridCol>
                <a:gridCol w="1152144">
                  <a:extLst>
                    <a:ext uri="{9D8B030D-6E8A-4147-A177-3AD203B41FA5}">
                      <a16:colId xmlns:a16="http://schemas.microsoft.com/office/drawing/2014/main" val="3530727269"/>
                    </a:ext>
                  </a:extLst>
                </a:gridCol>
                <a:gridCol w="1152144">
                  <a:extLst>
                    <a:ext uri="{9D8B030D-6E8A-4147-A177-3AD203B41FA5}">
                      <a16:colId xmlns:a16="http://schemas.microsoft.com/office/drawing/2014/main" val="274665627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747332111"/>
                  </a:ext>
                </a:extLst>
              </a:tr>
              <a:tr h="370840">
                <a:tc>
                  <a:txBody>
                    <a:bodyPr/>
                    <a:lstStyle/>
                    <a:p>
                      <a:r>
                        <a:rPr lang="en-US" sz="1000"/>
                        <a:t>#TransporteIdeal</a:t>
                      </a:r>
                    </a:p>
                  </a:txBody>
                  <a:tcPr/>
                </a:tc>
                <a:tc>
                  <a:txBody>
                    <a:bodyPr/>
                    <a:lstStyle/>
                    <a:p>
                      <a:r>
                        <a:rPr lang="en-US" sz="1000"/>
                        <a:t>24</a:t>
                      </a:r>
                    </a:p>
                  </a:txBody>
                  <a:tcPr/>
                </a:tc>
                <a:tc>
                  <a:txBody>
                    <a:bodyPr/>
                    <a:lstStyle/>
                    <a:p>
                      <a:r>
                        <a:rPr lang="en-US" sz="1000"/>
                        <a:t>41.5</a:t>
                      </a:r>
                    </a:p>
                  </a:txBody>
                  <a:tcPr/>
                </a:tc>
                <a:tc>
                  <a:txBody>
                    <a:bodyPr/>
                    <a:lstStyle/>
                    <a:p>
                      <a:r>
                        <a:rPr lang="en-US" sz="1000"/>
                        <a:t>11.166666666667</a:t>
                      </a:r>
                    </a:p>
                  </a:txBody>
                  <a:tcPr/>
                </a:tc>
                <a:tc>
                  <a:txBody>
                    <a:bodyPr/>
                    <a:lstStyle/>
                    <a:p>
                      <a:r>
                        <a:rPr lang="en-US" sz="1000"/>
                        <a:t>2.5</a:t>
                      </a:r>
                    </a:p>
                  </a:txBody>
                  <a:tcPr/>
                </a:tc>
                <a:tc>
                  <a:txBody>
                    <a:bodyPr/>
                    <a:lstStyle/>
                    <a:p>
                      <a:r>
                        <a:rPr lang="en-US" sz="1000"/>
                        <a:t>55.166666666667</a:t>
                      </a:r>
                    </a:p>
                  </a:txBody>
                  <a:tcPr/>
                </a:tc>
                <a:extLst>
                  <a:ext uri="{0D108BD9-81ED-4DB2-BD59-A6C34878D82A}">
                    <a16:rowId xmlns:a16="http://schemas.microsoft.com/office/drawing/2014/main" val="979431305"/>
                  </a:ext>
                </a:extLst>
              </a:tr>
              <a:tr h="370840">
                <a:tc>
                  <a:txBody>
                    <a:bodyPr/>
                    <a:lstStyle/>
                    <a:p>
                      <a:r>
                        <a:rPr lang="en-US" sz="1000"/>
                        <a:t>#ViajaSeguro</a:t>
                      </a:r>
                    </a:p>
                  </a:txBody>
                  <a:tcPr/>
                </a:tc>
                <a:tc>
                  <a:txBody>
                    <a:bodyPr/>
                    <a:lstStyle/>
                    <a:p>
                      <a:r>
                        <a:rPr lang="en-US" sz="1000"/>
                        <a:t>24</a:t>
                      </a:r>
                    </a:p>
                  </a:txBody>
                  <a:tcPr/>
                </a:tc>
                <a:tc>
                  <a:txBody>
                    <a:bodyPr/>
                    <a:lstStyle/>
                    <a:p>
                      <a:r>
                        <a:rPr lang="en-US" sz="1000"/>
                        <a:t>41.5</a:t>
                      </a:r>
                    </a:p>
                  </a:txBody>
                  <a:tcPr/>
                </a:tc>
                <a:tc>
                  <a:txBody>
                    <a:bodyPr/>
                    <a:lstStyle/>
                    <a:p>
                      <a:r>
                        <a:rPr lang="en-US" sz="1000"/>
                        <a:t>11.166666666667</a:t>
                      </a:r>
                    </a:p>
                  </a:txBody>
                  <a:tcPr/>
                </a:tc>
                <a:tc>
                  <a:txBody>
                    <a:bodyPr/>
                    <a:lstStyle/>
                    <a:p>
                      <a:r>
                        <a:rPr lang="en-US" sz="1000"/>
                        <a:t>2.5</a:t>
                      </a:r>
                    </a:p>
                  </a:txBody>
                  <a:tcPr/>
                </a:tc>
                <a:tc>
                  <a:txBody>
                    <a:bodyPr/>
                    <a:lstStyle/>
                    <a:p>
                      <a:r>
                        <a:rPr lang="en-US" sz="1000"/>
                        <a:t>55.166666666667</a:t>
                      </a:r>
                    </a:p>
                  </a:txBody>
                  <a:tcPr/>
                </a:tc>
                <a:extLst>
                  <a:ext uri="{0D108BD9-81ED-4DB2-BD59-A6C34878D82A}">
                    <a16:rowId xmlns:a16="http://schemas.microsoft.com/office/drawing/2014/main" val="2928497724"/>
                  </a:ext>
                </a:extLst>
              </a:tr>
              <a:tr h="370840">
                <a:tc>
                  <a:txBody>
                    <a:bodyPr/>
                    <a:lstStyle/>
                    <a:p>
                      <a:r>
                        <a:rPr lang="en-US" sz="1000"/>
                        <a:t>#MoveteConYamaha</a:t>
                      </a:r>
                    </a:p>
                  </a:txBody>
                  <a:tcPr/>
                </a:tc>
                <a:tc>
                  <a:txBody>
                    <a:bodyPr/>
                    <a:lstStyle/>
                    <a:p>
                      <a:r>
                        <a:rPr lang="en-US" sz="1000"/>
                        <a:t>24</a:t>
                      </a:r>
                    </a:p>
                  </a:txBody>
                  <a:tcPr/>
                </a:tc>
                <a:tc>
                  <a:txBody>
                    <a:bodyPr/>
                    <a:lstStyle/>
                    <a:p>
                      <a:r>
                        <a:rPr lang="en-US" sz="1000"/>
                        <a:t>41.5</a:t>
                      </a:r>
                    </a:p>
                  </a:txBody>
                  <a:tcPr/>
                </a:tc>
                <a:tc>
                  <a:txBody>
                    <a:bodyPr/>
                    <a:lstStyle/>
                    <a:p>
                      <a:r>
                        <a:rPr lang="en-US" sz="1000"/>
                        <a:t>11.166666666667</a:t>
                      </a:r>
                    </a:p>
                  </a:txBody>
                  <a:tcPr/>
                </a:tc>
                <a:tc>
                  <a:txBody>
                    <a:bodyPr/>
                    <a:lstStyle/>
                    <a:p>
                      <a:r>
                        <a:rPr lang="en-US" sz="1000"/>
                        <a:t>2.5</a:t>
                      </a:r>
                    </a:p>
                  </a:txBody>
                  <a:tcPr/>
                </a:tc>
                <a:tc>
                  <a:txBody>
                    <a:bodyPr/>
                    <a:lstStyle/>
                    <a:p>
                      <a:r>
                        <a:rPr lang="en-US" sz="1000"/>
                        <a:t>55.166666666667</a:t>
                      </a:r>
                    </a:p>
                  </a:txBody>
                  <a:tcPr/>
                </a:tc>
                <a:extLst>
                  <a:ext uri="{0D108BD9-81ED-4DB2-BD59-A6C34878D82A}">
                    <a16:rowId xmlns:a16="http://schemas.microsoft.com/office/drawing/2014/main" val="1740466632"/>
                  </a:ext>
                </a:extLst>
              </a:tr>
              <a:tr h="370840">
                <a:tc>
                  <a:txBody>
                    <a:bodyPr/>
                    <a:lstStyle/>
                    <a:p>
                      <a:r>
                        <a:rPr lang="en-US" sz="1000"/>
                        <a:t>#yamaha</a:t>
                      </a:r>
                    </a:p>
                  </a:txBody>
                  <a:tcPr/>
                </a:tc>
                <a:tc>
                  <a:txBody>
                    <a:bodyPr/>
                    <a:lstStyle/>
                    <a:p>
                      <a:r>
                        <a:rPr lang="en-US" sz="1000"/>
                        <a:t>18</a:t>
                      </a:r>
                    </a:p>
                  </a:txBody>
                  <a:tcPr/>
                </a:tc>
                <a:tc>
                  <a:txBody>
                    <a:bodyPr/>
                    <a:lstStyle/>
                    <a:p>
                      <a:r>
                        <a:rPr lang="en-US" sz="1000"/>
                        <a:t>28.611111111111</a:t>
                      </a:r>
                    </a:p>
                  </a:txBody>
                  <a:tcPr/>
                </a:tc>
                <a:tc>
                  <a:txBody>
                    <a:bodyPr/>
                    <a:lstStyle/>
                    <a:p>
                      <a:r>
                        <a:rPr lang="en-US" sz="1000"/>
                        <a:t>0.38888888888889</a:t>
                      </a:r>
                    </a:p>
                  </a:txBody>
                  <a:tcPr/>
                </a:tc>
                <a:tc>
                  <a:txBody>
                    <a:bodyPr/>
                    <a:lstStyle/>
                    <a:p>
                      <a:r>
                        <a:rPr lang="en-US" sz="1000"/>
                        <a:t>3</a:t>
                      </a:r>
                    </a:p>
                  </a:txBody>
                  <a:tcPr/>
                </a:tc>
                <a:tc>
                  <a:txBody>
                    <a:bodyPr/>
                    <a:lstStyle/>
                    <a:p>
                      <a:r>
                        <a:rPr lang="en-US" sz="1000"/>
                        <a:t>32</a:t>
                      </a:r>
                    </a:p>
                  </a:txBody>
                  <a:tcPr/>
                </a:tc>
                <a:extLst>
                  <a:ext uri="{0D108BD9-81ED-4DB2-BD59-A6C34878D82A}">
                    <a16:rowId xmlns:a16="http://schemas.microsoft.com/office/drawing/2014/main" val="2960306292"/>
                  </a:ext>
                </a:extLst>
              </a:tr>
              <a:tr h="370840">
                <a:tc>
                  <a:txBody>
                    <a:bodyPr/>
                    <a:lstStyle/>
                    <a:p>
                      <a:r>
                        <a:rPr lang="en-US" sz="1000"/>
                        <a:t>#Ahora12</a:t>
                      </a:r>
                    </a:p>
                  </a:txBody>
                  <a:tcPr/>
                </a:tc>
                <a:tc>
                  <a:txBody>
                    <a:bodyPr/>
                    <a:lstStyle/>
                    <a:p>
                      <a:r>
                        <a:rPr lang="en-US" sz="1000"/>
                        <a:t>12</a:t>
                      </a:r>
                    </a:p>
                  </a:txBody>
                  <a:tcPr/>
                </a:tc>
                <a:tc>
                  <a:txBody>
                    <a:bodyPr/>
                    <a:lstStyle/>
                    <a:p>
                      <a:r>
                        <a:rPr lang="en-US" sz="1000"/>
                        <a:t>23.583333333333</a:t>
                      </a:r>
                    </a:p>
                  </a:txBody>
                  <a:tcPr/>
                </a:tc>
                <a:tc>
                  <a:txBody>
                    <a:bodyPr/>
                    <a:lstStyle/>
                    <a:p>
                      <a:r>
                        <a:rPr lang="en-US" sz="1000"/>
                        <a:t>11.75</a:t>
                      </a:r>
                    </a:p>
                  </a:txBody>
                  <a:tcPr/>
                </a:tc>
                <a:tc>
                  <a:txBody>
                    <a:bodyPr/>
                    <a:lstStyle/>
                    <a:p>
                      <a:r>
                        <a:rPr lang="en-US" sz="1000"/>
                        <a:t>2.0833333333333</a:t>
                      </a:r>
                    </a:p>
                  </a:txBody>
                  <a:tcPr/>
                </a:tc>
                <a:tc>
                  <a:txBody>
                    <a:bodyPr/>
                    <a:lstStyle/>
                    <a:p>
                      <a:r>
                        <a:rPr lang="en-US" sz="1000"/>
                        <a:t>37.416666666667</a:t>
                      </a:r>
                    </a:p>
                  </a:txBody>
                  <a:tcPr/>
                </a:tc>
                <a:extLst>
                  <a:ext uri="{0D108BD9-81ED-4DB2-BD59-A6C34878D82A}">
                    <a16:rowId xmlns:a16="http://schemas.microsoft.com/office/drawing/2014/main" val="1634259659"/>
                  </a:ext>
                </a:extLst>
              </a:tr>
              <a:tr h="370840">
                <a:tc>
                  <a:txBody>
                    <a:bodyPr/>
                    <a:lstStyle/>
                    <a:p>
                      <a:r>
                        <a:rPr lang="en-US" sz="1000"/>
                        <a:t>#Ahora18</a:t>
                      </a:r>
                    </a:p>
                  </a:txBody>
                  <a:tcPr/>
                </a:tc>
                <a:tc>
                  <a:txBody>
                    <a:bodyPr/>
                    <a:lstStyle/>
                    <a:p>
                      <a:r>
                        <a:rPr lang="en-US" sz="1000"/>
                        <a:t>12</a:t>
                      </a:r>
                    </a:p>
                  </a:txBody>
                  <a:tcPr/>
                </a:tc>
                <a:tc>
                  <a:txBody>
                    <a:bodyPr/>
                    <a:lstStyle/>
                    <a:p>
                      <a:r>
                        <a:rPr lang="en-US" sz="1000"/>
                        <a:t>23.583333333333</a:t>
                      </a:r>
                    </a:p>
                  </a:txBody>
                  <a:tcPr/>
                </a:tc>
                <a:tc>
                  <a:txBody>
                    <a:bodyPr/>
                    <a:lstStyle/>
                    <a:p>
                      <a:r>
                        <a:rPr lang="en-US" sz="1000"/>
                        <a:t>11.75</a:t>
                      </a:r>
                    </a:p>
                  </a:txBody>
                  <a:tcPr/>
                </a:tc>
                <a:tc>
                  <a:txBody>
                    <a:bodyPr/>
                    <a:lstStyle/>
                    <a:p>
                      <a:r>
                        <a:rPr lang="en-US" sz="1000"/>
                        <a:t>2.0833333333333</a:t>
                      </a:r>
                    </a:p>
                  </a:txBody>
                  <a:tcPr/>
                </a:tc>
                <a:tc>
                  <a:txBody>
                    <a:bodyPr/>
                    <a:lstStyle/>
                    <a:p>
                      <a:r>
                        <a:rPr lang="en-US" sz="1000"/>
                        <a:t>37.416666666667</a:t>
                      </a:r>
                    </a:p>
                  </a:txBody>
                  <a:tcPr/>
                </a:tc>
                <a:extLst>
                  <a:ext uri="{0D108BD9-81ED-4DB2-BD59-A6C34878D82A}">
                    <a16:rowId xmlns:a16="http://schemas.microsoft.com/office/drawing/2014/main" val="4035368887"/>
                  </a:ext>
                </a:extLst>
              </a:tr>
              <a:tr h="370840">
                <a:tc>
                  <a:txBody>
                    <a:bodyPr/>
                    <a:lstStyle/>
                    <a:p>
                      <a:r>
                        <a:rPr lang="en-US" sz="1000"/>
                        <a:t>#Benelli</a:t>
                      </a:r>
                    </a:p>
                  </a:txBody>
                  <a:tcPr/>
                </a:tc>
                <a:tc>
                  <a:txBody>
                    <a:bodyPr/>
                    <a:lstStyle/>
                    <a:p>
                      <a:r>
                        <a:rPr lang="en-US" sz="1000"/>
                        <a:t>10</a:t>
                      </a:r>
                    </a:p>
                  </a:txBody>
                  <a:tcPr/>
                </a:tc>
                <a:tc>
                  <a:txBody>
                    <a:bodyPr/>
                    <a:lstStyle/>
                    <a:p>
                      <a:r>
                        <a:rPr lang="en-US" sz="1000"/>
                        <a:t>66.2</a:t>
                      </a:r>
                    </a:p>
                  </a:txBody>
                  <a:tcPr/>
                </a:tc>
                <a:tc>
                  <a:txBody>
                    <a:bodyPr/>
                    <a:lstStyle/>
                    <a:p>
                      <a:r>
                        <a:rPr lang="en-US" sz="1000"/>
                        <a:t>3.2</a:t>
                      </a:r>
                    </a:p>
                  </a:txBody>
                  <a:tcPr/>
                </a:tc>
                <a:tc>
                  <a:txBody>
                    <a:bodyPr/>
                    <a:lstStyle/>
                    <a:p>
                      <a:r>
                        <a:rPr lang="en-US" sz="1000"/>
                        <a:t>6.2</a:t>
                      </a:r>
                    </a:p>
                  </a:txBody>
                  <a:tcPr/>
                </a:tc>
                <a:tc>
                  <a:txBody>
                    <a:bodyPr/>
                    <a:lstStyle/>
                    <a:p>
                      <a:r>
                        <a:rPr lang="en-US" sz="1000"/>
                        <a:t>75.6</a:t>
                      </a:r>
                    </a:p>
                  </a:txBody>
                  <a:tcPr/>
                </a:tc>
                <a:extLst>
                  <a:ext uri="{0D108BD9-81ED-4DB2-BD59-A6C34878D82A}">
                    <a16:rowId xmlns:a16="http://schemas.microsoft.com/office/drawing/2014/main" val="2705574384"/>
                  </a:ext>
                </a:extLst>
              </a:tr>
              <a:tr h="370840">
                <a:tc>
                  <a:txBody>
                    <a:bodyPr/>
                    <a:lstStyle/>
                    <a:p>
                      <a:r>
                        <a:rPr lang="en-US" sz="1000"/>
                        <a:t>#BajajArgentina</a:t>
                      </a:r>
                    </a:p>
                  </a:txBody>
                  <a:tcPr/>
                </a:tc>
                <a:tc>
                  <a:txBody>
                    <a:bodyPr/>
                    <a:lstStyle/>
                    <a:p>
                      <a:r>
                        <a:rPr lang="en-US" sz="1000"/>
                        <a:t>10</a:t>
                      </a:r>
                    </a:p>
                  </a:txBody>
                  <a:tcPr/>
                </a:tc>
                <a:tc>
                  <a:txBody>
                    <a:bodyPr/>
                    <a:lstStyle/>
                    <a:p>
                      <a:r>
                        <a:rPr lang="en-US" sz="1000"/>
                        <a:t>13.5</a:t>
                      </a:r>
                    </a:p>
                  </a:txBody>
                  <a:tcPr/>
                </a:tc>
                <a:tc>
                  <a:txBody>
                    <a:bodyPr/>
                    <a:lstStyle/>
                    <a:p>
                      <a:r>
                        <a:rPr lang="en-US" sz="1000"/>
                        <a:t>1.3</a:t>
                      </a:r>
                    </a:p>
                  </a:txBody>
                  <a:tcPr/>
                </a:tc>
                <a:tc>
                  <a:txBody>
                    <a:bodyPr/>
                    <a:lstStyle/>
                    <a:p>
                      <a:r>
                        <a:rPr lang="en-US" sz="1000"/>
                        <a:t>1.1</a:t>
                      </a:r>
                    </a:p>
                  </a:txBody>
                  <a:tcPr/>
                </a:tc>
                <a:tc>
                  <a:txBody>
                    <a:bodyPr/>
                    <a:lstStyle/>
                    <a:p>
                      <a:r>
                        <a:rPr lang="en-US" sz="1000"/>
                        <a:t>15.9</a:t>
                      </a:r>
                    </a:p>
                  </a:txBody>
                  <a:tcPr/>
                </a:tc>
                <a:extLst>
                  <a:ext uri="{0D108BD9-81ED-4DB2-BD59-A6C34878D82A}">
                    <a16:rowId xmlns:a16="http://schemas.microsoft.com/office/drawing/2014/main" val="3267188080"/>
                  </a:ext>
                </a:extLst>
              </a:tr>
              <a:tr h="370840">
                <a:tc>
                  <a:txBody>
                    <a:bodyPr/>
                    <a:lstStyle/>
                    <a:p>
                      <a:r>
                        <a:rPr lang="en-US" sz="1000"/>
                        <a:t>#Yamaha</a:t>
                      </a:r>
                    </a:p>
                  </a:txBody>
                  <a:tcPr/>
                </a:tc>
                <a:tc>
                  <a:txBody>
                    <a:bodyPr/>
                    <a:lstStyle/>
                    <a:p>
                      <a:r>
                        <a:rPr lang="en-US" sz="1000"/>
                        <a:t>10</a:t>
                      </a:r>
                    </a:p>
                  </a:txBody>
                  <a:tcPr/>
                </a:tc>
                <a:tc>
                  <a:txBody>
                    <a:bodyPr/>
                    <a:lstStyle/>
                    <a:p>
                      <a:r>
                        <a:rPr lang="en-US" sz="1000"/>
                        <a:t>37.4</a:t>
                      </a:r>
                    </a:p>
                  </a:txBody>
                  <a:tcPr/>
                </a:tc>
                <a:tc>
                  <a:txBody>
                    <a:bodyPr/>
                    <a:lstStyle/>
                    <a:p>
                      <a:r>
                        <a:rPr lang="en-US" sz="1000"/>
                        <a:t>2.7</a:t>
                      </a:r>
                    </a:p>
                  </a:txBody>
                  <a:tcPr/>
                </a:tc>
                <a:tc>
                  <a:txBody>
                    <a:bodyPr/>
                    <a:lstStyle/>
                    <a:p>
                      <a:r>
                        <a:rPr lang="en-US" sz="1000"/>
                        <a:t>2.4</a:t>
                      </a:r>
                    </a:p>
                  </a:txBody>
                  <a:tcPr/>
                </a:tc>
                <a:tc>
                  <a:txBody>
                    <a:bodyPr/>
                    <a:lstStyle/>
                    <a:p>
                      <a:r>
                        <a:rPr lang="en-US" sz="1000"/>
                        <a:t>42.5</a:t>
                      </a:r>
                    </a:p>
                  </a:txBody>
                  <a:tcPr/>
                </a:tc>
                <a:extLst>
                  <a:ext uri="{0D108BD9-81ED-4DB2-BD59-A6C34878D82A}">
                    <a16:rowId xmlns:a16="http://schemas.microsoft.com/office/drawing/2014/main" val="2793947162"/>
                  </a:ext>
                </a:extLst>
              </a:tr>
              <a:tr h="370840">
                <a:tc>
                  <a:txBody>
                    <a:bodyPr/>
                    <a:lstStyle/>
                    <a:p>
                      <a:r>
                        <a:rPr lang="en-US" sz="1000"/>
                        <a:t>#motogp</a:t>
                      </a:r>
                    </a:p>
                  </a:txBody>
                  <a:tcPr/>
                </a:tc>
                <a:tc>
                  <a:txBody>
                    <a:bodyPr/>
                    <a:lstStyle/>
                    <a:p>
                      <a:r>
                        <a:rPr lang="en-US" sz="1000"/>
                        <a:t>9</a:t>
                      </a:r>
                    </a:p>
                  </a:txBody>
                  <a:tcPr/>
                </a:tc>
                <a:tc>
                  <a:txBody>
                    <a:bodyPr/>
                    <a:lstStyle/>
                    <a:p>
                      <a:r>
                        <a:rPr lang="en-US" sz="1000"/>
                        <a:t>40.333333333333</a:t>
                      </a:r>
                    </a:p>
                  </a:txBody>
                  <a:tcPr/>
                </a:tc>
                <a:tc>
                  <a:txBody>
                    <a:bodyPr/>
                    <a:lstStyle/>
                    <a:p>
                      <a:r>
                        <a:rPr lang="en-US" sz="1000"/>
                        <a:t>0.33333333333333</a:t>
                      </a:r>
                    </a:p>
                  </a:txBody>
                  <a:tcPr/>
                </a:tc>
                <a:tc>
                  <a:txBody>
                    <a:bodyPr/>
                    <a:lstStyle/>
                    <a:p>
                      <a:r>
                        <a:rPr lang="en-US" sz="1000"/>
                        <a:t>4.5555555555556</a:t>
                      </a:r>
                    </a:p>
                  </a:txBody>
                  <a:tcPr/>
                </a:tc>
                <a:tc>
                  <a:txBody>
                    <a:bodyPr/>
                    <a:lstStyle/>
                    <a:p>
                      <a:r>
                        <a:rPr lang="en-US" sz="1000"/>
                        <a:t>45.222222222222</a:t>
                      </a:r>
                    </a:p>
                  </a:txBody>
                  <a:tcPr/>
                </a:tc>
                <a:extLst>
                  <a:ext uri="{0D108BD9-81ED-4DB2-BD59-A6C34878D82A}">
                    <a16:rowId xmlns:a16="http://schemas.microsoft.com/office/drawing/2014/main" val="4074384072"/>
                  </a:ext>
                </a:extLst>
              </a:tr>
            </a:tbl>
          </a:graphicData>
        </a:graphic>
      </p:graphicFrame>
      <p:sp>
        <p:nvSpPr>
          <p:cNvPr id="4" name="Text Placeholder 3">
            <a:extLst>
              <a:ext uri="{FF2B5EF4-FFF2-40B4-BE49-F238E27FC236}">
                <a16:creationId xmlns:a16="http://schemas.microsoft.com/office/drawing/2014/main" id="{7AD503C4-F993-4AF0-98B5-D43852323B1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48827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88C33-9656-4A60-A9FF-E167A341197C}"/>
              </a:ext>
            </a:extLst>
          </p:cNvPr>
          <p:cNvSpPr>
            <a:spLocks noGrp="1"/>
          </p:cNvSpPr>
          <p:nvPr>
            <p:ph type="title"/>
          </p:nvPr>
        </p:nvSpPr>
        <p:spPr/>
        <p:txBody>
          <a:bodyPr/>
          <a:lstStyle/>
          <a:p>
            <a:r>
              <a:rPr lang="en-US"/>
              <a:t>Facebook Post Table + Reactions | La Emilia - 1 of 16</a:t>
            </a:r>
          </a:p>
        </p:txBody>
      </p:sp>
      <p:graphicFrame>
        <p:nvGraphicFramePr>
          <p:cNvPr id="5" name="Table Placeholder 4">
            <a:extLst>
              <a:ext uri="{FF2B5EF4-FFF2-40B4-BE49-F238E27FC236}">
                <a16:creationId xmlns:a16="http://schemas.microsoft.com/office/drawing/2014/main" id="{7E99A3DE-9473-43BA-9D05-9E998A5730D9}"/>
              </a:ext>
            </a:extLst>
          </p:cNvPr>
          <p:cNvGraphicFramePr>
            <a:graphicFrameLocks noGrp="1"/>
          </p:cNvGraphicFramePr>
          <p:nvPr>
            <p:ph type="tbl" sz="quarter" idx="13"/>
            <p:extLst>
              <p:ext uri="{D42A27DB-BD31-4B8C-83A1-F6EECF244321}">
                <p14:modId xmlns:p14="http://schemas.microsoft.com/office/powerpoint/2010/main" val="1505508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5022002"/>
                    </a:ext>
                  </a:extLst>
                </a:gridCol>
                <a:gridCol w="493776">
                  <a:extLst>
                    <a:ext uri="{9D8B030D-6E8A-4147-A177-3AD203B41FA5}">
                      <a16:colId xmlns:a16="http://schemas.microsoft.com/office/drawing/2014/main" val="1830539018"/>
                    </a:ext>
                  </a:extLst>
                </a:gridCol>
                <a:gridCol w="493776">
                  <a:extLst>
                    <a:ext uri="{9D8B030D-6E8A-4147-A177-3AD203B41FA5}">
                      <a16:colId xmlns:a16="http://schemas.microsoft.com/office/drawing/2014/main" val="1067898044"/>
                    </a:ext>
                  </a:extLst>
                </a:gridCol>
                <a:gridCol w="493776">
                  <a:extLst>
                    <a:ext uri="{9D8B030D-6E8A-4147-A177-3AD203B41FA5}">
                      <a16:colId xmlns:a16="http://schemas.microsoft.com/office/drawing/2014/main" val="463359325"/>
                    </a:ext>
                  </a:extLst>
                </a:gridCol>
                <a:gridCol w="493776">
                  <a:extLst>
                    <a:ext uri="{9D8B030D-6E8A-4147-A177-3AD203B41FA5}">
                      <a16:colId xmlns:a16="http://schemas.microsoft.com/office/drawing/2014/main" val="854671078"/>
                    </a:ext>
                  </a:extLst>
                </a:gridCol>
                <a:gridCol w="493776">
                  <a:extLst>
                    <a:ext uri="{9D8B030D-6E8A-4147-A177-3AD203B41FA5}">
                      <a16:colId xmlns:a16="http://schemas.microsoft.com/office/drawing/2014/main" val="3060214753"/>
                    </a:ext>
                  </a:extLst>
                </a:gridCol>
                <a:gridCol w="493776">
                  <a:extLst>
                    <a:ext uri="{9D8B030D-6E8A-4147-A177-3AD203B41FA5}">
                      <a16:colId xmlns:a16="http://schemas.microsoft.com/office/drawing/2014/main" val="1618917048"/>
                    </a:ext>
                  </a:extLst>
                </a:gridCol>
                <a:gridCol w="493776">
                  <a:extLst>
                    <a:ext uri="{9D8B030D-6E8A-4147-A177-3AD203B41FA5}">
                      <a16:colId xmlns:a16="http://schemas.microsoft.com/office/drawing/2014/main" val="2715176418"/>
                    </a:ext>
                  </a:extLst>
                </a:gridCol>
                <a:gridCol w="493776">
                  <a:extLst>
                    <a:ext uri="{9D8B030D-6E8A-4147-A177-3AD203B41FA5}">
                      <a16:colId xmlns:a16="http://schemas.microsoft.com/office/drawing/2014/main" val="2364822074"/>
                    </a:ext>
                  </a:extLst>
                </a:gridCol>
                <a:gridCol w="493776">
                  <a:extLst>
                    <a:ext uri="{9D8B030D-6E8A-4147-A177-3AD203B41FA5}">
                      <a16:colId xmlns:a16="http://schemas.microsoft.com/office/drawing/2014/main" val="2312199769"/>
                    </a:ext>
                  </a:extLst>
                </a:gridCol>
                <a:gridCol w="493776">
                  <a:extLst>
                    <a:ext uri="{9D8B030D-6E8A-4147-A177-3AD203B41FA5}">
                      <a16:colId xmlns:a16="http://schemas.microsoft.com/office/drawing/2014/main" val="254446739"/>
                    </a:ext>
                  </a:extLst>
                </a:gridCol>
                <a:gridCol w="493776">
                  <a:extLst>
                    <a:ext uri="{9D8B030D-6E8A-4147-A177-3AD203B41FA5}">
                      <a16:colId xmlns:a16="http://schemas.microsoft.com/office/drawing/2014/main" val="1711055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089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- 2021-05-05 14:00:34</a:t>
                      </a:r>
                      <a:r>
                        <a:rPr kumimoji="0" lang="es-ES" sz="1000" b="0" i="0" u="none" strike="noStrike" kern="1200" cap="none" spc="0" normalizeH="0" baseline="0" noProof="0">
                          <a:ln>
                            <a:noFill/>
                          </a:ln>
                          <a:solidFill>
                            <a:prstClr val="black"/>
                          </a:solidFill>
                          <a:effectLst/>
                          <a:uLnTx/>
                          <a:uFillTx/>
                          <a:latin typeface="+mn-lt"/>
                          <a:ea typeface="+mn-ea"/>
                          <a:cs typeface="+mn-cs"/>
                        </a:rPr>
                        <a:t>
 Asegurá tu Yamaha 0KM y disfrutá de una asistencia Premium para cualquiera de nuestras unidades adquiridas en la Red Oficial de Concesionarios Yamaha.
Para más información te invitamos a ingresar en bit.ly/YamahaSeguros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734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- 2021-05-13 12:00:24</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9910390"/>
                  </a:ext>
                </a:extLst>
              </a:tr>
            </a:tbl>
          </a:graphicData>
        </a:graphic>
      </p:graphicFrame>
      <p:sp>
        <p:nvSpPr>
          <p:cNvPr id="4" name="Text Placeholder 3">
            <a:extLst>
              <a:ext uri="{FF2B5EF4-FFF2-40B4-BE49-F238E27FC236}">
                <a16:creationId xmlns:a16="http://schemas.microsoft.com/office/drawing/2014/main" id="{388F5CC9-60E6-44B1-9C2B-3E6E28ED0FC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2467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28B01-E124-4169-A896-D6AC89E6208B}"/>
              </a:ext>
            </a:extLst>
          </p:cNvPr>
          <p:cNvSpPr>
            <a:spLocks noGrp="1"/>
          </p:cNvSpPr>
          <p:nvPr>
            <p:ph type="title"/>
          </p:nvPr>
        </p:nvSpPr>
        <p:spPr/>
        <p:txBody>
          <a:bodyPr/>
          <a:lstStyle/>
          <a:p>
            <a:r>
              <a:rPr lang="en-US"/>
              <a:t>Facebook Post Table + Reactions | La Emilia - 2 of 16</a:t>
            </a:r>
          </a:p>
        </p:txBody>
      </p:sp>
      <p:graphicFrame>
        <p:nvGraphicFramePr>
          <p:cNvPr id="5" name="Table Placeholder 4">
            <a:extLst>
              <a:ext uri="{FF2B5EF4-FFF2-40B4-BE49-F238E27FC236}">
                <a16:creationId xmlns:a16="http://schemas.microsoft.com/office/drawing/2014/main" id="{114DEC94-7BA4-4A62-88C1-7319C259F771}"/>
              </a:ext>
            </a:extLst>
          </p:cNvPr>
          <p:cNvGraphicFramePr>
            <a:graphicFrameLocks noGrp="1"/>
          </p:cNvGraphicFramePr>
          <p:nvPr>
            <p:ph type="tbl" sz="quarter" idx="13"/>
            <p:extLst>
              <p:ext uri="{D42A27DB-BD31-4B8C-83A1-F6EECF244321}">
                <p14:modId xmlns:p14="http://schemas.microsoft.com/office/powerpoint/2010/main" val="3928322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528074"/>
                    </a:ext>
                  </a:extLst>
                </a:gridCol>
                <a:gridCol w="493776">
                  <a:extLst>
                    <a:ext uri="{9D8B030D-6E8A-4147-A177-3AD203B41FA5}">
                      <a16:colId xmlns:a16="http://schemas.microsoft.com/office/drawing/2014/main" val="2819929296"/>
                    </a:ext>
                  </a:extLst>
                </a:gridCol>
                <a:gridCol w="493776">
                  <a:extLst>
                    <a:ext uri="{9D8B030D-6E8A-4147-A177-3AD203B41FA5}">
                      <a16:colId xmlns:a16="http://schemas.microsoft.com/office/drawing/2014/main" val="4033173282"/>
                    </a:ext>
                  </a:extLst>
                </a:gridCol>
                <a:gridCol w="493776">
                  <a:extLst>
                    <a:ext uri="{9D8B030D-6E8A-4147-A177-3AD203B41FA5}">
                      <a16:colId xmlns:a16="http://schemas.microsoft.com/office/drawing/2014/main" val="3470341666"/>
                    </a:ext>
                  </a:extLst>
                </a:gridCol>
                <a:gridCol w="493776">
                  <a:extLst>
                    <a:ext uri="{9D8B030D-6E8A-4147-A177-3AD203B41FA5}">
                      <a16:colId xmlns:a16="http://schemas.microsoft.com/office/drawing/2014/main" val="1967673219"/>
                    </a:ext>
                  </a:extLst>
                </a:gridCol>
                <a:gridCol w="493776">
                  <a:extLst>
                    <a:ext uri="{9D8B030D-6E8A-4147-A177-3AD203B41FA5}">
                      <a16:colId xmlns:a16="http://schemas.microsoft.com/office/drawing/2014/main" val="4125929303"/>
                    </a:ext>
                  </a:extLst>
                </a:gridCol>
                <a:gridCol w="493776">
                  <a:extLst>
                    <a:ext uri="{9D8B030D-6E8A-4147-A177-3AD203B41FA5}">
                      <a16:colId xmlns:a16="http://schemas.microsoft.com/office/drawing/2014/main" val="3013989725"/>
                    </a:ext>
                  </a:extLst>
                </a:gridCol>
                <a:gridCol w="493776">
                  <a:extLst>
                    <a:ext uri="{9D8B030D-6E8A-4147-A177-3AD203B41FA5}">
                      <a16:colId xmlns:a16="http://schemas.microsoft.com/office/drawing/2014/main" val="3331154375"/>
                    </a:ext>
                  </a:extLst>
                </a:gridCol>
                <a:gridCol w="493776">
                  <a:extLst>
                    <a:ext uri="{9D8B030D-6E8A-4147-A177-3AD203B41FA5}">
                      <a16:colId xmlns:a16="http://schemas.microsoft.com/office/drawing/2014/main" val="1113191558"/>
                    </a:ext>
                  </a:extLst>
                </a:gridCol>
                <a:gridCol w="493776">
                  <a:extLst>
                    <a:ext uri="{9D8B030D-6E8A-4147-A177-3AD203B41FA5}">
                      <a16:colId xmlns:a16="http://schemas.microsoft.com/office/drawing/2014/main" val="3778405843"/>
                    </a:ext>
                  </a:extLst>
                </a:gridCol>
                <a:gridCol w="493776">
                  <a:extLst>
                    <a:ext uri="{9D8B030D-6E8A-4147-A177-3AD203B41FA5}">
                      <a16:colId xmlns:a16="http://schemas.microsoft.com/office/drawing/2014/main" val="3301782457"/>
                    </a:ext>
                  </a:extLst>
                </a:gridCol>
                <a:gridCol w="493776">
                  <a:extLst>
                    <a:ext uri="{9D8B030D-6E8A-4147-A177-3AD203B41FA5}">
                      <a16:colId xmlns:a16="http://schemas.microsoft.com/office/drawing/2014/main" val="1925631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677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- 2021-05-27 16:00:40</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5200874"/>
                  </a:ext>
                </a:extLst>
              </a:tr>
            </a:tbl>
          </a:graphicData>
        </a:graphic>
      </p:graphicFrame>
      <p:sp>
        <p:nvSpPr>
          <p:cNvPr id="4" name="Text Placeholder 3">
            <a:extLst>
              <a:ext uri="{FF2B5EF4-FFF2-40B4-BE49-F238E27FC236}">
                <a16:creationId xmlns:a16="http://schemas.microsoft.com/office/drawing/2014/main" id="{4B6C05F6-0AA9-49C1-BDBB-31254EA269C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58522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38238-55D3-4FB1-BA26-8006D7349FF2}"/>
              </a:ext>
            </a:extLst>
          </p:cNvPr>
          <p:cNvSpPr>
            <a:spLocks noGrp="1"/>
          </p:cNvSpPr>
          <p:nvPr>
            <p:ph type="title"/>
          </p:nvPr>
        </p:nvSpPr>
        <p:spPr/>
        <p:txBody>
          <a:bodyPr/>
          <a:lstStyle/>
          <a:p>
            <a:r>
              <a:rPr lang="en-US"/>
              <a:t>Facebook Post Table + Reactions | La Emilia - 3 of 16</a:t>
            </a:r>
          </a:p>
        </p:txBody>
      </p:sp>
      <p:graphicFrame>
        <p:nvGraphicFramePr>
          <p:cNvPr id="5" name="Table Placeholder 4">
            <a:extLst>
              <a:ext uri="{FF2B5EF4-FFF2-40B4-BE49-F238E27FC236}">
                <a16:creationId xmlns:a16="http://schemas.microsoft.com/office/drawing/2014/main" id="{A468A554-D405-49B5-A79A-1114E44AE7E2}"/>
              </a:ext>
            </a:extLst>
          </p:cNvPr>
          <p:cNvGraphicFramePr>
            <a:graphicFrameLocks noGrp="1"/>
          </p:cNvGraphicFramePr>
          <p:nvPr>
            <p:ph type="tbl" sz="quarter" idx="13"/>
            <p:extLst>
              <p:ext uri="{D42A27DB-BD31-4B8C-83A1-F6EECF244321}">
                <p14:modId xmlns:p14="http://schemas.microsoft.com/office/powerpoint/2010/main" val="1607682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6981276"/>
                    </a:ext>
                  </a:extLst>
                </a:gridCol>
                <a:gridCol w="493776">
                  <a:extLst>
                    <a:ext uri="{9D8B030D-6E8A-4147-A177-3AD203B41FA5}">
                      <a16:colId xmlns:a16="http://schemas.microsoft.com/office/drawing/2014/main" val="198612926"/>
                    </a:ext>
                  </a:extLst>
                </a:gridCol>
                <a:gridCol w="493776">
                  <a:extLst>
                    <a:ext uri="{9D8B030D-6E8A-4147-A177-3AD203B41FA5}">
                      <a16:colId xmlns:a16="http://schemas.microsoft.com/office/drawing/2014/main" val="3559653491"/>
                    </a:ext>
                  </a:extLst>
                </a:gridCol>
                <a:gridCol w="493776">
                  <a:extLst>
                    <a:ext uri="{9D8B030D-6E8A-4147-A177-3AD203B41FA5}">
                      <a16:colId xmlns:a16="http://schemas.microsoft.com/office/drawing/2014/main" val="1897076013"/>
                    </a:ext>
                  </a:extLst>
                </a:gridCol>
                <a:gridCol w="493776">
                  <a:extLst>
                    <a:ext uri="{9D8B030D-6E8A-4147-A177-3AD203B41FA5}">
                      <a16:colId xmlns:a16="http://schemas.microsoft.com/office/drawing/2014/main" val="3272761946"/>
                    </a:ext>
                  </a:extLst>
                </a:gridCol>
                <a:gridCol w="493776">
                  <a:extLst>
                    <a:ext uri="{9D8B030D-6E8A-4147-A177-3AD203B41FA5}">
                      <a16:colId xmlns:a16="http://schemas.microsoft.com/office/drawing/2014/main" val="1736206084"/>
                    </a:ext>
                  </a:extLst>
                </a:gridCol>
                <a:gridCol w="493776">
                  <a:extLst>
                    <a:ext uri="{9D8B030D-6E8A-4147-A177-3AD203B41FA5}">
                      <a16:colId xmlns:a16="http://schemas.microsoft.com/office/drawing/2014/main" val="3586065973"/>
                    </a:ext>
                  </a:extLst>
                </a:gridCol>
                <a:gridCol w="493776">
                  <a:extLst>
                    <a:ext uri="{9D8B030D-6E8A-4147-A177-3AD203B41FA5}">
                      <a16:colId xmlns:a16="http://schemas.microsoft.com/office/drawing/2014/main" val="947223260"/>
                    </a:ext>
                  </a:extLst>
                </a:gridCol>
                <a:gridCol w="493776">
                  <a:extLst>
                    <a:ext uri="{9D8B030D-6E8A-4147-A177-3AD203B41FA5}">
                      <a16:colId xmlns:a16="http://schemas.microsoft.com/office/drawing/2014/main" val="1731139880"/>
                    </a:ext>
                  </a:extLst>
                </a:gridCol>
                <a:gridCol w="493776">
                  <a:extLst>
                    <a:ext uri="{9D8B030D-6E8A-4147-A177-3AD203B41FA5}">
                      <a16:colId xmlns:a16="http://schemas.microsoft.com/office/drawing/2014/main" val="2088715546"/>
                    </a:ext>
                  </a:extLst>
                </a:gridCol>
                <a:gridCol w="493776">
                  <a:extLst>
                    <a:ext uri="{9D8B030D-6E8A-4147-A177-3AD203B41FA5}">
                      <a16:colId xmlns:a16="http://schemas.microsoft.com/office/drawing/2014/main" val="2761475373"/>
                    </a:ext>
                  </a:extLst>
                </a:gridCol>
                <a:gridCol w="493776">
                  <a:extLst>
                    <a:ext uri="{9D8B030D-6E8A-4147-A177-3AD203B41FA5}">
                      <a16:colId xmlns:a16="http://schemas.microsoft.com/office/drawing/2014/main" val="3718129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8714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- 2021-05-13 15:56:23</a:t>
                      </a:r>
                      <a:r>
                        <a:rPr kumimoji="0" lang="es-ES" sz="1000" b="0" i="0" u="none" strike="noStrike" kern="1200" cap="none" spc="0" normalizeH="0" baseline="0" noProof="0">
                          <a:ln>
                            <a:noFill/>
                          </a:ln>
                          <a:solidFill>
                            <a:prstClr val="black"/>
                          </a:solidFill>
                          <a:effectLst/>
                          <a:uLnTx/>
                          <a:uFillTx/>
                          <a:latin typeface="+mn-lt"/>
                          <a:ea typeface="+mn-ea"/>
                          <a:cs typeface="+mn-cs"/>
                        </a:rPr>
                        <a:t>
 ¡¡En Mayo siguen las promos!!
No te pierdas la oportunidad de tener, ahora también, tu YBR 125 Z en 12 ó 18 cuotas, ¡¡sin interés!!
Pedí tu cotización en bit.ly/YBR125Z-Cuotas, una oportunidad que no podes dejar pasar.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5176326"/>
                  </a:ext>
                </a:extLst>
              </a:tr>
            </a:tbl>
          </a:graphicData>
        </a:graphic>
      </p:graphicFrame>
      <p:sp>
        <p:nvSpPr>
          <p:cNvPr id="4" name="Text Placeholder 3">
            <a:extLst>
              <a:ext uri="{FF2B5EF4-FFF2-40B4-BE49-F238E27FC236}">
                <a16:creationId xmlns:a16="http://schemas.microsoft.com/office/drawing/2014/main" id="{D5E49D63-49FE-4488-9B79-D769E157434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7475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7CE61-9C98-420F-B2E3-B402008A3163}"/>
              </a:ext>
            </a:extLst>
          </p:cNvPr>
          <p:cNvSpPr>
            <a:spLocks noGrp="1"/>
          </p:cNvSpPr>
          <p:nvPr>
            <p:ph type="title"/>
          </p:nvPr>
        </p:nvSpPr>
        <p:spPr/>
        <p:txBody>
          <a:bodyPr/>
          <a:lstStyle/>
          <a:p>
            <a:r>
              <a:rPr lang="en-US"/>
              <a:t>Facebook Post Table + Reactions | La Emilia - 4 of 16</a:t>
            </a:r>
          </a:p>
        </p:txBody>
      </p:sp>
      <p:graphicFrame>
        <p:nvGraphicFramePr>
          <p:cNvPr id="5" name="Table Placeholder 4">
            <a:extLst>
              <a:ext uri="{FF2B5EF4-FFF2-40B4-BE49-F238E27FC236}">
                <a16:creationId xmlns:a16="http://schemas.microsoft.com/office/drawing/2014/main" id="{D763F42B-0DBE-48E0-BAD8-F2F455D58E17}"/>
              </a:ext>
            </a:extLst>
          </p:cNvPr>
          <p:cNvGraphicFramePr>
            <a:graphicFrameLocks noGrp="1"/>
          </p:cNvGraphicFramePr>
          <p:nvPr>
            <p:ph type="tbl" sz="quarter" idx="13"/>
            <p:extLst>
              <p:ext uri="{D42A27DB-BD31-4B8C-83A1-F6EECF244321}">
                <p14:modId xmlns:p14="http://schemas.microsoft.com/office/powerpoint/2010/main" val="3295143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2618172"/>
                    </a:ext>
                  </a:extLst>
                </a:gridCol>
                <a:gridCol w="493776">
                  <a:extLst>
                    <a:ext uri="{9D8B030D-6E8A-4147-A177-3AD203B41FA5}">
                      <a16:colId xmlns:a16="http://schemas.microsoft.com/office/drawing/2014/main" val="2233849093"/>
                    </a:ext>
                  </a:extLst>
                </a:gridCol>
                <a:gridCol w="493776">
                  <a:extLst>
                    <a:ext uri="{9D8B030D-6E8A-4147-A177-3AD203B41FA5}">
                      <a16:colId xmlns:a16="http://schemas.microsoft.com/office/drawing/2014/main" val="2395545861"/>
                    </a:ext>
                  </a:extLst>
                </a:gridCol>
                <a:gridCol w="493776">
                  <a:extLst>
                    <a:ext uri="{9D8B030D-6E8A-4147-A177-3AD203B41FA5}">
                      <a16:colId xmlns:a16="http://schemas.microsoft.com/office/drawing/2014/main" val="90955755"/>
                    </a:ext>
                  </a:extLst>
                </a:gridCol>
                <a:gridCol w="493776">
                  <a:extLst>
                    <a:ext uri="{9D8B030D-6E8A-4147-A177-3AD203B41FA5}">
                      <a16:colId xmlns:a16="http://schemas.microsoft.com/office/drawing/2014/main" val="1749756903"/>
                    </a:ext>
                  </a:extLst>
                </a:gridCol>
                <a:gridCol w="493776">
                  <a:extLst>
                    <a:ext uri="{9D8B030D-6E8A-4147-A177-3AD203B41FA5}">
                      <a16:colId xmlns:a16="http://schemas.microsoft.com/office/drawing/2014/main" val="1128888841"/>
                    </a:ext>
                  </a:extLst>
                </a:gridCol>
                <a:gridCol w="493776">
                  <a:extLst>
                    <a:ext uri="{9D8B030D-6E8A-4147-A177-3AD203B41FA5}">
                      <a16:colId xmlns:a16="http://schemas.microsoft.com/office/drawing/2014/main" val="1099969021"/>
                    </a:ext>
                  </a:extLst>
                </a:gridCol>
                <a:gridCol w="493776">
                  <a:extLst>
                    <a:ext uri="{9D8B030D-6E8A-4147-A177-3AD203B41FA5}">
                      <a16:colId xmlns:a16="http://schemas.microsoft.com/office/drawing/2014/main" val="4229120457"/>
                    </a:ext>
                  </a:extLst>
                </a:gridCol>
                <a:gridCol w="493776">
                  <a:extLst>
                    <a:ext uri="{9D8B030D-6E8A-4147-A177-3AD203B41FA5}">
                      <a16:colId xmlns:a16="http://schemas.microsoft.com/office/drawing/2014/main" val="687672548"/>
                    </a:ext>
                  </a:extLst>
                </a:gridCol>
                <a:gridCol w="493776">
                  <a:extLst>
                    <a:ext uri="{9D8B030D-6E8A-4147-A177-3AD203B41FA5}">
                      <a16:colId xmlns:a16="http://schemas.microsoft.com/office/drawing/2014/main" val="4184799482"/>
                    </a:ext>
                  </a:extLst>
                </a:gridCol>
                <a:gridCol w="493776">
                  <a:extLst>
                    <a:ext uri="{9D8B030D-6E8A-4147-A177-3AD203B41FA5}">
                      <a16:colId xmlns:a16="http://schemas.microsoft.com/office/drawing/2014/main" val="1985068428"/>
                    </a:ext>
                  </a:extLst>
                </a:gridCol>
                <a:gridCol w="493776">
                  <a:extLst>
                    <a:ext uri="{9D8B030D-6E8A-4147-A177-3AD203B41FA5}">
                      <a16:colId xmlns:a16="http://schemas.microsoft.com/office/drawing/2014/main" val="4027017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7441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- 2021-05-05 16:19:19</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los 3 años de garantía de Honda, para que disfrutes de tu moto como nunca.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2384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- 2021-05-21 14:00:47</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4619169"/>
                  </a:ext>
                </a:extLst>
              </a:tr>
            </a:tbl>
          </a:graphicData>
        </a:graphic>
      </p:graphicFrame>
      <p:sp>
        <p:nvSpPr>
          <p:cNvPr id="4" name="Text Placeholder 3">
            <a:extLst>
              <a:ext uri="{FF2B5EF4-FFF2-40B4-BE49-F238E27FC236}">
                <a16:creationId xmlns:a16="http://schemas.microsoft.com/office/drawing/2014/main" id="{DE68DD48-328F-4EB6-9A65-997CF98E1DA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93918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73DDE-D20C-4F69-810C-03D8375B1208}"/>
              </a:ext>
            </a:extLst>
          </p:cNvPr>
          <p:cNvSpPr>
            <a:spLocks noGrp="1"/>
          </p:cNvSpPr>
          <p:nvPr>
            <p:ph type="title"/>
          </p:nvPr>
        </p:nvSpPr>
        <p:spPr/>
        <p:txBody>
          <a:bodyPr/>
          <a:lstStyle/>
          <a:p>
            <a:r>
              <a:rPr lang="en-US"/>
              <a:t>Facebook Post Table + Reactions | La Emilia - 5 of 16</a:t>
            </a:r>
          </a:p>
        </p:txBody>
      </p:sp>
      <p:graphicFrame>
        <p:nvGraphicFramePr>
          <p:cNvPr id="5" name="Table Placeholder 4">
            <a:extLst>
              <a:ext uri="{FF2B5EF4-FFF2-40B4-BE49-F238E27FC236}">
                <a16:creationId xmlns:a16="http://schemas.microsoft.com/office/drawing/2014/main" id="{0FCA3511-2705-432A-B665-0557BAC7C8DB}"/>
              </a:ext>
            </a:extLst>
          </p:cNvPr>
          <p:cNvGraphicFramePr>
            <a:graphicFrameLocks noGrp="1"/>
          </p:cNvGraphicFramePr>
          <p:nvPr>
            <p:ph type="tbl" sz="quarter" idx="13"/>
            <p:extLst>
              <p:ext uri="{D42A27DB-BD31-4B8C-83A1-F6EECF244321}">
                <p14:modId xmlns:p14="http://schemas.microsoft.com/office/powerpoint/2010/main" val="2964369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7489352"/>
                    </a:ext>
                  </a:extLst>
                </a:gridCol>
                <a:gridCol w="493776">
                  <a:extLst>
                    <a:ext uri="{9D8B030D-6E8A-4147-A177-3AD203B41FA5}">
                      <a16:colId xmlns:a16="http://schemas.microsoft.com/office/drawing/2014/main" val="1776108676"/>
                    </a:ext>
                  </a:extLst>
                </a:gridCol>
                <a:gridCol w="493776">
                  <a:extLst>
                    <a:ext uri="{9D8B030D-6E8A-4147-A177-3AD203B41FA5}">
                      <a16:colId xmlns:a16="http://schemas.microsoft.com/office/drawing/2014/main" val="2910468332"/>
                    </a:ext>
                  </a:extLst>
                </a:gridCol>
                <a:gridCol w="493776">
                  <a:extLst>
                    <a:ext uri="{9D8B030D-6E8A-4147-A177-3AD203B41FA5}">
                      <a16:colId xmlns:a16="http://schemas.microsoft.com/office/drawing/2014/main" val="3994393671"/>
                    </a:ext>
                  </a:extLst>
                </a:gridCol>
                <a:gridCol w="493776">
                  <a:extLst>
                    <a:ext uri="{9D8B030D-6E8A-4147-A177-3AD203B41FA5}">
                      <a16:colId xmlns:a16="http://schemas.microsoft.com/office/drawing/2014/main" val="3584955005"/>
                    </a:ext>
                  </a:extLst>
                </a:gridCol>
                <a:gridCol w="493776">
                  <a:extLst>
                    <a:ext uri="{9D8B030D-6E8A-4147-A177-3AD203B41FA5}">
                      <a16:colId xmlns:a16="http://schemas.microsoft.com/office/drawing/2014/main" val="2236458976"/>
                    </a:ext>
                  </a:extLst>
                </a:gridCol>
                <a:gridCol w="493776">
                  <a:extLst>
                    <a:ext uri="{9D8B030D-6E8A-4147-A177-3AD203B41FA5}">
                      <a16:colId xmlns:a16="http://schemas.microsoft.com/office/drawing/2014/main" val="3061677979"/>
                    </a:ext>
                  </a:extLst>
                </a:gridCol>
                <a:gridCol w="493776">
                  <a:extLst>
                    <a:ext uri="{9D8B030D-6E8A-4147-A177-3AD203B41FA5}">
                      <a16:colId xmlns:a16="http://schemas.microsoft.com/office/drawing/2014/main" val="2825996127"/>
                    </a:ext>
                  </a:extLst>
                </a:gridCol>
                <a:gridCol w="493776">
                  <a:extLst>
                    <a:ext uri="{9D8B030D-6E8A-4147-A177-3AD203B41FA5}">
                      <a16:colId xmlns:a16="http://schemas.microsoft.com/office/drawing/2014/main" val="3573035320"/>
                    </a:ext>
                  </a:extLst>
                </a:gridCol>
                <a:gridCol w="493776">
                  <a:extLst>
                    <a:ext uri="{9D8B030D-6E8A-4147-A177-3AD203B41FA5}">
                      <a16:colId xmlns:a16="http://schemas.microsoft.com/office/drawing/2014/main" val="718245763"/>
                    </a:ext>
                  </a:extLst>
                </a:gridCol>
                <a:gridCol w="493776">
                  <a:extLst>
                    <a:ext uri="{9D8B030D-6E8A-4147-A177-3AD203B41FA5}">
                      <a16:colId xmlns:a16="http://schemas.microsoft.com/office/drawing/2014/main" val="1128201748"/>
                    </a:ext>
                  </a:extLst>
                </a:gridCol>
                <a:gridCol w="493776">
                  <a:extLst>
                    <a:ext uri="{9D8B030D-6E8A-4147-A177-3AD203B41FA5}">
                      <a16:colId xmlns:a16="http://schemas.microsoft.com/office/drawing/2014/main" val="1905388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087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- 2021-05-11 15:59:55</a:t>
                      </a:r>
                      <a:r>
                        <a:rPr kumimoji="0" lang="es-ES" sz="1000" b="0" i="0" u="none" strike="noStrike" kern="1200" cap="none" spc="0" normalizeH="0" baseline="0" noProof="0">
                          <a:ln>
                            <a:noFill/>
                          </a:ln>
                          <a:solidFill>
                            <a:prstClr val="black"/>
                          </a:solidFill>
                          <a:effectLst/>
                          <a:uLnTx/>
                          <a:uFillTx/>
                          <a:latin typeface="+mn-lt"/>
                          <a:ea typeface="+mn-ea"/>
                          <a:cs typeface="+mn-cs"/>
                        </a:rPr>
                        <a:t>
 Una de las motos con más fama en el mundo, la Honda CB 750, inspiró a muchos jóvenes de los años 70 a ser fanáticos de los vehículos de dos ruedas. 
¿La recordás? Contanos cuál fue tu experiencia preferida arriba de este modelo.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165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- 2021-05-18 18:10:03</a:t>
                      </a:r>
                      <a:r>
                        <a:rPr kumimoji="0" lang="es-ES" sz="1000" b="0" i="0" u="none" strike="noStrike" kern="1200" cap="none" spc="0" normalizeH="0" baseline="0" noProof="0">
                          <a:ln>
                            <a:noFill/>
                          </a:ln>
                          <a:solidFill>
                            <a:prstClr val="black"/>
                          </a:solidFill>
                          <a:effectLst/>
                          <a:uLnTx/>
                          <a:uFillTx/>
                          <a:latin typeface="+mn-lt"/>
                          <a:ea typeface="+mn-ea"/>
                          <a:cs typeface="+mn-cs"/>
                        </a:rPr>
                        <a:t>
 ﻿﻿La Benelli TNT 600i demuestra que la perfección que se puede lograr al colocar un motor de cuatro cilindros en línea dentro de un icónico chasis enrejado de acero.⁣
⁣
Única. Un nuevo camino comienza. Subite a una TNT 600i.⁣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5948373"/>
                  </a:ext>
                </a:extLst>
              </a:tr>
            </a:tbl>
          </a:graphicData>
        </a:graphic>
      </p:graphicFrame>
      <p:sp>
        <p:nvSpPr>
          <p:cNvPr id="4" name="Text Placeholder 3">
            <a:extLst>
              <a:ext uri="{FF2B5EF4-FFF2-40B4-BE49-F238E27FC236}">
                <a16:creationId xmlns:a16="http://schemas.microsoft.com/office/drawing/2014/main" id="{CC1FB9AB-EA93-475A-8489-CC6F04706E1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68105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CFF6D-4209-4D89-81B2-9CC5518C15EA}"/>
              </a:ext>
            </a:extLst>
          </p:cNvPr>
          <p:cNvSpPr>
            <a:spLocks noGrp="1"/>
          </p:cNvSpPr>
          <p:nvPr>
            <p:ph type="title"/>
          </p:nvPr>
        </p:nvSpPr>
        <p:spPr/>
        <p:txBody>
          <a:bodyPr/>
          <a:lstStyle/>
          <a:p>
            <a:r>
              <a:rPr lang="en-US"/>
              <a:t>Facebook Post Table + Reactions | La Emilia - 6 of 16</a:t>
            </a:r>
          </a:p>
        </p:txBody>
      </p:sp>
      <p:graphicFrame>
        <p:nvGraphicFramePr>
          <p:cNvPr id="5" name="Table Placeholder 4">
            <a:extLst>
              <a:ext uri="{FF2B5EF4-FFF2-40B4-BE49-F238E27FC236}">
                <a16:creationId xmlns:a16="http://schemas.microsoft.com/office/drawing/2014/main" id="{6165779A-1804-488E-BE3B-454F7867BAB1}"/>
              </a:ext>
            </a:extLst>
          </p:cNvPr>
          <p:cNvGraphicFramePr>
            <a:graphicFrameLocks noGrp="1"/>
          </p:cNvGraphicFramePr>
          <p:nvPr>
            <p:ph type="tbl" sz="quarter" idx="13"/>
            <p:extLst>
              <p:ext uri="{D42A27DB-BD31-4B8C-83A1-F6EECF244321}">
                <p14:modId xmlns:p14="http://schemas.microsoft.com/office/powerpoint/2010/main" val="306571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1262444"/>
                    </a:ext>
                  </a:extLst>
                </a:gridCol>
                <a:gridCol w="493776">
                  <a:extLst>
                    <a:ext uri="{9D8B030D-6E8A-4147-A177-3AD203B41FA5}">
                      <a16:colId xmlns:a16="http://schemas.microsoft.com/office/drawing/2014/main" val="377669314"/>
                    </a:ext>
                  </a:extLst>
                </a:gridCol>
                <a:gridCol w="493776">
                  <a:extLst>
                    <a:ext uri="{9D8B030D-6E8A-4147-A177-3AD203B41FA5}">
                      <a16:colId xmlns:a16="http://schemas.microsoft.com/office/drawing/2014/main" val="312126997"/>
                    </a:ext>
                  </a:extLst>
                </a:gridCol>
                <a:gridCol w="493776">
                  <a:extLst>
                    <a:ext uri="{9D8B030D-6E8A-4147-A177-3AD203B41FA5}">
                      <a16:colId xmlns:a16="http://schemas.microsoft.com/office/drawing/2014/main" val="1936216398"/>
                    </a:ext>
                  </a:extLst>
                </a:gridCol>
                <a:gridCol w="493776">
                  <a:extLst>
                    <a:ext uri="{9D8B030D-6E8A-4147-A177-3AD203B41FA5}">
                      <a16:colId xmlns:a16="http://schemas.microsoft.com/office/drawing/2014/main" val="1646436218"/>
                    </a:ext>
                  </a:extLst>
                </a:gridCol>
                <a:gridCol w="493776">
                  <a:extLst>
                    <a:ext uri="{9D8B030D-6E8A-4147-A177-3AD203B41FA5}">
                      <a16:colId xmlns:a16="http://schemas.microsoft.com/office/drawing/2014/main" val="2163530951"/>
                    </a:ext>
                  </a:extLst>
                </a:gridCol>
                <a:gridCol w="493776">
                  <a:extLst>
                    <a:ext uri="{9D8B030D-6E8A-4147-A177-3AD203B41FA5}">
                      <a16:colId xmlns:a16="http://schemas.microsoft.com/office/drawing/2014/main" val="533793465"/>
                    </a:ext>
                  </a:extLst>
                </a:gridCol>
                <a:gridCol w="493776">
                  <a:extLst>
                    <a:ext uri="{9D8B030D-6E8A-4147-A177-3AD203B41FA5}">
                      <a16:colId xmlns:a16="http://schemas.microsoft.com/office/drawing/2014/main" val="3582219206"/>
                    </a:ext>
                  </a:extLst>
                </a:gridCol>
                <a:gridCol w="493776">
                  <a:extLst>
                    <a:ext uri="{9D8B030D-6E8A-4147-A177-3AD203B41FA5}">
                      <a16:colId xmlns:a16="http://schemas.microsoft.com/office/drawing/2014/main" val="3230073842"/>
                    </a:ext>
                  </a:extLst>
                </a:gridCol>
                <a:gridCol w="493776">
                  <a:extLst>
                    <a:ext uri="{9D8B030D-6E8A-4147-A177-3AD203B41FA5}">
                      <a16:colId xmlns:a16="http://schemas.microsoft.com/office/drawing/2014/main" val="367216434"/>
                    </a:ext>
                  </a:extLst>
                </a:gridCol>
                <a:gridCol w="493776">
                  <a:extLst>
                    <a:ext uri="{9D8B030D-6E8A-4147-A177-3AD203B41FA5}">
                      <a16:colId xmlns:a16="http://schemas.microsoft.com/office/drawing/2014/main" val="1279759527"/>
                    </a:ext>
                  </a:extLst>
                </a:gridCol>
                <a:gridCol w="493776">
                  <a:extLst>
                    <a:ext uri="{9D8B030D-6E8A-4147-A177-3AD203B41FA5}">
                      <a16:colId xmlns:a16="http://schemas.microsoft.com/office/drawing/2014/main" val="3778930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979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- 2021-05-29 14:00:58</a:t>
                      </a:r>
                      <a:r>
                        <a:rPr kumimoji="0" lang="es-ES" sz="1000" b="0" i="0" u="none" strike="noStrike" kern="1200" cap="none" spc="0" normalizeH="0" baseline="0" noProof="0">
                          <a:ln>
                            <a:noFill/>
                          </a:ln>
                          <a:solidFill>
                            <a:prstClr val="black"/>
                          </a:solidFill>
                          <a:effectLst/>
                          <a:uLnTx/>
                          <a:uFillTx/>
                          <a:latin typeface="+mn-lt"/>
                          <a:ea typeface="+mn-ea"/>
                          <a:cs typeface="+mn-cs"/>
                        </a:rPr>
                        <a:t>
 La 𝐁𝐞𝐧𝐞𝐥𝐥𝐢 𝐓𝐍𝐓 𝟔𝟎𝟎𝐢 demuestra que la perfección que se puede lograr colocando un motor de cuatro cilindros en línea dentro de un icónico chasis enrejado de acero. La nueva versión incorpora una serie de mejoras tecnológicas y de diseño únicas.⁣⁣
⁣⁣
Un nuevo camino comienza en tu TNT 600i.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81554707"/>
                  </a:ext>
                </a:extLst>
              </a:tr>
            </a:tbl>
          </a:graphicData>
        </a:graphic>
      </p:graphicFrame>
      <p:sp>
        <p:nvSpPr>
          <p:cNvPr id="4" name="Text Placeholder 3">
            <a:extLst>
              <a:ext uri="{FF2B5EF4-FFF2-40B4-BE49-F238E27FC236}">
                <a16:creationId xmlns:a16="http://schemas.microsoft.com/office/drawing/2014/main" id="{E1A4D2A5-1E0B-413D-AAC0-9D1530FC0DF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550753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7E135-BF4E-4500-B665-36CF5D638787}"/>
              </a:ext>
            </a:extLst>
          </p:cNvPr>
          <p:cNvSpPr>
            <a:spLocks noGrp="1"/>
          </p:cNvSpPr>
          <p:nvPr>
            <p:ph type="title"/>
          </p:nvPr>
        </p:nvSpPr>
        <p:spPr/>
        <p:txBody>
          <a:bodyPr/>
          <a:lstStyle/>
          <a:p>
            <a:r>
              <a:rPr lang="en-US"/>
              <a:t>Facebook Post Table + Reactions | La Emilia - 7 of 16</a:t>
            </a:r>
          </a:p>
        </p:txBody>
      </p:sp>
      <p:graphicFrame>
        <p:nvGraphicFramePr>
          <p:cNvPr id="5" name="Table Placeholder 4">
            <a:extLst>
              <a:ext uri="{FF2B5EF4-FFF2-40B4-BE49-F238E27FC236}">
                <a16:creationId xmlns:a16="http://schemas.microsoft.com/office/drawing/2014/main" id="{1E46DD89-18C4-4498-BA1F-08544F47CE9A}"/>
              </a:ext>
            </a:extLst>
          </p:cNvPr>
          <p:cNvGraphicFramePr>
            <a:graphicFrameLocks noGrp="1"/>
          </p:cNvGraphicFramePr>
          <p:nvPr>
            <p:ph type="tbl" sz="quarter" idx="13"/>
            <p:extLst>
              <p:ext uri="{D42A27DB-BD31-4B8C-83A1-F6EECF244321}">
                <p14:modId xmlns:p14="http://schemas.microsoft.com/office/powerpoint/2010/main" val="2228494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0825215"/>
                    </a:ext>
                  </a:extLst>
                </a:gridCol>
                <a:gridCol w="493776">
                  <a:extLst>
                    <a:ext uri="{9D8B030D-6E8A-4147-A177-3AD203B41FA5}">
                      <a16:colId xmlns:a16="http://schemas.microsoft.com/office/drawing/2014/main" val="2110867391"/>
                    </a:ext>
                  </a:extLst>
                </a:gridCol>
                <a:gridCol w="493776">
                  <a:extLst>
                    <a:ext uri="{9D8B030D-6E8A-4147-A177-3AD203B41FA5}">
                      <a16:colId xmlns:a16="http://schemas.microsoft.com/office/drawing/2014/main" val="4162519394"/>
                    </a:ext>
                  </a:extLst>
                </a:gridCol>
                <a:gridCol w="493776">
                  <a:extLst>
                    <a:ext uri="{9D8B030D-6E8A-4147-A177-3AD203B41FA5}">
                      <a16:colId xmlns:a16="http://schemas.microsoft.com/office/drawing/2014/main" val="1402044311"/>
                    </a:ext>
                  </a:extLst>
                </a:gridCol>
                <a:gridCol w="493776">
                  <a:extLst>
                    <a:ext uri="{9D8B030D-6E8A-4147-A177-3AD203B41FA5}">
                      <a16:colId xmlns:a16="http://schemas.microsoft.com/office/drawing/2014/main" val="3549041466"/>
                    </a:ext>
                  </a:extLst>
                </a:gridCol>
                <a:gridCol w="493776">
                  <a:extLst>
                    <a:ext uri="{9D8B030D-6E8A-4147-A177-3AD203B41FA5}">
                      <a16:colId xmlns:a16="http://schemas.microsoft.com/office/drawing/2014/main" val="3110118584"/>
                    </a:ext>
                  </a:extLst>
                </a:gridCol>
                <a:gridCol w="493776">
                  <a:extLst>
                    <a:ext uri="{9D8B030D-6E8A-4147-A177-3AD203B41FA5}">
                      <a16:colId xmlns:a16="http://schemas.microsoft.com/office/drawing/2014/main" val="2203763567"/>
                    </a:ext>
                  </a:extLst>
                </a:gridCol>
                <a:gridCol w="493776">
                  <a:extLst>
                    <a:ext uri="{9D8B030D-6E8A-4147-A177-3AD203B41FA5}">
                      <a16:colId xmlns:a16="http://schemas.microsoft.com/office/drawing/2014/main" val="4143756111"/>
                    </a:ext>
                  </a:extLst>
                </a:gridCol>
                <a:gridCol w="493776">
                  <a:extLst>
                    <a:ext uri="{9D8B030D-6E8A-4147-A177-3AD203B41FA5}">
                      <a16:colId xmlns:a16="http://schemas.microsoft.com/office/drawing/2014/main" val="572305823"/>
                    </a:ext>
                  </a:extLst>
                </a:gridCol>
                <a:gridCol w="493776">
                  <a:extLst>
                    <a:ext uri="{9D8B030D-6E8A-4147-A177-3AD203B41FA5}">
                      <a16:colId xmlns:a16="http://schemas.microsoft.com/office/drawing/2014/main" val="3666095462"/>
                    </a:ext>
                  </a:extLst>
                </a:gridCol>
                <a:gridCol w="493776">
                  <a:extLst>
                    <a:ext uri="{9D8B030D-6E8A-4147-A177-3AD203B41FA5}">
                      <a16:colId xmlns:a16="http://schemas.microsoft.com/office/drawing/2014/main" val="2957081203"/>
                    </a:ext>
                  </a:extLst>
                </a:gridCol>
                <a:gridCol w="493776">
                  <a:extLst>
                    <a:ext uri="{9D8B030D-6E8A-4147-A177-3AD203B41FA5}">
                      <a16:colId xmlns:a16="http://schemas.microsoft.com/office/drawing/2014/main" val="2689955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645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- 2021-05-25 19:20:02</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#𝐓𝐑𝐊𝟓𝟎𝟐𝐗 está diseñada para obtener mayor despeje al suelo y así poder atravesar todo tipo de obstáculos, el sistema de escape le brinda un sonido más que espectacular mientras que su posición es óptima para el uso aventurero.⁣
⁣
Dejate llevar por la aventura.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1941870"/>
                  </a:ext>
                </a:extLst>
              </a:tr>
            </a:tbl>
          </a:graphicData>
        </a:graphic>
      </p:graphicFrame>
      <p:sp>
        <p:nvSpPr>
          <p:cNvPr id="4" name="Text Placeholder 3">
            <a:extLst>
              <a:ext uri="{FF2B5EF4-FFF2-40B4-BE49-F238E27FC236}">
                <a16:creationId xmlns:a16="http://schemas.microsoft.com/office/drawing/2014/main" id="{3D6E03CF-D3E3-43FF-A6BE-BE0BF2E1856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875170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08667-7B4D-4AB4-813B-BDAFF9594EA6}"/>
              </a:ext>
            </a:extLst>
          </p:cNvPr>
          <p:cNvSpPr>
            <a:spLocks noGrp="1"/>
          </p:cNvSpPr>
          <p:nvPr>
            <p:ph type="title"/>
          </p:nvPr>
        </p:nvSpPr>
        <p:spPr/>
        <p:txBody>
          <a:bodyPr/>
          <a:lstStyle/>
          <a:p>
            <a:r>
              <a:rPr lang="en-US"/>
              <a:t>Facebook Post Table + Reactions | La Emilia - 8 of 16</a:t>
            </a:r>
          </a:p>
        </p:txBody>
      </p:sp>
      <p:graphicFrame>
        <p:nvGraphicFramePr>
          <p:cNvPr id="5" name="Table Placeholder 4">
            <a:extLst>
              <a:ext uri="{FF2B5EF4-FFF2-40B4-BE49-F238E27FC236}">
                <a16:creationId xmlns:a16="http://schemas.microsoft.com/office/drawing/2014/main" id="{DFA973F7-FBB4-49FA-9687-AB67534F487C}"/>
              </a:ext>
            </a:extLst>
          </p:cNvPr>
          <p:cNvGraphicFramePr>
            <a:graphicFrameLocks noGrp="1"/>
          </p:cNvGraphicFramePr>
          <p:nvPr>
            <p:ph type="tbl" sz="quarter" idx="13"/>
            <p:extLst>
              <p:ext uri="{D42A27DB-BD31-4B8C-83A1-F6EECF244321}">
                <p14:modId xmlns:p14="http://schemas.microsoft.com/office/powerpoint/2010/main" val="549755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7934876"/>
                    </a:ext>
                  </a:extLst>
                </a:gridCol>
                <a:gridCol w="493776">
                  <a:extLst>
                    <a:ext uri="{9D8B030D-6E8A-4147-A177-3AD203B41FA5}">
                      <a16:colId xmlns:a16="http://schemas.microsoft.com/office/drawing/2014/main" val="3493012755"/>
                    </a:ext>
                  </a:extLst>
                </a:gridCol>
                <a:gridCol w="493776">
                  <a:extLst>
                    <a:ext uri="{9D8B030D-6E8A-4147-A177-3AD203B41FA5}">
                      <a16:colId xmlns:a16="http://schemas.microsoft.com/office/drawing/2014/main" val="2700962968"/>
                    </a:ext>
                  </a:extLst>
                </a:gridCol>
                <a:gridCol w="493776">
                  <a:extLst>
                    <a:ext uri="{9D8B030D-6E8A-4147-A177-3AD203B41FA5}">
                      <a16:colId xmlns:a16="http://schemas.microsoft.com/office/drawing/2014/main" val="3829935228"/>
                    </a:ext>
                  </a:extLst>
                </a:gridCol>
                <a:gridCol w="493776">
                  <a:extLst>
                    <a:ext uri="{9D8B030D-6E8A-4147-A177-3AD203B41FA5}">
                      <a16:colId xmlns:a16="http://schemas.microsoft.com/office/drawing/2014/main" val="3415849854"/>
                    </a:ext>
                  </a:extLst>
                </a:gridCol>
                <a:gridCol w="493776">
                  <a:extLst>
                    <a:ext uri="{9D8B030D-6E8A-4147-A177-3AD203B41FA5}">
                      <a16:colId xmlns:a16="http://schemas.microsoft.com/office/drawing/2014/main" val="3532912463"/>
                    </a:ext>
                  </a:extLst>
                </a:gridCol>
                <a:gridCol w="493776">
                  <a:extLst>
                    <a:ext uri="{9D8B030D-6E8A-4147-A177-3AD203B41FA5}">
                      <a16:colId xmlns:a16="http://schemas.microsoft.com/office/drawing/2014/main" val="1368651634"/>
                    </a:ext>
                  </a:extLst>
                </a:gridCol>
                <a:gridCol w="493776">
                  <a:extLst>
                    <a:ext uri="{9D8B030D-6E8A-4147-A177-3AD203B41FA5}">
                      <a16:colId xmlns:a16="http://schemas.microsoft.com/office/drawing/2014/main" val="3949618878"/>
                    </a:ext>
                  </a:extLst>
                </a:gridCol>
                <a:gridCol w="493776">
                  <a:extLst>
                    <a:ext uri="{9D8B030D-6E8A-4147-A177-3AD203B41FA5}">
                      <a16:colId xmlns:a16="http://schemas.microsoft.com/office/drawing/2014/main" val="1799180032"/>
                    </a:ext>
                  </a:extLst>
                </a:gridCol>
                <a:gridCol w="493776">
                  <a:extLst>
                    <a:ext uri="{9D8B030D-6E8A-4147-A177-3AD203B41FA5}">
                      <a16:colId xmlns:a16="http://schemas.microsoft.com/office/drawing/2014/main" val="3702356898"/>
                    </a:ext>
                  </a:extLst>
                </a:gridCol>
                <a:gridCol w="493776">
                  <a:extLst>
                    <a:ext uri="{9D8B030D-6E8A-4147-A177-3AD203B41FA5}">
                      <a16:colId xmlns:a16="http://schemas.microsoft.com/office/drawing/2014/main" val="315729882"/>
                    </a:ext>
                  </a:extLst>
                </a:gridCol>
                <a:gridCol w="493776">
                  <a:extLst>
                    <a:ext uri="{9D8B030D-6E8A-4147-A177-3AD203B41FA5}">
                      <a16:colId xmlns:a16="http://schemas.microsoft.com/office/drawing/2014/main" val="390624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1741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- 2021-05-14 16:02:32</a:t>
                      </a:r>
                      <a:r>
                        <a:rPr kumimoji="0" lang="es-ES" sz="1000" b="0" i="0" u="none" strike="noStrike" kern="1200" cap="none" spc="0" normalizeH="0" baseline="0" noProof="0">
                          <a:ln>
                            <a:noFill/>
                          </a:ln>
                          <a:solidFill>
                            <a:prstClr val="black"/>
                          </a:solidFill>
                          <a:effectLst/>
                          <a:uLnTx/>
                          <a:uFillTx/>
                          <a:latin typeface="+mn-lt"/>
                          <a:ea typeface="+mn-ea"/>
                          <a:cs typeface="+mn-cs"/>
                        </a:rPr>
                        <a:t>
 El Museo Benelli cuenta la evolución de la historia de Benelli. Si sos fanático de las motocicletas y estás en San Rafael, Mendoza no dudes en visitarlo.⁣
⁣
¡Te mostramos un poco de lo que es!⁣
⁣
Un nuevo camino comienza. Encontrá el tuyo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4849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- 2021-05-08 13:27:00</a:t>
                      </a:r>
                      <a:r>
                        <a:rPr kumimoji="0" lang="es-ES" sz="1000" b="0" i="0" u="none" strike="noStrike" kern="1200" cap="none" spc="0" normalizeH="0" baseline="0" noProof="0">
                          <a:ln>
                            <a:noFill/>
                          </a:ln>
                          <a:solidFill>
                            <a:prstClr val="black"/>
                          </a:solidFill>
                          <a:effectLst/>
                          <a:uLnTx/>
                          <a:uFillTx/>
                          <a:latin typeface="+mn-lt"/>
                          <a:ea typeface="+mn-ea"/>
                          <a:cs typeface="+mn-cs"/>
                        </a:rPr>
                        <a:t>
 De donde la mires, la belleza de la # TNT es inigualable, único, incomparable. Disfruta de mirarla desde todos sus ángulos, te seguirá sorprendiendo.
#TNT600i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79103132"/>
                  </a:ext>
                </a:extLst>
              </a:tr>
            </a:tbl>
          </a:graphicData>
        </a:graphic>
      </p:graphicFrame>
      <p:sp>
        <p:nvSpPr>
          <p:cNvPr id="4" name="Text Placeholder 3">
            <a:extLst>
              <a:ext uri="{FF2B5EF4-FFF2-40B4-BE49-F238E27FC236}">
                <a16:creationId xmlns:a16="http://schemas.microsoft.com/office/drawing/2014/main" id="{50C7DAA4-562F-445C-90D3-C7C7C369A5B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6366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2F7AB-6DD7-454D-B0C7-32CB32F73DB9}"/>
              </a:ext>
            </a:extLst>
          </p:cNvPr>
          <p:cNvSpPr>
            <a:spLocks noGrp="1"/>
          </p:cNvSpPr>
          <p:nvPr>
            <p:ph type="title"/>
          </p:nvPr>
        </p:nvSpPr>
        <p:spPr/>
        <p:txBody>
          <a:bodyPr/>
          <a:lstStyle/>
          <a:p>
            <a:r>
              <a:rPr lang="en-US"/>
              <a:t>Facebook Post Table + Reactions | La Emilia - 9 of 16</a:t>
            </a:r>
          </a:p>
        </p:txBody>
      </p:sp>
      <p:graphicFrame>
        <p:nvGraphicFramePr>
          <p:cNvPr id="5" name="Table Placeholder 4">
            <a:extLst>
              <a:ext uri="{FF2B5EF4-FFF2-40B4-BE49-F238E27FC236}">
                <a16:creationId xmlns:a16="http://schemas.microsoft.com/office/drawing/2014/main" id="{A112993D-60D8-4DA3-91F6-7C11C2ABB85F}"/>
              </a:ext>
            </a:extLst>
          </p:cNvPr>
          <p:cNvGraphicFramePr>
            <a:graphicFrameLocks noGrp="1"/>
          </p:cNvGraphicFramePr>
          <p:nvPr>
            <p:ph type="tbl" sz="quarter" idx="13"/>
            <p:extLst>
              <p:ext uri="{D42A27DB-BD31-4B8C-83A1-F6EECF244321}">
                <p14:modId xmlns:p14="http://schemas.microsoft.com/office/powerpoint/2010/main" val="3280549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5329074"/>
                    </a:ext>
                  </a:extLst>
                </a:gridCol>
                <a:gridCol w="493776">
                  <a:extLst>
                    <a:ext uri="{9D8B030D-6E8A-4147-A177-3AD203B41FA5}">
                      <a16:colId xmlns:a16="http://schemas.microsoft.com/office/drawing/2014/main" val="3060681074"/>
                    </a:ext>
                  </a:extLst>
                </a:gridCol>
                <a:gridCol w="493776">
                  <a:extLst>
                    <a:ext uri="{9D8B030D-6E8A-4147-A177-3AD203B41FA5}">
                      <a16:colId xmlns:a16="http://schemas.microsoft.com/office/drawing/2014/main" val="2977579256"/>
                    </a:ext>
                  </a:extLst>
                </a:gridCol>
                <a:gridCol w="493776">
                  <a:extLst>
                    <a:ext uri="{9D8B030D-6E8A-4147-A177-3AD203B41FA5}">
                      <a16:colId xmlns:a16="http://schemas.microsoft.com/office/drawing/2014/main" val="4247378476"/>
                    </a:ext>
                  </a:extLst>
                </a:gridCol>
                <a:gridCol w="493776">
                  <a:extLst>
                    <a:ext uri="{9D8B030D-6E8A-4147-A177-3AD203B41FA5}">
                      <a16:colId xmlns:a16="http://schemas.microsoft.com/office/drawing/2014/main" val="3938955104"/>
                    </a:ext>
                  </a:extLst>
                </a:gridCol>
                <a:gridCol w="493776">
                  <a:extLst>
                    <a:ext uri="{9D8B030D-6E8A-4147-A177-3AD203B41FA5}">
                      <a16:colId xmlns:a16="http://schemas.microsoft.com/office/drawing/2014/main" val="1848586446"/>
                    </a:ext>
                  </a:extLst>
                </a:gridCol>
                <a:gridCol w="493776">
                  <a:extLst>
                    <a:ext uri="{9D8B030D-6E8A-4147-A177-3AD203B41FA5}">
                      <a16:colId xmlns:a16="http://schemas.microsoft.com/office/drawing/2014/main" val="616702792"/>
                    </a:ext>
                  </a:extLst>
                </a:gridCol>
                <a:gridCol w="493776">
                  <a:extLst>
                    <a:ext uri="{9D8B030D-6E8A-4147-A177-3AD203B41FA5}">
                      <a16:colId xmlns:a16="http://schemas.microsoft.com/office/drawing/2014/main" val="808802663"/>
                    </a:ext>
                  </a:extLst>
                </a:gridCol>
                <a:gridCol w="493776">
                  <a:extLst>
                    <a:ext uri="{9D8B030D-6E8A-4147-A177-3AD203B41FA5}">
                      <a16:colId xmlns:a16="http://schemas.microsoft.com/office/drawing/2014/main" val="760277372"/>
                    </a:ext>
                  </a:extLst>
                </a:gridCol>
                <a:gridCol w="493776">
                  <a:extLst>
                    <a:ext uri="{9D8B030D-6E8A-4147-A177-3AD203B41FA5}">
                      <a16:colId xmlns:a16="http://schemas.microsoft.com/office/drawing/2014/main" val="25228599"/>
                    </a:ext>
                  </a:extLst>
                </a:gridCol>
                <a:gridCol w="493776">
                  <a:extLst>
                    <a:ext uri="{9D8B030D-6E8A-4147-A177-3AD203B41FA5}">
                      <a16:colId xmlns:a16="http://schemas.microsoft.com/office/drawing/2014/main" val="35263329"/>
                    </a:ext>
                  </a:extLst>
                </a:gridCol>
                <a:gridCol w="493776">
                  <a:extLst>
                    <a:ext uri="{9D8B030D-6E8A-4147-A177-3AD203B41FA5}">
                      <a16:colId xmlns:a16="http://schemas.microsoft.com/office/drawing/2014/main" val="3044714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820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- 2021-05-06 14:00:32</a:t>
                      </a:r>
                      <a:r>
                        <a:rPr kumimoji="0" lang="es-ES" sz="1000" b="0" i="0" u="none" strike="noStrike" kern="1200" cap="none" spc="0" normalizeH="0" baseline="0" noProof="0">
                          <a:ln>
                            <a:noFill/>
                          </a:ln>
                          <a:solidFill>
                            <a:prstClr val="black"/>
                          </a:solidFill>
                          <a:effectLst/>
                          <a:uLnTx/>
                          <a:uFillTx/>
                          <a:latin typeface="+mn-lt"/>
                          <a:ea typeface="+mn-ea"/>
                          <a:cs typeface="+mn-cs"/>
                        </a:rPr>
                        <a:t>
 La #TRK502X fue pensada y diseñada para las cualquier tipo de aventura. ⁣
⁣
⁣
Un nuevo camino comienza y ella está lista. ¿Vos estás listo?⁣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458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- 2021-05-01 09:55:28</a:t>
                      </a:r>
                      <a:r>
                        <a:rPr kumimoji="0" lang="es-ES" sz="1000" b="0" i="0" u="none" strike="noStrike" kern="1200" cap="none" spc="0" normalizeH="0" baseline="0" noProof="0">
                          <a:ln>
                            <a:noFill/>
                          </a:ln>
                          <a:solidFill>
                            <a:prstClr val="black"/>
                          </a:solidFill>
                          <a:effectLst/>
                          <a:uLnTx/>
                          <a:uFillTx/>
                          <a:latin typeface="+mn-lt"/>
                          <a:ea typeface="+mn-ea"/>
                          <a:cs typeface="+mn-cs"/>
                        </a:rPr>
                        <a:t>
 Desde Honda les deseamos un feliz día del trabajador.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0286004"/>
                  </a:ext>
                </a:extLst>
              </a:tr>
            </a:tbl>
          </a:graphicData>
        </a:graphic>
      </p:graphicFrame>
      <p:sp>
        <p:nvSpPr>
          <p:cNvPr id="4" name="Text Placeholder 3">
            <a:extLst>
              <a:ext uri="{FF2B5EF4-FFF2-40B4-BE49-F238E27FC236}">
                <a16:creationId xmlns:a16="http://schemas.microsoft.com/office/drawing/2014/main" id="{125148EB-DD67-49B4-9367-6218CF4DC5F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26494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CBD33-954F-4458-BBE6-836568F2403C}"/>
              </a:ext>
            </a:extLst>
          </p:cNvPr>
          <p:cNvSpPr>
            <a:spLocks noGrp="1"/>
          </p:cNvSpPr>
          <p:nvPr>
            <p:ph type="title"/>
          </p:nvPr>
        </p:nvSpPr>
        <p:spPr/>
        <p:txBody>
          <a:bodyPr/>
          <a:lstStyle/>
          <a:p>
            <a:r>
              <a:rPr lang="en-US"/>
              <a:t>Facebook Post Table + Reactions | La Emilia - 10 of 16</a:t>
            </a:r>
          </a:p>
        </p:txBody>
      </p:sp>
      <p:graphicFrame>
        <p:nvGraphicFramePr>
          <p:cNvPr id="5" name="Table Placeholder 4">
            <a:extLst>
              <a:ext uri="{FF2B5EF4-FFF2-40B4-BE49-F238E27FC236}">
                <a16:creationId xmlns:a16="http://schemas.microsoft.com/office/drawing/2014/main" id="{4D652EC8-9CDA-4B12-86FE-60121291F254}"/>
              </a:ext>
            </a:extLst>
          </p:cNvPr>
          <p:cNvGraphicFramePr>
            <a:graphicFrameLocks noGrp="1"/>
          </p:cNvGraphicFramePr>
          <p:nvPr>
            <p:ph type="tbl" sz="quarter" idx="13"/>
            <p:extLst>
              <p:ext uri="{D42A27DB-BD31-4B8C-83A1-F6EECF244321}">
                <p14:modId xmlns:p14="http://schemas.microsoft.com/office/powerpoint/2010/main" val="3474585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0661147"/>
                    </a:ext>
                  </a:extLst>
                </a:gridCol>
                <a:gridCol w="493776">
                  <a:extLst>
                    <a:ext uri="{9D8B030D-6E8A-4147-A177-3AD203B41FA5}">
                      <a16:colId xmlns:a16="http://schemas.microsoft.com/office/drawing/2014/main" val="2348314154"/>
                    </a:ext>
                  </a:extLst>
                </a:gridCol>
                <a:gridCol w="493776">
                  <a:extLst>
                    <a:ext uri="{9D8B030D-6E8A-4147-A177-3AD203B41FA5}">
                      <a16:colId xmlns:a16="http://schemas.microsoft.com/office/drawing/2014/main" val="1668476267"/>
                    </a:ext>
                  </a:extLst>
                </a:gridCol>
                <a:gridCol w="493776">
                  <a:extLst>
                    <a:ext uri="{9D8B030D-6E8A-4147-A177-3AD203B41FA5}">
                      <a16:colId xmlns:a16="http://schemas.microsoft.com/office/drawing/2014/main" val="4165469215"/>
                    </a:ext>
                  </a:extLst>
                </a:gridCol>
                <a:gridCol w="493776">
                  <a:extLst>
                    <a:ext uri="{9D8B030D-6E8A-4147-A177-3AD203B41FA5}">
                      <a16:colId xmlns:a16="http://schemas.microsoft.com/office/drawing/2014/main" val="3899637000"/>
                    </a:ext>
                  </a:extLst>
                </a:gridCol>
                <a:gridCol w="493776">
                  <a:extLst>
                    <a:ext uri="{9D8B030D-6E8A-4147-A177-3AD203B41FA5}">
                      <a16:colId xmlns:a16="http://schemas.microsoft.com/office/drawing/2014/main" val="2407556272"/>
                    </a:ext>
                  </a:extLst>
                </a:gridCol>
                <a:gridCol w="493776">
                  <a:extLst>
                    <a:ext uri="{9D8B030D-6E8A-4147-A177-3AD203B41FA5}">
                      <a16:colId xmlns:a16="http://schemas.microsoft.com/office/drawing/2014/main" val="936692581"/>
                    </a:ext>
                  </a:extLst>
                </a:gridCol>
                <a:gridCol w="493776">
                  <a:extLst>
                    <a:ext uri="{9D8B030D-6E8A-4147-A177-3AD203B41FA5}">
                      <a16:colId xmlns:a16="http://schemas.microsoft.com/office/drawing/2014/main" val="1239749156"/>
                    </a:ext>
                  </a:extLst>
                </a:gridCol>
                <a:gridCol w="493776">
                  <a:extLst>
                    <a:ext uri="{9D8B030D-6E8A-4147-A177-3AD203B41FA5}">
                      <a16:colId xmlns:a16="http://schemas.microsoft.com/office/drawing/2014/main" val="2209797989"/>
                    </a:ext>
                  </a:extLst>
                </a:gridCol>
                <a:gridCol w="493776">
                  <a:extLst>
                    <a:ext uri="{9D8B030D-6E8A-4147-A177-3AD203B41FA5}">
                      <a16:colId xmlns:a16="http://schemas.microsoft.com/office/drawing/2014/main" val="1969887130"/>
                    </a:ext>
                  </a:extLst>
                </a:gridCol>
                <a:gridCol w="493776">
                  <a:extLst>
                    <a:ext uri="{9D8B030D-6E8A-4147-A177-3AD203B41FA5}">
                      <a16:colId xmlns:a16="http://schemas.microsoft.com/office/drawing/2014/main" val="3726412214"/>
                    </a:ext>
                  </a:extLst>
                </a:gridCol>
                <a:gridCol w="493776">
                  <a:extLst>
                    <a:ext uri="{9D8B030D-6E8A-4147-A177-3AD203B41FA5}">
                      <a16:colId xmlns:a16="http://schemas.microsoft.com/office/drawing/2014/main" val="2187059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411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- 2021-05-03 18:00:19</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bit.ly/YamahaMT09ABS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4230955"/>
                  </a:ext>
                </a:extLst>
              </a:tr>
            </a:tbl>
          </a:graphicData>
        </a:graphic>
      </p:graphicFrame>
      <p:sp>
        <p:nvSpPr>
          <p:cNvPr id="4" name="Text Placeholder 3">
            <a:extLst>
              <a:ext uri="{FF2B5EF4-FFF2-40B4-BE49-F238E27FC236}">
                <a16:creationId xmlns:a16="http://schemas.microsoft.com/office/drawing/2014/main" id="{022BA026-C6E9-4474-BB1C-56E0CCEED4B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83709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80BF0-8A74-4EFB-AC04-703ECA104EBC}"/>
              </a:ext>
            </a:extLst>
          </p:cNvPr>
          <p:cNvSpPr>
            <a:spLocks noGrp="1"/>
          </p:cNvSpPr>
          <p:nvPr>
            <p:ph type="title"/>
          </p:nvPr>
        </p:nvSpPr>
        <p:spPr/>
        <p:txBody>
          <a:bodyPr/>
          <a:lstStyle/>
          <a:p>
            <a:r>
              <a:rPr lang="en-US"/>
              <a:t>Facebook Post Table + Reactions | La Emilia - 11 of 16</a:t>
            </a:r>
          </a:p>
        </p:txBody>
      </p:sp>
      <p:graphicFrame>
        <p:nvGraphicFramePr>
          <p:cNvPr id="5" name="Table Placeholder 4">
            <a:extLst>
              <a:ext uri="{FF2B5EF4-FFF2-40B4-BE49-F238E27FC236}">
                <a16:creationId xmlns:a16="http://schemas.microsoft.com/office/drawing/2014/main" id="{428DD615-8F40-4111-B9D4-77055769CBBA}"/>
              </a:ext>
            </a:extLst>
          </p:cNvPr>
          <p:cNvGraphicFramePr>
            <a:graphicFrameLocks noGrp="1"/>
          </p:cNvGraphicFramePr>
          <p:nvPr>
            <p:ph type="tbl" sz="quarter" idx="13"/>
            <p:extLst>
              <p:ext uri="{D42A27DB-BD31-4B8C-83A1-F6EECF244321}">
                <p14:modId xmlns:p14="http://schemas.microsoft.com/office/powerpoint/2010/main" val="98491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1145084"/>
                    </a:ext>
                  </a:extLst>
                </a:gridCol>
                <a:gridCol w="493776">
                  <a:extLst>
                    <a:ext uri="{9D8B030D-6E8A-4147-A177-3AD203B41FA5}">
                      <a16:colId xmlns:a16="http://schemas.microsoft.com/office/drawing/2014/main" val="3249710340"/>
                    </a:ext>
                  </a:extLst>
                </a:gridCol>
                <a:gridCol w="493776">
                  <a:extLst>
                    <a:ext uri="{9D8B030D-6E8A-4147-A177-3AD203B41FA5}">
                      <a16:colId xmlns:a16="http://schemas.microsoft.com/office/drawing/2014/main" val="1093002979"/>
                    </a:ext>
                  </a:extLst>
                </a:gridCol>
                <a:gridCol w="493776">
                  <a:extLst>
                    <a:ext uri="{9D8B030D-6E8A-4147-A177-3AD203B41FA5}">
                      <a16:colId xmlns:a16="http://schemas.microsoft.com/office/drawing/2014/main" val="3229887898"/>
                    </a:ext>
                  </a:extLst>
                </a:gridCol>
                <a:gridCol w="493776">
                  <a:extLst>
                    <a:ext uri="{9D8B030D-6E8A-4147-A177-3AD203B41FA5}">
                      <a16:colId xmlns:a16="http://schemas.microsoft.com/office/drawing/2014/main" val="3354242798"/>
                    </a:ext>
                  </a:extLst>
                </a:gridCol>
                <a:gridCol w="493776">
                  <a:extLst>
                    <a:ext uri="{9D8B030D-6E8A-4147-A177-3AD203B41FA5}">
                      <a16:colId xmlns:a16="http://schemas.microsoft.com/office/drawing/2014/main" val="3398174516"/>
                    </a:ext>
                  </a:extLst>
                </a:gridCol>
                <a:gridCol w="493776">
                  <a:extLst>
                    <a:ext uri="{9D8B030D-6E8A-4147-A177-3AD203B41FA5}">
                      <a16:colId xmlns:a16="http://schemas.microsoft.com/office/drawing/2014/main" val="351617137"/>
                    </a:ext>
                  </a:extLst>
                </a:gridCol>
                <a:gridCol w="493776">
                  <a:extLst>
                    <a:ext uri="{9D8B030D-6E8A-4147-A177-3AD203B41FA5}">
                      <a16:colId xmlns:a16="http://schemas.microsoft.com/office/drawing/2014/main" val="1984169675"/>
                    </a:ext>
                  </a:extLst>
                </a:gridCol>
                <a:gridCol w="493776">
                  <a:extLst>
                    <a:ext uri="{9D8B030D-6E8A-4147-A177-3AD203B41FA5}">
                      <a16:colId xmlns:a16="http://schemas.microsoft.com/office/drawing/2014/main" val="198277145"/>
                    </a:ext>
                  </a:extLst>
                </a:gridCol>
                <a:gridCol w="493776">
                  <a:extLst>
                    <a:ext uri="{9D8B030D-6E8A-4147-A177-3AD203B41FA5}">
                      <a16:colId xmlns:a16="http://schemas.microsoft.com/office/drawing/2014/main" val="812251975"/>
                    </a:ext>
                  </a:extLst>
                </a:gridCol>
                <a:gridCol w="493776">
                  <a:extLst>
                    <a:ext uri="{9D8B030D-6E8A-4147-A177-3AD203B41FA5}">
                      <a16:colId xmlns:a16="http://schemas.microsoft.com/office/drawing/2014/main" val="500662355"/>
                    </a:ext>
                  </a:extLst>
                </a:gridCol>
                <a:gridCol w="493776">
                  <a:extLst>
                    <a:ext uri="{9D8B030D-6E8A-4147-A177-3AD203B41FA5}">
                      <a16:colId xmlns:a16="http://schemas.microsoft.com/office/drawing/2014/main" val="4222213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687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- 2021-05-07 17:52:16</a:t>
                      </a:r>
                      <a:r>
                        <a:rPr kumimoji="0" lang="es-ES" sz="1000" b="0" i="0" u="none" strike="noStrike" kern="1200" cap="none" spc="0" normalizeH="0" baseline="0" noProof="0">
                          <a:ln>
                            <a:noFill/>
                          </a:ln>
                          <a:solidFill>
                            <a:prstClr val="black"/>
                          </a:solidFill>
                          <a:effectLst/>
                          <a:uLnTx/>
                          <a:uFillTx/>
                          <a:latin typeface="+mn-lt"/>
                          <a:ea typeface="+mn-ea"/>
                          <a:cs typeface="+mn-cs"/>
                        </a:rPr>
                        <a:t>
 ¡¡En mayo siguen las promos!!
No te pierdas la oportunidad de tener, ahora también, tu YBR 125 Z en 12 ó 18 cuotas, ¡¡sin interés!!
Pedí tu cotización en bit.ly/YBR125Z-Cuotas, una oportunidad que no podes dejar pasar.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3110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- 2021-05-03 17:48:22</a:t>
                      </a:r>
                      <a:r>
                        <a:rPr kumimoji="0" lang="es-ES" sz="1000" b="0" i="0" u="none" strike="noStrike" kern="1200" cap="none" spc="0" normalizeH="0" baseline="0" noProof="0">
                          <a:ln>
                            <a:noFill/>
                          </a:ln>
                          <a:solidFill>
                            <a:prstClr val="black"/>
                          </a:solidFill>
                          <a:effectLst/>
                          <a:uLnTx/>
                          <a:uFillTx/>
                          <a:latin typeface="+mn-lt"/>
                          <a:ea typeface="+mn-ea"/>
                          <a:cs typeface="+mn-cs"/>
                        </a:rPr>
                        <a:t>
 Viví la emoción en cada curva. Un nuevo camino comienza, recorrelo en tu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5395380"/>
                  </a:ext>
                </a:extLst>
              </a:tr>
            </a:tbl>
          </a:graphicData>
        </a:graphic>
      </p:graphicFrame>
      <p:sp>
        <p:nvSpPr>
          <p:cNvPr id="4" name="Text Placeholder 3">
            <a:extLst>
              <a:ext uri="{FF2B5EF4-FFF2-40B4-BE49-F238E27FC236}">
                <a16:creationId xmlns:a16="http://schemas.microsoft.com/office/drawing/2014/main" id="{75B9F34F-58A8-4C29-A382-EA60A53B465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951423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C8A9B-7F8D-4B73-914A-69C8E9122C9F}"/>
              </a:ext>
            </a:extLst>
          </p:cNvPr>
          <p:cNvSpPr>
            <a:spLocks noGrp="1"/>
          </p:cNvSpPr>
          <p:nvPr>
            <p:ph type="title"/>
          </p:nvPr>
        </p:nvSpPr>
        <p:spPr/>
        <p:txBody>
          <a:bodyPr/>
          <a:lstStyle/>
          <a:p>
            <a:r>
              <a:rPr lang="en-US"/>
              <a:t>Facebook Post Table + Reactions | La Emilia - 12 of 16</a:t>
            </a:r>
          </a:p>
        </p:txBody>
      </p:sp>
      <p:graphicFrame>
        <p:nvGraphicFramePr>
          <p:cNvPr id="5" name="Table Placeholder 4">
            <a:extLst>
              <a:ext uri="{FF2B5EF4-FFF2-40B4-BE49-F238E27FC236}">
                <a16:creationId xmlns:a16="http://schemas.microsoft.com/office/drawing/2014/main" id="{13B4CF99-6E87-4060-AAA0-3D49428FC3CB}"/>
              </a:ext>
            </a:extLst>
          </p:cNvPr>
          <p:cNvGraphicFramePr>
            <a:graphicFrameLocks noGrp="1"/>
          </p:cNvGraphicFramePr>
          <p:nvPr>
            <p:ph type="tbl" sz="quarter" idx="13"/>
            <p:extLst>
              <p:ext uri="{D42A27DB-BD31-4B8C-83A1-F6EECF244321}">
                <p14:modId xmlns:p14="http://schemas.microsoft.com/office/powerpoint/2010/main" val="2730765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5268690"/>
                    </a:ext>
                  </a:extLst>
                </a:gridCol>
                <a:gridCol w="493776">
                  <a:extLst>
                    <a:ext uri="{9D8B030D-6E8A-4147-A177-3AD203B41FA5}">
                      <a16:colId xmlns:a16="http://schemas.microsoft.com/office/drawing/2014/main" val="1695743411"/>
                    </a:ext>
                  </a:extLst>
                </a:gridCol>
                <a:gridCol w="493776">
                  <a:extLst>
                    <a:ext uri="{9D8B030D-6E8A-4147-A177-3AD203B41FA5}">
                      <a16:colId xmlns:a16="http://schemas.microsoft.com/office/drawing/2014/main" val="2133605984"/>
                    </a:ext>
                  </a:extLst>
                </a:gridCol>
                <a:gridCol w="493776">
                  <a:extLst>
                    <a:ext uri="{9D8B030D-6E8A-4147-A177-3AD203B41FA5}">
                      <a16:colId xmlns:a16="http://schemas.microsoft.com/office/drawing/2014/main" val="1196329823"/>
                    </a:ext>
                  </a:extLst>
                </a:gridCol>
                <a:gridCol w="493776">
                  <a:extLst>
                    <a:ext uri="{9D8B030D-6E8A-4147-A177-3AD203B41FA5}">
                      <a16:colId xmlns:a16="http://schemas.microsoft.com/office/drawing/2014/main" val="2096257484"/>
                    </a:ext>
                  </a:extLst>
                </a:gridCol>
                <a:gridCol w="493776">
                  <a:extLst>
                    <a:ext uri="{9D8B030D-6E8A-4147-A177-3AD203B41FA5}">
                      <a16:colId xmlns:a16="http://schemas.microsoft.com/office/drawing/2014/main" val="490371657"/>
                    </a:ext>
                  </a:extLst>
                </a:gridCol>
                <a:gridCol w="493776">
                  <a:extLst>
                    <a:ext uri="{9D8B030D-6E8A-4147-A177-3AD203B41FA5}">
                      <a16:colId xmlns:a16="http://schemas.microsoft.com/office/drawing/2014/main" val="1988486211"/>
                    </a:ext>
                  </a:extLst>
                </a:gridCol>
                <a:gridCol w="493776">
                  <a:extLst>
                    <a:ext uri="{9D8B030D-6E8A-4147-A177-3AD203B41FA5}">
                      <a16:colId xmlns:a16="http://schemas.microsoft.com/office/drawing/2014/main" val="4034438488"/>
                    </a:ext>
                  </a:extLst>
                </a:gridCol>
                <a:gridCol w="493776">
                  <a:extLst>
                    <a:ext uri="{9D8B030D-6E8A-4147-A177-3AD203B41FA5}">
                      <a16:colId xmlns:a16="http://schemas.microsoft.com/office/drawing/2014/main" val="3017078276"/>
                    </a:ext>
                  </a:extLst>
                </a:gridCol>
                <a:gridCol w="493776">
                  <a:extLst>
                    <a:ext uri="{9D8B030D-6E8A-4147-A177-3AD203B41FA5}">
                      <a16:colId xmlns:a16="http://schemas.microsoft.com/office/drawing/2014/main" val="3095073945"/>
                    </a:ext>
                  </a:extLst>
                </a:gridCol>
                <a:gridCol w="493776">
                  <a:extLst>
                    <a:ext uri="{9D8B030D-6E8A-4147-A177-3AD203B41FA5}">
                      <a16:colId xmlns:a16="http://schemas.microsoft.com/office/drawing/2014/main" val="987078521"/>
                    </a:ext>
                  </a:extLst>
                </a:gridCol>
                <a:gridCol w="493776">
                  <a:extLst>
                    <a:ext uri="{9D8B030D-6E8A-4147-A177-3AD203B41FA5}">
                      <a16:colId xmlns:a16="http://schemas.microsoft.com/office/drawing/2014/main" val="1011570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32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- 2021-05-18 10:00:44</a:t>
                      </a:r>
                      <a:r>
                        <a:rPr kumimoji="0" lang="es-ES" sz="1000" b="0" i="0" u="none" strike="noStrike" kern="1200" cap="none" spc="0" normalizeH="0" baseline="0" noProof="0">
                          <a:ln>
                            <a:noFill/>
                          </a:ln>
                          <a:solidFill>
                            <a:prstClr val="black"/>
                          </a:solidFill>
                          <a:effectLst/>
                          <a:uLnTx/>
                          <a:uFillTx/>
                          <a:latin typeface="+mn-lt"/>
                          <a:ea typeface="+mn-ea"/>
                          <a:cs typeface="+mn-cs"/>
                        </a:rPr>
                        <a:t>
 ¡¡En Mayo seguimos con las cuotas sin interés!!
Aprovechá 12 ó 18 cuotas sin interés en FZ FI y FZ-S Disco y no pierdas la oportunidad de tener tu Yamaha.
Pedí ahora mismo tu cotización en bit.ly/FZFIyFZSDISCO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266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- 2021-05-31 12:22:58</a:t>
                      </a:r>
                      <a:r>
                        <a:rPr kumimoji="0" lang="es-ES" sz="1000" b="0" i="0" u="none" strike="noStrike" kern="1200" cap="none" spc="0" normalizeH="0" baseline="0" noProof="0">
                          <a:ln>
                            <a:noFill/>
                          </a:ln>
                          <a:solidFill>
                            <a:prstClr val="black"/>
                          </a:solidFill>
                          <a:effectLst/>
                          <a:uLnTx/>
                          <a:uFillTx/>
                          <a:latin typeface="+mn-lt"/>
                          <a:ea typeface="+mn-ea"/>
                          <a:cs typeface="+mn-cs"/>
                        </a:rPr>
                        <a:t>
 Excelente fin de semana para Yamaha en Italia. Revivamos juntos los mejores momentos, el homenaje por la terrible pérdida de Jason Dupasquier y la increíble victoria de Fabio Quartararo en Mugello.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55010757"/>
                  </a:ext>
                </a:extLst>
              </a:tr>
            </a:tbl>
          </a:graphicData>
        </a:graphic>
      </p:graphicFrame>
      <p:sp>
        <p:nvSpPr>
          <p:cNvPr id="4" name="Text Placeholder 3">
            <a:extLst>
              <a:ext uri="{FF2B5EF4-FFF2-40B4-BE49-F238E27FC236}">
                <a16:creationId xmlns:a16="http://schemas.microsoft.com/office/drawing/2014/main" id="{3C249CED-1715-457A-A255-6F25B540EE6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41768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5A7FD-0295-4E3F-9AE2-63A34A9B8E35}"/>
              </a:ext>
            </a:extLst>
          </p:cNvPr>
          <p:cNvSpPr>
            <a:spLocks noGrp="1"/>
          </p:cNvSpPr>
          <p:nvPr>
            <p:ph type="title"/>
          </p:nvPr>
        </p:nvSpPr>
        <p:spPr/>
        <p:txBody>
          <a:bodyPr/>
          <a:lstStyle/>
          <a:p>
            <a:r>
              <a:rPr lang="en-US"/>
              <a:t>Facebook Post Table + Reactions | La Emilia - 13 of 16</a:t>
            </a:r>
          </a:p>
        </p:txBody>
      </p:sp>
      <p:graphicFrame>
        <p:nvGraphicFramePr>
          <p:cNvPr id="5" name="Table Placeholder 4">
            <a:extLst>
              <a:ext uri="{FF2B5EF4-FFF2-40B4-BE49-F238E27FC236}">
                <a16:creationId xmlns:a16="http://schemas.microsoft.com/office/drawing/2014/main" id="{F043EB0F-B0CA-4410-B841-EBF3AEDB8022}"/>
              </a:ext>
            </a:extLst>
          </p:cNvPr>
          <p:cNvGraphicFramePr>
            <a:graphicFrameLocks noGrp="1"/>
          </p:cNvGraphicFramePr>
          <p:nvPr>
            <p:ph type="tbl" sz="quarter" idx="13"/>
            <p:extLst>
              <p:ext uri="{D42A27DB-BD31-4B8C-83A1-F6EECF244321}">
                <p14:modId xmlns:p14="http://schemas.microsoft.com/office/powerpoint/2010/main" val="3522011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90751"/>
                    </a:ext>
                  </a:extLst>
                </a:gridCol>
                <a:gridCol w="493776">
                  <a:extLst>
                    <a:ext uri="{9D8B030D-6E8A-4147-A177-3AD203B41FA5}">
                      <a16:colId xmlns:a16="http://schemas.microsoft.com/office/drawing/2014/main" val="3888904394"/>
                    </a:ext>
                  </a:extLst>
                </a:gridCol>
                <a:gridCol w="493776">
                  <a:extLst>
                    <a:ext uri="{9D8B030D-6E8A-4147-A177-3AD203B41FA5}">
                      <a16:colId xmlns:a16="http://schemas.microsoft.com/office/drawing/2014/main" val="1716238240"/>
                    </a:ext>
                  </a:extLst>
                </a:gridCol>
                <a:gridCol w="493776">
                  <a:extLst>
                    <a:ext uri="{9D8B030D-6E8A-4147-A177-3AD203B41FA5}">
                      <a16:colId xmlns:a16="http://schemas.microsoft.com/office/drawing/2014/main" val="1152793097"/>
                    </a:ext>
                  </a:extLst>
                </a:gridCol>
                <a:gridCol w="493776">
                  <a:extLst>
                    <a:ext uri="{9D8B030D-6E8A-4147-A177-3AD203B41FA5}">
                      <a16:colId xmlns:a16="http://schemas.microsoft.com/office/drawing/2014/main" val="193218080"/>
                    </a:ext>
                  </a:extLst>
                </a:gridCol>
                <a:gridCol w="493776">
                  <a:extLst>
                    <a:ext uri="{9D8B030D-6E8A-4147-A177-3AD203B41FA5}">
                      <a16:colId xmlns:a16="http://schemas.microsoft.com/office/drawing/2014/main" val="1267096130"/>
                    </a:ext>
                  </a:extLst>
                </a:gridCol>
                <a:gridCol w="493776">
                  <a:extLst>
                    <a:ext uri="{9D8B030D-6E8A-4147-A177-3AD203B41FA5}">
                      <a16:colId xmlns:a16="http://schemas.microsoft.com/office/drawing/2014/main" val="4101045574"/>
                    </a:ext>
                  </a:extLst>
                </a:gridCol>
                <a:gridCol w="493776">
                  <a:extLst>
                    <a:ext uri="{9D8B030D-6E8A-4147-A177-3AD203B41FA5}">
                      <a16:colId xmlns:a16="http://schemas.microsoft.com/office/drawing/2014/main" val="107616002"/>
                    </a:ext>
                  </a:extLst>
                </a:gridCol>
                <a:gridCol w="493776">
                  <a:extLst>
                    <a:ext uri="{9D8B030D-6E8A-4147-A177-3AD203B41FA5}">
                      <a16:colId xmlns:a16="http://schemas.microsoft.com/office/drawing/2014/main" val="1091337032"/>
                    </a:ext>
                  </a:extLst>
                </a:gridCol>
                <a:gridCol w="493776">
                  <a:extLst>
                    <a:ext uri="{9D8B030D-6E8A-4147-A177-3AD203B41FA5}">
                      <a16:colId xmlns:a16="http://schemas.microsoft.com/office/drawing/2014/main" val="3977258552"/>
                    </a:ext>
                  </a:extLst>
                </a:gridCol>
                <a:gridCol w="493776">
                  <a:extLst>
                    <a:ext uri="{9D8B030D-6E8A-4147-A177-3AD203B41FA5}">
                      <a16:colId xmlns:a16="http://schemas.microsoft.com/office/drawing/2014/main" val="1577450210"/>
                    </a:ext>
                  </a:extLst>
                </a:gridCol>
                <a:gridCol w="493776">
                  <a:extLst>
                    <a:ext uri="{9D8B030D-6E8A-4147-A177-3AD203B41FA5}">
                      <a16:colId xmlns:a16="http://schemas.microsoft.com/office/drawing/2014/main" val="2682628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6955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- 2021-05-21 10:54:02</a:t>
                      </a:r>
                      <a:r>
                        <a:rPr kumimoji="0" lang="en-US" sz="1000" b="0" i="0" u="none" strike="noStrike" kern="1200" cap="none" spc="0" normalizeH="0" baseline="0" noProof="0">
                          <a:ln>
                            <a:noFill/>
                          </a:ln>
                          <a:solidFill>
                            <a:prstClr val="black"/>
                          </a:solidFill>
                          <a:effectLst/>
                          <a:uLnTx/>
                          <a:uFillTx/>
                          <a:latin typeface="+mn-lt"/>
                          <a:ea typeface="+mn-ea"/>
                          <a:cs typeface="+mn-cs"/>
                        </a:rPr>
                        <a:t>
 ¡¡Inicia el SBK Argentino en el Gálvez!!
A raíz de las restricciones por la pandemia, las carreras programadas para todo este fin de semana se reprogramaron para el día de hoy.
El team MG Bikes Yamaha Racing ya están preparando sus Yamaha en el circuito:
🏁 Categoría: Súper Stock 1000
@marcosgioiosa y @ucavaccini
🏁 Categoría: Open Stock 1000
@fernandoandreone
🏁 Categoría: Súper Sport 600
@andresgonzalez__94
🏁 Categoría: Súper Stock 600
@matiduchini27
🏁 Categoría: Yamaha R3 Cup
@ayrton_naveira
¡Mucha suerte pilotos!
#Mgbikes #MgbikesRacing #YamahaRacing #YamahaArgentina #Yamalube #Sbk2021 #RevsYourHeart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3097665"/>
                  </a:ext>
                </a:extLst>
              </a:tr>
            </a:tbl>
          </a:graphicData>
        </a:graphic>
      </p:graphicFrame>
      <p:sp>
        <p:nvSpPr>
          <p:cNvPr id="4" name="Text Placeholder 3">
            <a:extLst>
              <a:ext uri="{FF2B5EF4-FFF2-40B4-BE49-F238E27FC236}">
                <a16:creationId xmlns:a16="http://schemas.microsoft.com/office/drawing/2014/main" id="{21B3B336-0566-4571-899F-A7E19E05760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76350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0E970-8C81-45BA-94B4-26765917260C}"/>
              </a:ext>
            </a:extLst>
          </p:cNvPr>
          <p:cNvSpPr>
            <a:spLocks noGrp="1"/>
          </p:cNvSpPr>
          <p:nvPr>
            <p:ph type="title"/>
          </p:nvPr>
        </p:nvSpPr>
        <p:spPr/>
        <p:txBody>
          <a:bodyPr/>
          <a:lstStyle/>
          <a:p>
            <a:r>
              <a:rPr lang="en-US"/>
              <a:t>Facebook Post Table + Reactions | La Emilia - 14 of 16</a:t>
            </a:r>
          </a:p>
        </p:txBody>
      </p:sp>
      <p:graphicFrame>
        <p:nvGraphicFramePr>
          <p:cNvPr id="5" name="Table Placeholder 4">
            <a:extLst>
              <a:ext uri="{FF2B5EF4-FFF2-40B4-BE49-F238E27FC236}">
                <a16:creationId xmlns:a16="http://schemas.microsoft.com/office/drawing/2014/main" id="{DCF4EAC6-F091-4B08-9CBB-A5166FCE733E}"/>
              </a:ext>
            </a:extLst>
          </p:cNvPr>
          <p:cNvGraphicFramePr>
            <a:graphicFrameLocks noGrp="1"/>
          </p:cNvGraphicFramePr>
          <p:nvPr>
            <p:ph type="tbl" sz="quarter" idx="13"/>
            <p:extLst>
              <p:ext uri="{D42A27DB-BD31-4B8C-83A1-F6EECF244321}">
                <p14:modId xmlns:p14="http://schemas.microsoft.com/office/powerpoint/2010/main" val="21211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99084966"/>
                    </a:ext>
                  </a:extLst>
                </a:gridCol>
                <a:gridCol w="493776">
                  <a:extLst>
                    <a:ext uri="{9D8B030D-6E8A-4147-A177-3AD203B41FA5}">
                      <a16:colId xmlns:a16="http://schemas.microsoft.com/office/drawing/2014/main" val="1647894693"/>
                    </a:ext>
                  </a:extLst>
                </a:gridCol>
                <a:gridCol w="493776">
                  <a:extLst>
                    <a:ext uri="{9D8B030D-6E8A-4147-A177-3AD203B41FA5}">
                      <a16:colId xmlns:a16="http://schemas.microsoft.com/office/drawing/2014/main" val="3426004730"/>
                    </a:ext>
                  </a:extLst>
                </a:gridCol>
                <a:gridCol w="493776">
                  <a:extLst>
                    <a:ext uri="{9D8B030D-6E8A-4147-A177-3AD203B41FA5}">
                      <a16:colId xmlns:a16="http://schemas.microsoft.com/office/drawing/2014/main" val="4294391394"/>
                    </a:ext>
                  </a:extLst>
                </a:gridCol>
                <a:gridCol w="493776">
                  <a:extLst>
                    <a:ext uri="{9D8B030D-6E8A-4147-A177-3AD203B41FA5}">
                      <a16:colId xmlns:a16="http://schemas.microsoft.com/office/drawing/2014/main" val="1649378294"/>
                    </a:ext>
                  </a:extLst>
                </a:gridCol>
                <a:gridCol w="493776">
                  <a:extLst>
                    <a:ext uri="{9D8B030D-6E8A-4147-A177-3AD203B41FA5}">
                      <a16:colId xmlns:a16="http://schemas.microsoft.com/office/drawing/2014/main" val="2849034056"/>
                    </a:ext>
                  </a:extLst>
                </a:gridCol>
                <a:gridCol w="493776">
                  <a:extLst>
                    <a:ext uri="{9D8B030D-6E8A-4147-A177-3AD203B41FA5}">
                      <a16:colId xmlns:a16="http://schemas.microsoft.com/office/drawing/2014/main" val="3711239939"/>
                    </a:ext>
                  </a:extLst>
                </a:gridCol>
                <a:gridCol w="493776">
                  <a:extLst>
                    <a:ext uri="{9D8B030D-6E8A-4147-A177-3AD203B41FA5}">
                      <a16:colId xmlns:a16="http://schemas.microsoft.com/office/drawing/2014/main" val="2841184871"/>
                    </a:ext>
                  </a:extLst>
                </a:gridCol>
                <a:gridCol w="493776">
                  <a:extLst>
                    <a:ext uri="{9D8B030D-6E8A-4147-A177-3AD203B41FA5}">
                      <a16:colId xmlns:a16="http://schemas.microsoft.com/office/drawing/2014/main" val="3127066877"/>
                    </a:ext>
                  </a:extLst>
                </a:gridCol>
                <a:gridCol w="493776">
                  <a:extLst>
                    <a:ext uri="{9D8B030D-6E8A-4147-A177-3AD203B41FA5}">
                      <a16:colId xmlns:a16="http://schemas.microsoft.com/office/drawing/2014/main" val="1791092182"/>
                    </a:ext>
                  </a:extLst>
                </a:gridCol>
                <a:gridCol w="493776">
                  <a:extLst>
                    <a:ext uri="{9D8B030D-6E8A-4147-A177-3AD203B41FA5}">
                      <a16:colId xmlns:a16="http://schemas.microsoft.com/office/drawing/2014/main" val="2296270552"/>
                    </a:ext>
                  </a:extLst>
                </a:gridCol>
                <a:gridCol w="493776">
                  <a:extLst>
                    <a:ext uri="{9D8B030D-6E8A-4147-A177-3AD203B41FA5}">
                      <a16:colId xmlns:a16="http://schemas.microsoft.com/office/drawing/2014/main" val="371304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664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- 2021-05-04 20:13:33</a:t>
                      </a:r>
                      <a:r>
                        <a:rPr kumimoji="0" lang="es-ES" sz="1000" b="0" i="0" u="none" strike="noStrike" kern="1200" cap="none" spc="0" normalizeH="0" baseline="0" noProof="0">
                          <a:ln>
                            <a:noFill/>
                          </a:ln>
                          <a:solidFill>
                            <a:prstClr val="black"/>
                          </a:solidFill>
                          <a:effectLst/>
                          <a:uLnTx/>
                          <a:uFillTx/>
                          <a:latin typeface="+mn-lt"/>
                          <a:ea typeface="+mn-ea"/>
                          <a:cs typeface="+mn-cs"/>
                        </a:rPr>
                        <a:t>
 ¡¡En Mayo seguimos con las cuotas sin interés!!
Aprovechá 12 ó 18 cuotas sin interés en FZ25 y XTZ125 y no pierdas la oportunidad de tener tu Yamaha.
Pedí ahora mismo tu cotización en bit.ly/FZ-25yXTZ-125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4922685"/>
                  </a:ext>
                </a:extLst>
              </a:tr>
            </a:tbl>
          </a:graphicData>
        </a:graphic>
      </p:graphicFrame>
      <p:sp>
        <p:nvSpPr>
          <p:cNvPr id="4" name="Text Placeholder 3">
            <a:extLst>
              <a:ext uri="{FF2B5EF4-FFF2-40B4-BE49-F238E27FC236}">
                <a16:creationId xmlns:a16="http://schemas.microsoft.com/office/drawing/2014/main" id="{A26A3300-9276-48D9-B4D2-A11AC4922B0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196422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460EB-077A-43BF-92F1-1198834D448A}"/>
              </a:ext>
            </a:extLst>
          </p:cNvPr>
          <p:cNvSpPr>
            <a:spLocks noGrp="1"/>
          </p:cNvSpPr>
          <p:nvPr>
            <p:ph type="title"/>
          </p:nvPr>
        </p:nvSpPr>
        <p:spPr/>
        <p:txBody>
          <a:bodyPr/>
          <a:lstStyle/>
          <a:p>
            <a:r>
              <a:rPr lang="en-US"/>
              <a:t>Facebook Post Table + Reactions | La Emilia - 15 of 16</a:t>
            </a:r>
          </a:p>
        </p:txBody>
      </p:sp>
      <p:graphicFrame>
        <p:nvGraphicFramePr>
          <p:cNvPr id="5" name="Table Placeholder 4">
            <a:extLst>
              <a:ext uri="{FF2B5EF4-FFF2-40B4-BE49-F238E27FC236}">
                <a16:creationId xmlns:a16="http://schemas.microsoft.com/office/drawing/2014/main" id="{763CEAE2-D966-4CCB-A868-92E063229447}"/>
              </a:ext>
            </a:extLst>
          </p:cNvPr>
          <p:cNvGraphicFramePr>
            <a:graphicFrameLocks noGrp="1"/>
          </p:cNvGraphicFramePr>
          <p:nvPr>
            <p:ph type="tbl" sz="quarter" idx="13"/>
            <p:extLst>
              <p:ext uri="{D42A27DB-BD31-4B8C-83A1-F6EECF244321}">
                <p14:modId xmlns:p14="http://schemas.microsoft.com/office/powerpoint/2010/main" val="1453371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0359374"/>
                    </a:ext>
                  </a:extLst>
                </a:gridCol>
                <a:gridCol w="493776">
                  <a:extLst>
                    <a:ext uri="{9D8B030D-6E8A-4147-A177-3AD203B41FA5}">
                      <a16:colId xmlns:a16="http://schemas.microsoft.com/office/drawing/2014/main" val="952850290"/>
                    </a:ext>
                  </a:extLst>
                </a:gridCol>
                <a:gridCol w="493776">
                  <a:extLst>
                    <a:ext uri="{9D8B030D-6E8A-4147-A177-3AD203B41FA5}">
                      <a16:colId xmlns:a16="http://schemas.microsoft.com/office/drawing/2014/main" val="921441550"/>
                    </a:ext>
                  </a:extLst>
                </a:gridCol>
                <a:gridCol w="493776">
                  <a:extLst>
                    <a:ext uri="{9D8B030D-6E8A-4147-A177-3AD203B41FA5}">
                      <a16:colId xmlns:a16="http://schemas.microsoft.com/office/drawing/2014/main" val="3031466588"/>
                    </a:ext>
                  </a:extLst>
                </a:gridCol>
                <a:gridCol w="493776">
                  <a:extLst>
                    <a:ext uri="{9D8B030D-6E8A-4147-A177-3AD203B41FA5}">
                      <a16:colId xmlns:a16="http://schemas.microsoft.com/office/drawing/2014/main" val="3916933535"/>
                    </a:ext>
                  </a:extLst>
                </a:gridCol>
                <a:gridCol w="493776">
                  <a:extLst>
                    <a:ext uri="{9D8B030D-6E8A-4147-A177-3AD203B41FA5}">
                      <a16:colId xmlns:a16="http://schemas.microsoft.com/office/drawing/2014/main" val="2307837014"/>
                    </a:ext>
                  </a:extLst>
                </a:gridCol>
                <a:gridCol w="493776">
                  <a:extLst>
                    <a:ext uri="{9D8B030D-6E8A-4147-A177-3AD203B41FA5}">
                      <a16:colId xmlns:a16="http://schemas.microsoft.com/office/drawing/2014/main" val="1375653575"/>
                    </a:ext>
                  </a:extLst>
                </a:gridCol>
                <a:gridCol w="493776">
                  <a:extLst>
                    <a:ext uri="{9D8B030D-6E8A-4147-A177-3AD203B41FA5}">
                      <a16:colId xmlns:a16="http://schemas.microsoft.com/office/drawing/2014/main" val="1419669582"/>
                    </a:ext>
                  </a:extLst>
                </a:gridCol>
                <a:gridCol w="493776">
                  <a:extLst>
                    <a:ext uri="{9D8B030D-6E8A-4147-A177-3AD203B41FA5}">
                      <a16:colId xmlns:a16="http://schemas.microsoft.com/office/drawing/2014/main" val="3434548737"/>
                    </a:ext>
                  </a:extLst>
                </a:gridCol>
                <a:gridCol w="493776">
                  <a:extLst>
                    <a:ext uri="{9D8B030D-6E8A-4147-A177-3AD203B41FA5}">
                      <a16:colId xmlns:a16="http://schemas.microsoft.com/office/drawing/2014/main" val="592739284"/>
                    </a:ext>
                  </a:extLst>
                </a:gridCol>
                <a:gridCol w="493776">
                  <a:extLst>
                    <a:ext uri="{9D8B030D-6E8A-4147-A177-3AD203B41FA5}">
                      <a16:colId xmlns:a16="http://schemas.microsoft.com/office/drawing/2014/main" val="2619171078"/>
                    </a:ext>
                  </a:extLst>
                </a:gridCol>
                <a:gridCol w="493776">
                  <a:extLst>
                    <a:ext uri="{9D8B030D-6E8A-4147-A177-3AD203B41FA5}">
                      <a16:colId xmlns:a16="http://schemas.microsoft.com/office/drawing/2014/main" val="386901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620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- 2021-05-28 16:00:28</a:t>
                      </a:r>
                      <a:r>
                        <a:rPr kumimoji="0" lang="es-ES" sz="1000" b="0" i="0" u="none" strike="noStrike" kern="1200" cap="none" spc="0" normalizeH="0" baseline="0" noProof="0">
                          <a:ln>
                            <a:noFill/>
                          </a:ln>
                          <a:solidFill>
                            <a:prstClr val="black"/>
                          </a:solidFill>
                          <a:effectLst/>
                          <a:uLnTx/>
                          <a:uFillTx/>
                          <a:latin typeface="+mn-lt"/>
                          <a:ea typeface="+mn-ea"/>
                          <a:cs typeface="+mn-cs"/>
                        </a:rPr>
                        <a:t>
 El Monster Energy Yamaha MotoGP y Petronas Sepang Racing ya se encuentran en el Autódromo Internazionale del Mugello, Italia, con mucho ánimo y listos para lo que promete ser un fin de semana muy especial: su GP de casa.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8900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- 2021-05-30 14:45:40</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win en Italia!!!
El francés dio catedra en el día de hoy en el Autódromo Internazionale del Mugello, quedándose con el Gran Premio de Italia Oakley.
Viñales aseguró un reñido octavo lugar, mientras que Rossi y Morbidelli finalizaron 10° y 16°, respectivamente.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26330050"/>
                  </a:ext>
                </a:extLst>
              </a:tr>
            </a:tbl>
          </a:graphicData>
        </a:graphic>
      </p:graphicFrame>
      <p:sp>
        <p:nvSpPr>
          <p:cNvPr id="4" name="Text Placeholder 3">
            <a:extLst>
              <a:ext uri="{FF2B5EF4-FFF2-40B4-BE49-F238E27FC236}">
                <a16:creationId xmlns:a16="http://schemas.microsoft.com/office/drawing/2014/main" id="{5E4FD19C-CB33-478E-9190-77251187626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505229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E56B-9D4A-47AB-AC27-20026C1D0AB8}"/>
              </a:ext>
            </a:extLst>
          </p:cNvPr>
          <p:cNvSpPr>
            <a:spLocks noGrp="1"/>
          </p:cNvSpPr>
          <p:nvPr>
            <p:ph type="title"/>
          </p:nvPr>
        </p:nvSpPr>
        <p:spPr/>
        <p:txBody>
          <a:bodyPr/>
          <a:lstStyle/>
          <a:p>
            <a:r>
              <a:rPr lang="en-US"/>
              <a:t>Facebook Post Table + Reactions | La Emilia - 16 of 16</a:t>
            </a:r>
          </a:p>
        </p:txBody>
      </p:sp>
      <p:graphicFrame>
        <p:nvGraphicFramePr>
          <p:cNvPr id="5" name="Table Placeholder 4">
            <a:extLst>
              <a:ext uri="{FF2B5EF4-FFF2-40B4-BE49-F238E27FC236}">
                <a16:creationId xmlns:a16="http://schemas.microsoft.com/office/drawing/2014/main" id="{38700076-53E4-4A80-A6C8-2A4B26DB0495}"/>
              </a:ext>
            </a:extLst>
          </p:cNvPr>
          <p:cNvGraphicFramePr>
            <a:graphicFrameLocks noGrp="1"/>
          </p:cNvGraphicFramePr>
          <p:nvPr>
            <p:ph type="tbl" sz="quarter" idx="13"/>
            <p:extLst>
              <p:ext uri="{D42A27DB-BD31-4B8C-83A1-F6EECF244321}">
                <p14:modId xmlns:p14="http://schemas.microsoft.com/office/powerpoint/2010/main" val="937888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0363387"/>
                    </a:ext>
                  </a:extLst>
                </a:gridCol>
                <a:gridCol w="493776">
                  <a:extLst>
                    <a:ext uri="{9D8B030D-6E8A-4147-A177-3AD203B41FA5}">
                      <a16:colId xmlns:a16="http://schemas.microsoft.com/office/drawing/2014/main" val="145630892"/>
                    </a:ext>
                  </a:extLst>
                </a:gridCol>
                <a:gridCol w="493776">
                  <a:extLst>
                    <a:ext uri="{9D8B030D-6E8A-4147-A177-3AD203B41FA5}">
                      <a16:colId xmlns:a16="http://schemas.microsoft.com/office/drawing/2014/main" val="3967086772"/>
                    </a:ext>
                  </a:extLst>
                </a:gridCol>
                <a:gridCol w="493776">
                  <a:extLst>
                    <a:ext uri="{9D8B030D-6E8A-4147-A177-3AD203B41FA5}">
                      <a16:colId xmlns:a16="http://schemas.microsoft.com/office/drawing/2014/main" val="4292573539"/>
                    </a:ext>
                  </a:extLst>
                </a:gridCol>
                <a:gridCol w="493776">
                  <a:extLst>
                    <a:ext uri="{9D8B030D-6E8A-4147-A177-3AD203B41FA5}">
                      <a16:colId xmlns:a16="http://schemas.microsoft.com/office/drawing/2014/main" val="2644592982"/>
                    </a:ext>
                  </a:extLst>
                </a:gridCol>
                <a:gridCol w="493776">
                  <a:extLst>
                    <a:ext uri="{9D8B030D-6E8A-4147-A177-3AD203B41FA5}">
                      <a16:colId xmlns:a16="http://schemas.microsoft.com/office/drawing/2014/main" val="3751288291"/>
                    </a:ext>
                  </a:extLst>
                </a:gridCol>
                <a:gridCol w="493776">
                  <a:extLst>
                    <a:ext uri="{9D8B030D-6E8A-4147-A177-3AD203B41FA5}">
                      <a16:colId xmlns:a16="http://schemas.microsoft.com/office/drawing/2014/main" val="2496100918"/>
                    </a:ext>
                  </a:extLst>
                </a:gridCol>
                <a:gridCol w="493776">
                  <a:extLst>
                    <a:ext uri="{9D8B030D-6E8A-4147-A177-3AD203B41FA5}">
                      <a16:colId xmlns:a16="http://schemas.microsoft.com/office/drawing/2014/main" val="1822783701"/>
                    </a:ext>
                  </a:extLst>
                </a:gridCol>
                <a:gridCol w="493776">
                  <a:extLst>
                    <a:ext uri="{9D8B030D-6E8A-4147-A177-3AD203B41FA5}">
                      <a16:colId xmlns:a16="http://schemas.microsoft.com/office/drawing/2014/main" val="3683405439"/>
                    </a:ext>
                  </a:extLst>
                </a:gridCol>
                <a:gridCol w="493776">
                  <a:extLst>
                    <a:ext uri="{9D8B030D-6E8A-4147-A177-3AD203B41FA5}">
                      <a16:colId xmlns:a16="http://schemas.microsoft.com/office/drawing/2014/main" val="3488321480"/>
                    </a:ext>
                  </a:extLst>
                </a:gridCol>
                <a:gridCol w="493776">
                  <a:extLst>
                    <a:ext uri="{9D8B030D-6E8A-4147-A177-3AD203B41FA5}">
                      <a16:colId xmlns:a16="http://schemas.microsoft.com/office/drawing/2014/main" val="2767289151"/>
                    </a:ext>
                  </a:extLst>
                </a:gridCol>
                <a:gridCol w="493776">
                  <a:extLst>
                    <a:ext uri="{9D8B030D-6E8A-4147-A177-3AD203B41FA5}">
                      <a16:colId xmlns:a16="http://schemas.microsoft.com/office/drawing/2014/main" val="3108692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5432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Benelli - 2021-05-03 17:23:14</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369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- 2021-05-04 15:38:25</a:t>
                      </a:r>
                      <a:r>
                        <a:rPr kumimoji="0" lang="es-ES" sz="1000" b="0" i="0" u="none" strike="noStrike" kern="1200" cap="none" spc="0" normalizeH="0" baseline="0" noProof="0">
                          <a:ln>
                            <a:noFill/>
                          </a:ln>
                          <a:solidFill>
                            <a:prstClr val="black"/>
                          </a:solidFill>
                          <a:effectLst/>
                          <a:uLnTx/>
                          <a:uFillTx/>
                          <a:latin typeface="+mn-lt"/>
                          <a:ea typeface="+mn-ea"/>
                          <a:cs typeface="+mn-cs"/>
                        </a:rPr>
                        <a:t>
 Tenés una Honda, dale un aceite que esté a la altura. 💕
Nuevo HGO Semisintético. Encontralo en nuestros Concesionarios y Servicios oficiales.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9606552"/>
                  </a:ext>
                </a:extLst>
              </a:tr>
            </a:tbl>
          </a:graphicData>
        </a:graphic>
      </p:graphicFrame>
      <p:sp>
        <p:nvSpPr>
          <p:cNvPr id="4" name="Text Placeholder 3">
            <a:extLst>
              <a:ext uri="{FF2B5EF4-FFF2-40B4-BE49-F238E27FC236}">
                <a16:creationId xmlns:a16="http://schemas.microsoft.com/office/drawing/2014/main" id="{16C4C172-C562-4C07-BC91-838A2384B41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1783619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874A6-B5CD-4800-80AB-7ECCC819F015}"/>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404579C2-3D6E-4C0C-9880-5217ED86A477}"/>
              </a:ext>
            </a:extLst>
          </p:cNvPr>
          <p:cNvGraphicFramePr>
            <a:graphicFrameLocks noGrp="1"/>
          </p:cNvGraphicFramePr>
          <p:nvPr>
            <p:ph type="chart" sz="quarter" idx="13"/>
            <p:extLst>
              <p:ext uri="{D42A27DB-BD31-4B8C-83A1-F6EECF244321}">
                <p14:modId xmlns:p14="http://schemas.microsoft.com/office/powerpoint/2010/main" val="667819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D2059D-B65F-402A-AE9A-35EEF8696722}"/>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E3DEE11-4D26-4B46-9EA2-DC032D41EA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9610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14DA5-BCEB-41BB-BB4E-F7CD64680B28}"/>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9B1428A2-B8BC-49FA-994E-91AA9751120E}"/>
              </a:ext>
            </a:extLst>
          </p:cNvPr>
          <p:cNvGraphicFramePr>
            <a:graphicFrameLocks noGrp="1"/>
          </p:cNvGraphicFramePr>
          <p:nvPr>
            <p:ph type="tbl" sz="quarter" idx="13"/>
            <p:extLst>
              <p:ext uri="{D42A27DB-BD31-4B8C-83A1-F6EECF244321}">
                <p14:modId xmlns:p14="http://schemas.microsoft.com/office/powerpoint/2010/main" val="1575953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167455150"/>
                    </a:ext>
                  </a:extLst>
                </a:gridCol>
                <a:gridCol w="1152144">
                  <a:extLst>
                    <a:ext uri="{9D8B030D-6E8A-4147-A177-3AD203B41FA5}">
                      <a16:colId xmlns:a16="http://schemas.microsoft.com/office/drawing/2014/main" val="2417980689"/>
                    </a:ext>
                  </a:extLst>
                </a:gridCol>
                <a:gridCol w="1152144">
                  <a:extLst>
                    <a:ext uri="{9D8B030D-6E8A-4147-A177-3AD203B41FA5}">
                      <a16:colId xmlns:a16="http://schemas.microsoft.com/office/drawing/2014/main" val="3594162233"/>
                    </a:ext>
                  </a:extLst>
                </a:gridCol>
                <a:gridCol w="1152144">
                  <a:extLst>
                    <a:ext uri="{9D8B030D-6E8A-4147-A177-3AD203B41FA5}">
                      <a16:colId xmlns:a16="http://schemas.microsoft.com/office/drawing/2014/main" val="133966589"/>
                    </a:ext>
                  </a:extLst>
                </a:gridCol>
                <a:gridCol w="1152144">
                  <a:extLst>
                    <a:ext uri="{9D8B030D-6E8A-4147-A177-3AD203B41FA5}">
                      <a16:colId xmlns:a16="http://schemas.microsoft.com/office/drawing/2014/main" val="38928921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401007489"/>
                  </a:ext>
                </a:extLst>
              </a:tr>
              <a:tr h="370840">
                <a:tc>
                  <a:txBody>
                    <a:bodyPr/>
                    <a:lstStyle/>
                    <a:p>
                      <a:r>
                        <a:rPr lang="es-ES" sz="1000" b="1"/>
                        <a:t>Bajaj Argentina - 2021-05-08 11:23:08</a:t>
                      </a:r>
                      <a:r>
                        <a:rPr lang="es-ES" sz="1000"/>
                        <a:t>
 Buenas amigos que tal es esta transmicion</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4063264549"/>
                  </a:ext>
                </a:extLst>
              </a:tr>
            </a:tbl>
          </a:graphicData>
        </a:graphic>
      </p:graphicFrame>
      <p:sp>
        <p:nvSpPr>
          <p:cNvPr id="4" name="Text Placeholder 3">
            <a:extLst>
              <a:ext uri="{FF2B5EF4-FFF2-40B4-BE49-F238E27FC236}">
                <a16:creationId xmlns:a16="http://schemas.microsoft.com/office/drawing/2014/main" id="{83C569F5-4C26-47B7-AA1F-F8D555A39AC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03946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1366</Words>
  <Application>Microsoft Office PowerPoint</Application>
  <PresentationFormat>On-screen Show (4:3)</PresentationFormat>
  <Paragraphs>710</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16</vt:lpstr>
      <vt:lpstr>Facebook Post Table + Reactions | La Emilia - 2 of 16</vt:lpstr>
      <vt:lpstr>Facebook Post Table + Reactions | La Emilia - 3 of 16</vt:lpstr>
      <vt:lpstr>Facebook Post Table + Reactions | La Emilia - 4 of 16</vt:lpstr>
      <vt:lpstr>Facebook Post Table + Reactions | La Emilia - 5 of 16</vt:lpstr>
      <vt:lpstr>Facebook Post Table + Reactions | La Emilia - 6 of 16</vt:lpstr>
      <vt:lpstr>Facebook Post Table + Reactions | La Emilia - 7 of 16</vt:lpstr>
      <vt:lpstr>Facebook Post Table + Reactions | La Emilia - 8 of 16</vt:lpstr>
      <vt:lpstr>Facebook Post Table + Reactions | La Emilia - 9 of 16</vt:lpstr>
      <vt:lpstr>Facebook Post Table + Reactions | La Emilia - 10 of 16</vt:lpstr>
      <vt:lpstr>Facebook Post Table + Reactions | La Emilia - 11 of 16</vt:lpstr>
      <vt:lpstr>Facebook Post Table + Reactions | La Emilia - 12 of 16</vt:lpstr>
      <vt:lpstr>Facebook Post Table + Reactions | La Emilia - 13 of 16</vt:lpstr>
      <vt:lpstr>Facebook Post Table + Reactions | La Emilia - 14 of 16</vt:lpstr>
      <vt:lpstr>Facebook Post Table + Reactions | La Emilia - 15 of 16</vt:lpstr>
      <vt:lpstr>Facebook Post Table + Reactions | La Emilia - 16 of 16</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2021-06-01T11:55:48Z</dcterms:created>
  <dcterms:modified xsi:type="dcterms:W3CDTF">2021-06-01T11:57:01Z</dcterms:modified>
</cp:coreProperties>
</file>