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Lst>
  <p:sldSz cx="9144000" cy="6858000" type="screen4x3"/>
  <p:notesSz cx="6858000" cy="9144000"/>
  <p:embeddedFontLs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3.5857000000000001</c:v>
                </c:pt>
                <c:pt idx="1">
                  <c:v>63.333300000000001</c:v>
                </c:pt>
                <c:pt idx="2">
                  <c:v>96.658900000000003</c:v>
                </c:pt>
                <c:pt idx="3">
                  <c:v>0</c:v>
                </c:pt>
                <c:pt idx="4">
                  <c:v>32.523400000000002</c:v>
                </c:pt>
                <c:pt idx="5">
                  <c:v>100</c:v>
                </c:pt>
              </c:numCache>
            </c:numRef>
          </c:val>
          <c:extLst>
            <c:ext xmlns:c16="http://schemas.microsoft.com/office/drawing/2014/chart" uri="{C3380CC4-5D6E-409C-BE32-E72D297353CC}">
              <c16:uniqueId val="{00000000-9B9A-4D30-A253-B6FCAD347FD1}"/>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0.99660000000000004</c:v>
                </c:pt>
                <c:pt idx="1">
                  <c:v>3.3332999999999999</c:v>
                </c:pt>
                <c:pt idx="2">
                  <c:v>0.54390000000000005</c:v>
                </c:pt>
                <c:pt idx="3">
                  <c:v>0</c:v>
                </c:pt>
                <c:pt idx="4">
                  <c:v>12.381</c:v>
                </c:pt>
                <c:pt idx="5">
                  <c:v>0.71409999999999996</c:v>
                </c:pt>
              </c:numCache>
            </c:numRef>
          </c:val>
          <c:extLst>
            <c:ext xmlns:c16="http://schemas.microsoft.com/office/drawing/2014/chart" uri="{C3380CC4-5D6E-409C-BE32-E72D297353CC}">
              <c16:uniqueId val="{00000001-9B9A-4D30-A253-B6FCAD347FD1}"/>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0.52339999999999998</c:v>
                </c:pt>
                <c:pt idx="1">
                  <c:v>10</c:v>
                </c:pt>
                <c:pt idx="2">
                  <c:v>6.9153000000000002</c:v>
                </c:pt>
                <c:pt idx="3">
                  <c:v>0</c:v>
                </c:pt>
                <c:pt idx="4">
                  <c:v>100</c:v>
                </c:pt>
                <c:pt idx="5">
                  <c:v>9.0816999999999997</c:v>
                </c:pt>
              </c:numCache>
            </c:numRef>
          </c:val>
          <c:extLst>
            <c:ext xmlns:c16="http://schemas.microsoft.com/office/drawing/2014/chart" uri="{C3380CC4-5D6E-409C-BE32-E72D297353CC}">
              <c16:uniqueId val="{00000002-9B9A-4D30-A253-B6FCAD347FD1}"/>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40</c:v>
                </c:pt>
                <c:pt idx="2">
                  <c:v>13.4421</c:v>
                </c:pt>
                <c:pt idx="3">
                  <c:v>0</c:v>
                </c:pt>
                <c:pt idx="4">
                  <c:v>0.25390000000000001</c:v>
                </c:pt>
                <c:pt idx="5">
                  <c:v>-5.4516</c:v>
                </c:pt>
              </c:numCache>
            </c:numRef>
          </c:val>
          <c:extLst>
            <c:ext xmlns:c16="http://schemas.microsoft.com/office/drawing/2014/chart" uri="{C3380CC4-5D6E-409C-BE32-E72D297353CC}">
              <c16:uniqueId val="{00000003-9B9A-4D30-A253-B6FCAD347FD1}"/>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1.577</c:v>
                </c:pt>
                <c:pt idx="1">
                  <c:v>100</c:v>
                </c:pt>
                <c:pt idx="2">
                  <c:v>100</c:v>
                </c:pt>
                <c:pt idx="3">
                  <c:v>0</c:v>
                </c:pt>
                <c:pt idx="4">
                  <c:v>47.966200000000001</c:v>
                </c:pt>
                <c:pt idx="5">
                  <c:v>4.0644999999999998</c:v>
                </c:pt>
              </c:numCache>
            </c:numRef>
          </c:val>
          <c:extLst>
            <c:ext xmlns:c16="http://schemas.microsoft.com/office/drawing/2014/chart" uri="{C3380CC4-5D6E-409C-BE32-E72D297353CC}">
              <c16:uniqueId val="{00000004-9B9A-4D30-A253-B6FCAD347FD1}"/>
            </c:ext>
          </c:extLst>
        </c:ser>
        <c:dLbls>
          <c:showLegendKey val="0"/>
          <c:showVal val="0"/>
          <c:showCatName val="0"/>
          <c:showSerName val="0"/>
          <c:showPercent val="0"/>
          <c:showBubbleSize val="0"/>
        </c:dLbls>
        <c:axId val="322978672"/>
        <c:axId val="322979656"/>
      </c:radarChart>
      <c:catAx>
        <c:axId val="322978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979656"/>
        <c:crosses val="autoZero"/>
        <c:auto val="1"/>
        <c:lblAlgn val="ctr"/>
        <c:lblOffset val="100"/>
        <c:noMultiLvlLbl val="0"/>
      </c:catAx>
      <c:valAx>
        <c:axId val="322979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978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1968934</c:v>
                </c:pt>
                <c:pt idx="1">
                  <c:v>70600</c:v>
                </c:pt>
                <c:pt idx="2">
                  <c:v>31051</c:v>
                </c:pt>
                <c:pt idx="3">
                  <c:v>19622</c:v>
                </c:pt>
                <c:pt idx="4">
                  <c:v>10305</c:v>
                </c:pt>
              </c:numCache>
            </c:numRef>
          </c:val>
          <c:extLst>
            <c:ext xmlns:c16="http://schemas.microsoft.com/office/drawing/2014/chart" uri="{C3380CC4-5D6E-409C-BE32-E72D297353CC}">
              <c16:uniqueId val="{00000000-18F6-40D2-9A70-DAA847C507C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-2301</c:v>
                </c:pt>
                <c:pt idx="1">
                  <c:v>1480</c:v>
                </c:pt>
                <c:pt idx="2">
                  <c:v>27</c:v>
                </c:pt>
                <c:pt idx="3">
                  <c:v>3</c:v>
                </c:pt>
                <c:pt idx="4">
                  <c:v>20</c:v>
                </c:pt>
              </c:numCache>
            </c:numRef>
          </c:val>
          <c:extLst>
            <c:ext xmlns:c16="http://schemas.microsoft.com/office/drawing/2014/chart" uri="{C3380CC4-5D6E-409C-BE32-E72D297353CC}">
              <c16:uniqueId val="{00000000-04A3-49E1-9BC0-0D3B27220A1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12</c:v>
                </c:pt>
                <c:pt idx="1">
                  <c:v>19</c:v>
                </c:pt>
                <c:pt idx="2">
                  <c:v>30</c:v>
                </c:pt>
                <c:pt idx="3">
                  <c:v>1</c:v>
                </c:pt>
                <c:pt idx="4">
                  <c:v>3</c:v>
                </c:pt>
              </c:numCache>
            </c:numRef>
          </c:val>
          <c:extLst>
            <c:ext xmlns:c16="http://schemas.microsoft.com/office/drawing/2014/chart" uri="{C3380CC4-5D6E-409C-BE32-E72D297353CC}">
              <c16:uniqueId val="{00000000-D7FC-42C1-B8D9-790874A2492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173</c:v>
                </c:pt>
                <c:pt idx="1">
                  <c:v>1244</c:v>
                </c:pt>
                <c:pt idx="2">
                  <c:v>1287</c:v>
                </c:pt>
                <c:pt idx="3">
                  <c:v>7</c:v>
                </c:pt>
                <c:pt idx="4">
                  <c:v>89</c:v>
                </c:pt>
              </c:numCache>
            </c:numRef>
          </c:val>
          <c:extLst>
            <c:ext xmlns:c16="http://schemas.microsoft.com/office/drawing/2014/chart" uri="{C3380CC4-5D6E-409C-BE32-E72D297353CC}">
              <c16:uniqueId val="{00000000-9285-49A0-B967-5B7C69750B4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Sheet1!$B$2:$B$32</c:f>
              <c:numCache>
                <c:formatCode>General</c:formatCode>
                <c:ptCount val="31"/>
                <c:pt idx="0">
                  <c:v>69115</c:v>
                </c:pt>
                <c:pt idx="1">
                  <c:v>69115</c:v>
                </c:pt>
                <c:pt idx="2">
                  <c:v>69151</c:v>
                </c:pt>
                <c:pt idx="3">
                  <c:v>69216</c:v>
                </c:pt>
                <c:pt idx="4">
                  <c:v>69281</c:v>
                </c:pt>
                <c:pt idx="5">
                  <c:v>69313</c:v>
                </c:pt>
                <c:pt idx="6">
                  <c:v>69370</c:v>
                </c:pt>
                <c:pt idx="7">
                  <c:v>69422</c:v>
                </c:pt>
                <c:pt idx="8">
                  <c:v>69492</c:v>
                </c:pt>
                <c:pt idx="9">
                  <c:v>69540</c:v>
                </c:pt>
                <c:pt idx="10">
                  <c:v>69576</c:v>
                </c:pt>
                <c:pt idx="11">
                  <c:v>69624</c:v>
                </c:pt>
                <c:pt idx="12">
                  <c:v>69691</c:v>
                </c:pt>
                <c:pt idx="13">
                  <c:v>69738</c:v>
                </c:pt>
                <c:pt idx="14">
                  <c:v>69785</c:v>
                </c:pt>
                <c:pt idx="15">
                  <c:v>69832</c:v>
                </c:pt>
                <c:pt idx="16">
                  <c:v>69879</c:v>
                </c:pt>
                <c:pt idx="17">
                  <c:v>69931</c:v>
                </c:pt>
                <c:pt idx="18">
                  <c:v>69988</c:v>
                </c:pt>
                <c:pt idx="19">
                  <c:v>70037</c:v>
                </c:pt>
                <c:pt idx="20">
                  <c:v>70103</c:v>
                </c:pt>
                <c:pt idx="21">
                  <c:v>70146</c:v>
                </c:pt>
                <c:pt idx="22">
                  <c:v>70205</c:v>
                </c:pt>
                <c:pt idx="23">
                  <c:v>70255</c:v>
                </c:pt>
                <c:pt idx="24">
                  <c:v>70314</c:v>
                </c:pt>
                <c:pt idx="25">
                  <c:v>70350</c:v>
                </c:pt>
                <c:pt idx="26">
                  <c:v>70390</c:v>
                </c:pt>
                <c:pt idx="27">
                  <c:v>70449</c:v>
                </c:pt>
                <c:pt idx="28">
                  <c:v>70513</c:v>
                </c:pt>
                <c:pt idx="29">
                  <c:v>70587</c:v>
                </c:pt>
                <c:pt idx="30">
                  <c:v>70600</c:v>
                </c:pt>
              </c:numCache>
            </c:numRef>
          </c:val>
          <c:smooth val="0"/>
          <c:extLst>
            <c:ext xmlns:c16="http://schemas.microsoft.com/office/drawing/2014/chart" uri="{C3380CC4-5D6E-409C-BE32-E72D297353CC}">
              <c16:uniqueId val="{00000000-DC49-4307-A2EC-E5276749F247}"/>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Sheet1!$C$2:$C$32</c:f>
              <c:numCache>
                <c:formatCode>General</c:formatCode>
                <c:ptCount val="31"/>
                <c:pt idx="0">
                  <c:v>19616</c:v>
                </c:pt>
                <c:pt idx="1">
                  <c:v>19619</c:v>
                </c:pt>
                <c:pt idx="2">
                  <c:v>19621</c:v>
                </c:pt>
                <c:pt idx="3">
                  <c:v>19621</c:v>
                </c:pt>
                <c:pt idx="4">
                  <c:v>19620</c:v>
                </c:pt>
                <c:pt idx="5">
                  <c:v>19621</c:v>
                </c:pt>
                <c:pt idx="6">
                  <c:v>19621</c:v>
                </c:pt>
                <c:pt idx="7">
                  <c:v>19623</c:v>
                </c:pt>
                <c:pt idx="8">
                  <c:v>19623</c:v>
                </c:pt>
                <c:pt idx="9">
                  <c:v>19624</c:v>
                </c:pt>
                <c:pt idx="10">
                  <c:v>19625</c:v>
                </c:pt>
                <c:pt idx="11">
                  <c:v>19626</c:v>
                </c:pt>
                <c:pt idx="12">
                  <c:v>19626</c:v>
                </c:pt>
                <c:pt idx="13">
                  <c:v>19629</c:v>
                </c:pt>
                <c:pt idx="14">
                  <c:v>19626</c:v>
                </c:pt>
                <c:pt idx="15">
                  <c:v>19625</c:v>
                </c:pt>
                <c:pt idx="16">
                  <c:v>19624</c:v>
                </c:pt>
                <c:pt idx="17">
                  <c:v>19624</c:v>
                </c:pt>
                <c:pt idx="18">
                  <c:v>19622</c:v>
                </c:pt>
                <c:pt idx="19">
                  <c:v>19621</c:v>
                </c:pt>
                <c:pt idx="20">
                  <c:v>19622</c:v>
                </c:pt>
                <c:pt idx="21">
                  <c:v>19622</c:v>
                </c:pt>
                <c:pt idx="22">
                  <c:v>19623</c:v>
                </c:pt>
                <c:pt idx="23">
                  <c:v>19621</c:v>
                </c:pt>
                <c:pt idx="24">
                  <c:v>19622</c:v>
                </c:pt>
                <c:pt idx="25">
                  <c:v>19620</c:v>
                </c:pt>
                <c:pt idx="26">
                  <c:v>19621</c:v>
                </c:pt>
                <c:pt idx="27">
                  <c:v>19622</c:v>
                </c:pt>
                <c:pt idx="28">
                  <c:v>19623</c:v>
                </c:pt>
                <c:pt idx="29">
                  <c:v>19624</c:v>
                </c:pt>
                <c:pt idx="30">
                  <c:v>19622</c:v>
                </c:pt>
              </c:numCache>
            </c:numRef>
          </c:val>
          <c:smooth val="0"/>
          <c:extLst>
            <c:ext xmlns:c16="http://schemas.microsoft.com/office/drawing/2014/chart" uri="{C3380CC4-5D6E-409C-BE32-E72D297353CC}">
              <c16:uniqueId val="{00000001-DC49-4307-A2EC-E5276749F247}"/>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Sheet1!$D$2:$D$32</c:f>
              <c:numCache>
                <c:formatCode>General</c:formatCode>
                <c:ptCount val="31"/>
                <c:pt idx="0">
                  <c:v>10285</c:v>
                </c:pt>
                <c:pt idx="1">
                  <c:v>10285</c:v>
                </c:pt>
                <c:pt idx="2">
                  <c:v>10284</c:v>
                </c:pt>
                <c:pt idx="3">
                  <c:v>10284</c:v>
                </c:pt>
                <c:pt idx="4">
                  <c:v>10283</c:v>
                </c:pt>
                <c:pt idx="5">
                  <c:v>10283</c:v>
                </c:pt>
                <c:pt idx="6">
                  <c:v>10283</c:v>
                </c:pt>
                <c:pt idx="7">
                  <c:v>10285</c:v>
                </c:pt>
                <c:pt idx="8">
                  <c:v>10287</c:v>
                </c:pt>
                <c:pt idx="9">
                  <c:v>10288</c:v>
                </c:pt>
                <c:pt idx="10">
                  <c:v>10289</c:v>
                </c:pt>
                <c:pt idx="11">
                  <c:v>10292</c:v>
                </c:pt>
                <c:pt idx="12">
                  <c:v>10292</c:v>
                </c:pt>
                <c:pt idx="13">
                  <c:v>10292</c:v>
                </c:pt>
                <c:pt idx="14">
                  <c:v>10293</c:v>
                </c:pt>
                <c:pt idx="15">
                  <c:v>10291</c:v>
                </c:pt>
                <c:pt idx="16">
                  <c:v>10295</c:v>
                </c:pt>
                <c:pt idx="17">
                  <c:v>10295</c:v>
                </c:pt>
                <c:pt idx="18">
                  <c:v>10296</c:v>
                </c:pt>
                <c:pt idx="19">
                  <c:v>10295</c:v>
                </c:pt>
                <c:pt idx="20">
                  <c:v>10298</c:v>
                </c:pt>
                <c:pt idx="21">
                  <c:v>10300</c:v>
                </c:pt>
                <c:pt idx="22">
                  <c:v>10301</c:v>
                </c:pt>
                <c:pt idx="23">
                  <c:v>10301</c:v>
                </c:pt>
                <c:pt idx="24">
                  <c:v>10302</c:v>
                </c:pt>
                <c:pt idx="25">
                  <c:v>10305</c:v>
                </c:pt>
                <c:pt idx="26">
                  <c:v>10304</c:v>
                </c:pt>
                <c:pt idx="27">
                  <c:v>10305</c:v>
                </c:pt>
                <c:pt idx="28">
                  <c:v>10306</c:v>
                </c:pt>
                <c:pt idx="29">
                  <c:v>10307</c:v>
                </c:pt>
                <c:pt idx="30">
                  <c:v>10305</c:v>
                </c:pt>
              </c:numCache>
            </c:numRef>
          </c:val>
          <c:smooth val="0"/>
          <c:extLst>
            <c:ext xmlns:c16="http://schemas.microsoft.com/office/drawing/2014/chart" uri="{C3380CC4-5D6E-409C-BE32-E72D297353CC}">
              <c16:uniqueId val="{00000002-DC49-4307-A2EC-E5276749F247}"/>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Sheet1!$E$2:$E$32</c:f>
              <c:numCache>
                <c:formatCode>General</c:formatCode>
                <c:ptCount val="31"/>
                <c:pt idx="0">
                  <c:v>1971607</c:v>
                </c:pt>
                <c:pt idx="1">
                  <c:v>1971974</c:v>
                </c:pt>
                <c:pt idx="2">
                  <c:v>1971850</c:v>
                </c:pt>
                <c:pt idx="3">
                  <c:v>1972195</c:v>
                </c:pt>
                <c:pt idx="4">
                  <c:v>1972487</c:v>
                </c:pt>
                <c:pt idx="5">
                  <c:v>1972850</c:v>
                </c:pt>
                <c:pt idx="6">
                  <c:v>1973036</c:v>
                </c:pt>
                <c:pt idx="7">
                  <c:v>1973257</c:v>
                </c:pt>
                <c:pt idx="8">
                  <c:v>1973299</c:v>
                </c:pt>
                <c:pt idx="9">
                  <c:v>1973071</c:v>
                </c:pt>
                <c:pt idx="10">
                  <c:v>1973144</c:v>
                </c:pt>
                <c:pt idx="11">
                  <c:v>1973230</c:v>
                </c:pt>
                <c:pt idx="12">
                  <c:v>1973793</c:v>
                </c:pt>
                <c:pt idx="13">
                  <c:v>1973790</c:v>
                </c:pt>
                <c:pt idx="14">
                  <c:v>1974562</c:v>
                </c:pt>
                <c:pt idx="15">
                  <c:v>1974418</c:v>
                </c:pt>
                <c:pt idx="16">
                  <c:v>1974626</c:v>
                </c:pt>
                <c:pt idx="17">
                  <c:v>1974962</c:v>
                </c:pt>
                <c:pt idx="18">
                  <c:v>1975165</c:v>
                </c:pt>
                <c:pt idx="19">
                  <c:v>1975515</c:v>
                </c:pt>
                <c:pt idx="20">
                  <c:v>1975441</c:v>
                </c:pt>
                <c:pt idx="21">
                  <c:v>1975574</c:v>
                </c:pt>
                <c:pt idx="22">
                  <c:v>1975687</c:v>
                </c:pt>
                <c:pt idx="23">
                  <c:v>1967067</c:v>
                </c:pt>
                <c:pt idx="24">
                  <c:v>1967220</c:v>
                </c:pt>
                <c:pt idx="25">
                  <c:v>1967718</c:v>
                </c:pt>
                <c:pt idx="26">
                  <c:v>1967785</c:v>
                </c:pt>
                <c:pt idx="27">
                  <c:v>1968239</c:v>
                </c:pt>
                <c:pt idx="28">
                  <c:v>1968620</c:v>
                </c:pt>
                <c:pt idx="29">
                  <c:v>1968646</c:v>
                </c:pt>
                <c:pt idx="30">
                  <c:v>1968934</c:v>
                </c:pt>
              </c:numCache>
            </c:numRef>
          </c:val>
          <c:smooth val="0"/>
          <c:extLst>
            <c:ext xmlns:c16="http://schemas.microsoft.com/office/drawing/2014/chart" uri="{C3380CC4-5D6E-409C-BE32-E72D297353CC}">
              <c16:uniqueId val="{00000003-DC49-4307-A2EC-E5276749F247}"/>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Sheet1!$F$2:$F$32</c:f>
              <c:numCache>
                <c:formatCode>General</c:formatCode>
                <c:ptCount val="31"/>
                <c:pt idx="0">
                  <c:v>31025</c:v>
                </c:pt>
                <c:pt idx="1">
                  <c:v>31027</c:v>
                </c:pt>
                <c:pt idx="2">
                  <c:v>31025</c:v>
                </c:pt>
                <c:pt idx="3">
                  <c:v>31028</c:v>
                </c:pt>
                <c:pt idx="4">
                  <c:v>31034</c:v>
                </c:pt>
                <c:pt idx="5">
                  <c:v>31034</c:v>
                </c:pt>
                <c:pt idx="6">
                  <c:v>31037</c:v>
                </c:pt>
                <c:pt idx="7">
                  <c:v>31044</c:v>
                </c:pt>
                <c:pt idx="8">
                  <c:v>31045</c:v>
                </c:pt>
                <c:pt idx="9">
                  <c:v>31046</c:v>
                </c:pt>
                <c:pt idx="10">
                  <c:v>31047</c:v>
                </c:pt>
                <c:pt idx="11">
                  <c:v>31049</c:v>
                </c:pt>
                <c:pt idx="12">
                  <c:v>31050</c:v>
                </c:pt>
                <c:pt idx="13">
                  <c:v>31049</c:v>
                </c:pt>
                <c:pt idx="14">
                  <c:v>31056</c:v>
                </c:pt>
                <c:pt idx="15">
                  <c:v>31056</c:v>
                </c:pt>
                <c:pt idx="16">
                  <c:v>31058</c:v>
                </c:pt>
                <c:pt idx="17">
                  <c:v>31059</c:v>
                </c:pt>
                <c:pt idx="18">
                  <c:v>31062</c:v>
                </c:pt>
                <c:pt idx="19">
                  <c:v>31063</c:v>
                </c:pt>
                <c:pt idx="20">
                  <c:v>31062</c:v>
                </c:pt>
                <c:pt idx="21">
                  <c:v>31064</c:v>
                </c:pt>
                <c:pt idx="22">
                  <c:v>31062</c:v>
                </c:pt>
                <c:pt idx="23">
                  <c:v>31057</c:v>
                </c:pt>
                <c:pt idx="24">
                  <c:v>31055</c:v>
                </c:pt>
                <c:pt idx="25">
                  <c:v>31054</c:v>
                </c:pt>
                <c:pt idx="26">
                  <c:v>31054</c:v>
                </c:pt>
                <c:pt idx="27">
                  <c:v>31052</c:v>
                </c:pt>
                <c:pt idx="28">
                  <c:v>31053</c:v>
                </c:pt>
                <c:pt idx="29">
                  <c:v>31053</c:v>
                </c:pt>
                <c:pt idx="30">
                  <c:v>31051</c:v>
                </c:pt>
              </c:numCache>
            </c:numRef>
          </c:val>
          <c:smooth val="0"/>
          <c:extLst>
            <c:ext xmlns:c16="http://schemas.microsoft.com/office/drawing/2014/chart" uri="{C3380CC4-5D6E-409C-BE32-E72D297353CC}">
              <c16:uniqueId val="{00000004-DC49-4307-A2EC-E5276749F247}"/>
            </c:ext>
          </c:extLst>
        </c:ser>
        <c:dLbls>
          <c:showLegendKey val="0"/>
          <c:showVal val="0"/>
          <c:showCatName val="0"/>
          <c:showSerName val="0"/>
          <c:showPercent val="0"/>
          <c:showBubbleSize val="0"/>
        </c:dLbls>
        <c:smooth val="0"/>
        <c:axId val="327445616"/>
        <c:axId val="327442336"/>
      </c:lineChart>
      <c:catAx>
        <c:axId val="327445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442336"/>
        <c:crosses val="autoZero"/>
        <c:auto val="1"/>
        <c:lblAlgn val="ctr"/>
        <c:lblOffset val="100"/>
        <c:noMultiLvlLbl val="0"/>
      </c:catAx>
      <c:valAx>
        <c:axId val="327442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445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Sheet1!$B$2:$B$32</c:f>
              <c:numCache>
                <c:formatCode>General</c:formatCode>
                <c:ptCount val="31"/>
                <c:pt idx="0">
                  <c:v>-5</c:v>
                </c:pt>
                <c:pt idx="1">
                  <c:v>0</c:v>
                </c:pt>
                <c:pt idx="2">
                  <c:v>36</c:v>
                </c:pt>
                <c:pt idx="3">
                  <c:v>65</c:v>
                </c:pt>
                <c:pt idx="4">
                  <c:v>65</c:v>
                </c:pt>
                <c:pt idx="5">
                  <c:v>32</c:v>
                </c:pt>
                <c:pt idx="6">
                  <c:v>57</c:v>
                </c:pt>
                <c:pt idx="7">
                  <c:v>52</c:v>
                </c:pt>
                <c:pt idx="8">
                  <c:v>70</c:v>
                </c:pt>
                <c:pt idx="9">
                  <c:v>48</c:v>
                </c:pt>
                <c:pt idx="10">
                  <c:v>36</c:v>
                </c:pt>
                <c:pt idx="11">
                  <c:v>48</c:v>
                </c:pt>
                <c:pt idx="12">
                  <c:v>67</c:v>
                </c:pt>
                <c:pt idx="13">
                  <c:v>47</c:v>
                </c:pt>
                <c:pt idx="14">
                  <c:v>47</c:v>
                </c:pt>
                <c:pt idx="15">
                  <c:v>47</c:v>
                </c:pt>
                <c:pt idx="16">
                  <c:v>47</c:v>
                </c:pt>
                <c:pt idx="17">
                  <c:v>52</c:v>
                </c:pt>
                <c:pt idx="18">
                  <c:v>57</c:v>
                </c:pt>
                <c:pt idx="19">
                  <c:v>49</c:v>
                </c:pt>
                <c:pt idx="20">
                  <c:v>66</c:v>
                </c:pt>
                <c:pt idx="21">
                  <c:v>43</c:v>
                </c:pt>
                <c:pt idx="22">
                  <c:v>59</c:v>
                </c:pt>
                <c:pt idx="23">
                  <c:v>50</c:v>
                </c:pt>
                <c:pt idx="24">
                  <c:v>59</c:v>
                </c:pt>
                <c:pt idx="25">
                  <c:v>36</c:v>
                </c:pt>
                <c:pt idx="26">
                  <c:v>40</c:v>
                </c:pt>
                <c:pt idx="27">
                  <c:v>59</c:v>
                </c:pt>
                <c:pt idx="28">
                  <c:v>64</c:v>
                </c:pt>
                <c:pt idx="29">
                  <c:v>74</c:v>
                </c:pt>
                <c:pt idx="30">
                  <c:v>13</c:v>
                </c:pt>
              </c:numCache>
            </c:numRef>
          </c:val>
          <c:smooth val="0"/>
          <c:extLst>
            <c:ext xmlns:c16="http://schemas.microsoft.com/office/drawing/2014/chart" uri="{C3380CC4-5D6E-409C-BE32-E72D297353CC}">
              <c16:uniqueId val="{00000000-A47B-4F7D-860C-904C573B2494}"/>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Sheet1!$C$2:$C$32</c:f>
              <c:numCache>
                <c:formatCode>General</c:formatCode>
                <c:ptCount val="31"/>
                <c:pt idx="0">
                  <c:v>-3</c:v>
                </c:pt>
                <c:pt idx="1">
                  <c:v>3</c:v>
                </c:pt>
                <c:pt idx="2">
                  <c:v>2</c:v>
                </c:pt>
                <c:pt idx="3">
                  <c:v>0</c:v>
                </c:pt>
                <c:pt idx="4">
                  <c:v>-1</c:v>
                </c:pt>
                <c:pt idx="5">
                  <c:v>1</c:v>
                </c:pt>
                <c:pt idx="6">
                  <c:v>0</c:v>
                </c:pt>
                <c:pt idx="7">
                  <c:v>2</c:v>
                </c:pt>
                <c:pt idx="8">
                  <c:v>0</c:v>
                </c:pt>
                <c:pt idx="9">
                  <c:v>1</c:v>
                </c:pt>
                <c:pt idx="10">
                  <c:v>1</c:v>
                </c:pt>
                <c:pt idx="11">
                  <c:v>1</c:v>
                </c:pt>
                <c:pt idx="12">
                  <c:v>0</c:v>
                </c:pt>
                <c:pt idx="13">
                  <c:v>3</c:v>
                </c:pt>
                <c:pt idx="14">
                  <c:v>-3</c:v>
                </c:pt>
                <c:pt idx="15">
                  <c:v>-1</c:v>
                </c:pt>
                <c:pt idx="16">
                  <c:v>-1</c:v>
                </c:pt>
                <c:pt idx="17">
                  <c:v>0</c:v>
                </c:pt>
                <c:pt idx="18">
                  <c:v>-2</c:v>
                </c:pt>
                <c:pt idx="19">
                  <c:v>-1</c:v>
                </c:pt>
                <c:pt idx="20">
                  <c:v>1</c:v>
                </c:pt>
                <c:pt idx="21">
                  <c:v>0</c:v>
                </c:pt>
                <c:pt idx="22">
                  <c:v>1</c:v>
                </c:pt>
                <c:pt idx="23">
                  <c:v>-2</c:v>
                </c:pt>
                <c:pt idx="24">
                  <c:v>1</c:v>
                </c:pt>
                <c:pt idx="25">
                  <c:v>-2</c:v>
                </c:pt>
                <c:pt idx="26">
                  <c:v>1</c:v>
                </c:pt>
                <c:pt idx="27">
                  <c:v>1</c:v>
                </c:pt>
                <c:pt idx="28">
                  <c:v>1</c:v>
                </c:pt>
                <c:pt idx="29">
                  <c:v>1</c:v>
                </c:pt>
                <c:pt idx="30">
                  <c:v>-2</c:v>
                </c:pt>
              </c:numCache>
            </c:numRef>
          </c:val>
          <c:smooth val="0"/>
          <c:extLst>
            <c:ext xmlns:c16="http://schemas.microsoft.com/office/drawing/2014/chart" uri="{C3380CC4-5D6E-409C-BE32-E72D297353CC}">
              <c16:uniqueId val="{00000001-A47B-4F7D-860C-904C573B2494}"/>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Sheet1!$D$2:$D$32</c:f>
              <c:numCache>
                <c:formatCode>General</c:formatCode>
                <c:ptCount val="31"/>
                <c:pt idx="0">
                  <c:v>0</c:v>
                </c:pt>
                <c:pt idx="1">
                  <c:v>0</c:v>
                </c:pt>
                <c:pt idx="2">
                  <c:v>-1</c:v>
                </c:pt>
                <c:pt idx="3">
                  <c:v>0</c:v>
                </c:pt>
                <c:pt idx="4">
                  <c:v>-1</c:v>
                </c:pt>
                <c:pt idx="5">
                  <c:v>0</c:v>
                </c:pt>
                <c:pt idx="6">
                  <c:v>0</c:v>
                </c:pt>
                <c:pt idx="7">
                  <c:v>2</c:v>
                </c:pt>
                <c:pt idx="8">
                  <c:v>2</c:v>
                </c:pt>
                <c:pt idx="9">
                  <c:v>1</c:v>
                </c:pt>
                <c:pt idx="10">
                  <c:v>1</c:v>
                </c:pt>
                <c:pt idx="11">
                  <c:v>3</c:v>
                </c:pt>
                <c:pt idx="12">
                  <c:v>0</c:v>
                </c:pt>
                <c:pt idx="13">
                  <c:v>0</c:v>
                </c:pt>
                <c:pt idx="14">
                  <c:v>1</c:v>
                </c:pt>
                <c:pt idx="15">
                  <c:v>-2</c:v>
                </c:pt>
                <c:pt idx="16">
                  <c:v>4</c:v>
                </c:pt>
                <c:pt idx="17">
                  <c:v>0</c:v>
                </c:pt>
                <c:pt idx="18">
                  <c:v>1</c:v>
                </c:pt>
                <c:pt idx="19">
                  <c:v>-1</c:v>
                </c:pt>
                <c:pt idx="20">
                  <c:v>3</c:v>
                </c:pt>
                <c:pt idx="21">
                  <c:v>2</c:v>
                </c:pt>
                <c:pt idx="22">
                  <c:v>1</c:v>
                </c:pt>
                <c:pt idx="23">
                  <c:v>0</c:v>
                </c:pt>
                <c:pt idx="24">
                  <c:v>1</c:v>
                </c:pt>
                <c:pt idx="25">
                  <c:v>3</c:v>
                </c:pt>
                <c:pt idx="26">
                  <c:v>-1</c:v>
                </c:pt>
                <c:pt idx="27">
                  <c:v>1</c:v>
                </c:pt>
                <c:pt idx="28">
                  <c:v>1</c:v>
                </c:pt>
                <c:pt idx="29">
                  <c:v>1</c:v>
                </c:pt>
                <c:pt idx="30">
                  <c:v>-2</c:v>
                </c:pt>
              </c:numCache>
            </c:numRef>
          </c:val>
          <c:smooth val="0"/>
          <c:extLst>
            <c:ext xmlns:c16="http://schemas.microsoft.com/office/drawing/2014/chart" uri="{C3380CC4-5D6E-409C-BE32-E72D297353CC}">
              <c16:uniqueId val="{00000002-A47B-4F7D-860C-904C573B2494}"/>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Sheet1!$E$2:$E$32</c:f>
              <c:numCache>
                <c:formatCode>General</c:formatCode>
                <c:ptCount val="31"/>
                <c:pt idx="0">
                  <c:v>372</c:v>
                </c:pt>
                <c:pt idx="1">
                  <c:v>367</c:v>
                </c:pt>
                <c:pt idx="2">
                  <c:v>-124</c:v>
                </c:pt>
                <c:pt idx="3">
                  <c:v>345</c:v>
                </c:pt>
                <c:pt idx="4">
                  <c:v>292</c:v>
                </c:pt>
                <c:pt idx="5">
                  <c:v>363</c:v>
                </c:pt>
                <c:pt idx="6">
                  <c:v>186</c:v>
                </c:pt>
                <c:pt idx="7">
                  <c:v>221</c:v>
                </c:pt>
                <c:pt idx="8">
                  <c:v>42</c:v>
                </c:pt>
                <c:pt idx="9">
                  <c:v>-228</c:v>
                </c:pt>
                <c:pt idx="10">
                  <c:v>73</c:v>
                </c:pt>
                <c:pt idx="11">
                  <c:v>86</c:v>
                </c:pt>
                <c:pt idx="12">
                  <c:v>563</c:v>
                </c:pt>
                <c:pt idx="13">
                  <c:v>-3</c:v>
                </c:pt>
                <c:pt idx="14">
                  <c:v>772</c:v>
                </c:pt>
                <c:pt idx="15">
                  <c:v>-144</c:v>
                </c:pt>
                <c:pt idx="16">
                  <c:v>208</c:v>
                </c:pt>
                <c:pt idx="17">
                  <c:v>336</c:v>
                </c:pt>
                <c:pt idx="18">
                  <c:v>203</c:v>
                </c:pt>
                <c:pt idx="19">
                  <c:v>350</c:v>
                </c:pt>
                <c:pt idx="20">
                  <c:v>-74</c:v>
                </c:pt>
                <c:pt idx="21">
                  <c:v>133</c:v>
                </c:pt>
                <c:pt idx="22">
                  <c:v>113</c:v>
                </c:pt>
                <c:pt idx="23">
                  <c:v>-8620</c:v>
                </c:pt>
                <c:pt idx="24">
                  <c:v>153</c:v>
                </c:pt>
                <c:pt idx="25">
                  <c:v>498</c:v>
                </c:pt>
                <c:pt idx="26">
                  <c:v>67</c:v>
                </c:pt>
                <c:pt idx="27">
                  <c:v>454</c:v>
                </c:pt>
                <c:pt idx="28">
                  <c:v>381</c:v>
                </c:pt>
                <c:pt idx="29">
                  <c:v>26</c:v>
                </c:pt>
                <c:pt idx="30">
                  <c:v>288</c:v>
                </c:pt>
              </c:numCache>
            </c:numRef>
          </c:val>
          <c:smooth val="0"/>
          <c:extLst>
            <c:ext xmlns:c16="http://schemas.microsoft.com/office/drawing/2014/chart" uri="{C3380CC4-5D6E-409C-BE32-E72D297353CC}">
              <c16:uniqueId val="{00000003-A47B-4F7D-860C-904C573B2494}"/>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Sheet1!$F$2:$F$32</c:f>
              <c:numCache>
                <c:formatCode>General</c:formatCode>
                <c:ptCount val="31"/>
                <c:pt idx="0">
                  <c:v>1</c:v>
                </c:pt>
                <c:pt idx="1">
                  <c:v>2</c:v>
                </c:pt>
                <c:pt idx="2">
                  <c:v>-2</c:v>
                </c:pt>
                <c:pt idx="3">
                  <c:v>3</c:v>
                </c:pt>
                <c:pt idx="4">
                  <c:v>6</c:v>
                </c:pt>
                <c:pt idx="5">
                  <c:v>0</c:v>
                </c:pt>
                <c:pt idx="6">
                  <c:v>3</c:v>
                </c:pt>
                <c:pt idx="7">
                  <c:v>7</c:v>
                </c:pt>
                <c:pt idx="8">
                  <c:v>1</c:v>
                </c:pt>
                <c:pt idx="9">
                  <c:v>1</c:v>
                </c:pt>
                <c:pt idx="10">
                  <c:v>1</c:v>
                </c:pt>
                <c:pt idx="11">
                  <c:v>2</c:v>
                </c:pt>
                <c:pt idx="12">
                  <c:v>1</c:v>
                </c:pt>
                <c:pt idx="13">
                  <c:v>-1</c:v>
                </c:pt>
                <c:pt idx="14">
                  <c:v>7</c:v>
                </c:pt>
                <c:pt idx="15">
                  <c:v>0</c:v>
                </c:pt>
                <c:pt idx="16">
                  <c:v>2</c:v>
                </c:pt>
                <c:pt idx="17">
                  <c:v>1</c:v>
                </c:pt>
                <c:pt idx="18">
                  <c:v>3</c:v>
                </c:pt>
                <c:pt idx="19">
                  <c:v>1</c:v>
                </c:pt>
                <c:pt idx="20">
                  <c:v>-1</c:v>
                </c:pt>
                <c:pt idx="21">
                  <c:v>2</c:v>
                </c:pt>
                <c:pt idx="22">
                  <c:v>-2</c:v>
                </c:pt>
                <c:pt idx="23">
                  <c:v>-5</c:v>
                </c:pt>
                <c:pt idx="24">
                  <c:v>-2</c:v>
                </c:pt>
                <c:pt idx="25">
                  <c:v>-1</c:v>
                </c:pt>
                <c:pt idx="26">
                  <c:v>0</c:v>
                </c:pt>
                <c:pt idx="27">
                  <c:v>-2</c:v>
                </c:pt>
                <c:pt idx="28">
                  <c:v>1</c:v>
                </c:pt>
                <c:pt idx="29">
                  <c:v>0</c:v>
                </c:pt>
                <c:pt idx="30">
                  <c:v>-2</c:v>
                </c:pt>
              </c:numCache>
            </c:numRef>
          </c:val>
          <c:smooth val="0"/>
          <c:extLst>
            <c:ext xmlns:c16="http://schemas.microsoft.com/office/drawing/2014/chart" uri="{C3380CC4-5D6E-409C-BE32-E72D297353CC}">
              <c16:uniqueId val="{00000004-A47B-4F7D-860C-904C573B2494}"/>
            </c:ext>
          </c:extLst>
        </c:ser>
        <c:dLbls>
          <c:showLegendKey val="0"/>
          <c:showVal val="0"/>
          <c:showCatName val="0"/>
          <c:showSerName val="0"/>
          <c:showPercent val="0"/>
          <c:showBubbleSize val="0"/>
        </c:dLbls>
        <c:smooth val="0"/>
        <c:axId val="327444304"/>
        <c:axId val="327445288"/>
      </c:lineChart>
      <c:catAx>
        <c:axId val="327444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445288"/>
        <c:crosses val="autoZero"/>
        <c:auto val="1"/>
        <c:lblAlgn val="ctr"/>
        <c:lblOffset val="100"/>
        <c:noMultiLvlLbl val="0"/>
      </c:catAx>
      <c:valAx>
        <c:axId val="327445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444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39</c:v>
                </c:pt>
                <c:pt idx="1">
                  <c:v>53</c:v>
                </c:pt>
                <c:pt idx="2">
                  <c:v>52</c:v>
                </c:pt>
                <c:pt idx="3">
                  <c:v>47</c:v>
                </c:pt>
                <c:pt idx="4">
                  <c:v>57</c:v>
                </c:pt>
                <c:pt idx="5">
                  <c:v>40</c:v>
                </c:pt>
                <c:pt idx="6">
                  <c:v>50</c:v>
                </c:pt>
              </c:numCache>
            </c:numRef>
          </c:val>
          <c:extLst>
            <c:ext xmlns:c16="http://schemas.microsoft.com/office/drawing/2014/chart" uri="{C3380CC4-5D6E-409C-BE32-E72D297353CC}">
              <c16:uniqueId val="{00000000-28D8-45DB-8D31-4640705F9BE1}"/>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1</c:v>
                </c:pt>
                <c:pt idx="2">
                  <c:v>-1</c:v>
                </c:pt>
                <c:pt idx="3">
                  <c:v>0</c:v>
                </c:pt>
                <c:pt idx="4">
                  <c:v>1</c:v>
                </c:pt>
                <c:pt idx="5">
                  <c:v>-1</c:v>
                </c:pt>
                <c:pt idx="6">
                  <c:v>1</c:v>
                </c:pt>
              </c:numCache>
            </c:numRef>
          </c:val>
          <c:extLst>
            <c:ext xmlns:c16="http://schemas.microsoft.com/office/drawing/2014/chart" uri="{C3380CC4-5D6E-409C-BE32-E72D297353CC}">
              <c16:uniqueId val="{00000001-28D8-45DB-8D31-4640705F9BE1}"/>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1</c:v>
                </c:pt>
                <c:pt idx="2">
                  <c:v>2</c:v>
                </c:pt>
                <c:pt idx="3">
                  <c:v>-1</c:v>
                </c:pt>
                <c:pt idx="4">
                  <c:v>1</c:v>
                </c:pt>
                <c:pt idx="5">
                  <c:v>1</c:v>
                </c:pt>
                <c:pt idx="6">
                  <c:v>0</c:v>
                </c:pt>
              </c:numCache>
            </c:numRef>
          </c:val>
          <c:extLst>
            <c:ext xmlns:c16="http://schemas.microsoft.com/office/drawing/2014/chart" uri="{C3380CC4-5D6E-409C-BE32-E72D297353CC}">
              <c16:uniqueId val="{00000002-28D8-45DB-8D31-4640705F9BE1}"/>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-1695</c:v>
                </c:pt>
                <c:pt idx="1">
                  <c:v>227</c:v>
                </c:pt>
                <c:pt idx="2">
                  <c:v>270</c:v>
                </c:pt>
                <c:pt idx="3">
                  <c:v>336</c:v>
                </c:pt>
                <c:pt idx="4">
                  <c:v>141</c:v>
                </c:pt>
                <c:pt idx="5">
                  <c:v>376</c:v>
                </c:pt>
                <c:pt idx="6">
                  <c:v>81</c:v>
                </c:pt>
              </c:numCache>
            </c:numRef>
          </c:val>
          <c:extLst>
            <c:ext xmlns:c16="http://schemas.microsoft.com/office/drawing/2014/chart" uri="{C3380CC4-5D6E-409C-BE32-E72D297353CC}">
              <c16:uniqueId val="{00000003-28D8-45DB-8D31-4640705F9BE1}"/>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1</c:v>
                </c:pt>
                <c:pt idx="2">
                  <c:v>3</c:v>
                </c:pt>
                <c:pt idx="3">
                  <c:v>1</c:v>
                </c:pt>
                <c:pt idx="4">
                  <c:v>0</c:v>
                </c:pt>
                <c:pt idx="5">
                  <c:v>4</c:v>
                </c:pt>
                <c:pt idx="6">
                  <c:v>0</c:v>
                </c:pt>
              </c:numCache>
            </c:numRef>
          </c:val>
          <c:extLst>
            <c:ext xmlns:c16="http://schemas.microsoft.com/office/drawing/2014/chart" uri="{C3380CC4-5D6E-409C-BE32-E72D297353CC}">
              <c16:uniqueId val="{00000004-28D8-45DB-8D31-4640705F9BE1}"/>
            </c:ext>
          </c:extLst>
        </c:ser>
        <c:dLbls>
          <c:showLegendKey val="0"/>
          <c:showVal val="0"/>
          <c:showCatName val="0"/>
          <c:showSerName val="0"/>
          <c:showPercent val="0"/>
          <c:showBubbleSize val="0"/>
        </c:dLbls>
        <c:gapWidth val="219"/>
        <c:overlap val="-27"/>
        <c:axId val="328835288"/>
        <c:axId val="328828400"/>
      </c:barChart>
      <c:catAx>
        <c:axId val="328835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828400"/>
        <c:crosses val="autoZero"/>
        <c:auto val="1"/>
        <c:lblAlgn val="ctr"/>
        <c:lblOffset val="100"/>
        <c:noMultiLvlLbl val="0"/>
      </c:catAx>
      <c:valAx>
        <c:axId val="328828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835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Sheet1!$B$2:$B$32</c:f>
              <c:numCache>
                <c:formatCode>General</c:formatCode>
                <c:ptCount val="31"/>
                <c:pt idx="0">
                  <c:v>-7.2337962962962998E-3</c:v>
                </c:pt>
                <c:pt idx="1">
                  <c:v>0</c:v>
                </c:pt>
                <c:pt idx="2">
                  <c:v>5.2087101208131398E-2</c:v>
                </c:pt>
                <c:pt idx="3">
                  <c:v>9.3997194545270502E-2</c:v>
                </c:pt>
                <c:pt idx="4">
                  <c:v>9.3908922792417901E-2</c:v>
                </c:pt>
                <c:pt idx="5">
                  <c:v>4.6188709747261199E-2</c:v>
                </c:pt>
                <c:pt idx="6">
                  <c:v>8.2235655649012404E-2</c:v>
                </c:pt>
                <c:pt idx="7">
                  <c:v>7.4960357503243494E-2</c:v>
                </c:pt>
                <c:pt idx="8">
                  <c:v>0.10083258909279499</c:v>
                </c:pt>
                <c:pt idx="9">
                  <c:v>6.9072699015714001E-2</c:v>
                </c:pt>
                <c:pt idx="10">
                  <c:v>5.17687661777394E-2</c:v>
                </c:pt>
                <c:pt idx="11">
                  <c:v>6.8989306657468094E-2</c:v>
                </c:pt>
                <c:pt idx="12">
                  <c:v>9.6231184648971596E-2</c:v>
                </c:pt>
                <c:pt idx="13">
                  <c:v>6.7440559039187303E-2</c:v>
                </c:pt>
                <c:pt idx="14">
                  <c:v>6.7395107401990298E-2</c:v>
                </c:pt>
                <c:pt idx="15">
                  <c:v>6.7349716987891398E-2</c:v>
                </c:pt>
                <c:pt idx="16">
                  <c:v>6.7304387673273E-2</c:v>
                </c:pt>
                <c:pt idx="17">
                  <c:v>7.4414344796004506E-2</c:v>
                </c:pt>
                <c:pt idx="18">
                  <c:v>8.1508915931418097E-2</c:v>
                </c:pt>
                <c:pt idx="19">
                  <c:v>7.0012002057495595E-2</c:v>
                </c:pt>
                <c:pt idx="20">
                  <c:v>9.4235903879377997E-2</c:v>
                </c:pt>
                <c:pt idx="21">
                  <c:v>6.1338316477183602E-2</c:v>
                </c:pt>
                <c:pt idx="22">
                  <c:v>8.4110284264248894E-2</c:v>
                </c:pt>
                <c:pt idx="23">
                  <c:v>7.1219998575600005E-2</c:v>
                </c:pt>
                <c:pt idx="24">
                  <c:v>8.3979787915450896E-2</c:v>
                </c:pt>
                <c:pt idx="25">
                  <c:v>5.11989077566345E-2</c:v>
                </c:pt>
                <c:pt idx="26">
                  <c:v>5.6858564321250901E-2</c:v>
                </c:pt>
                <c:pt idx="27">
                  <c:v>8.3818724250603799E-2</c:v>
                </c:pt>
                <c:pt idx="28">
                  <c:v>9.0845860125764705E-2</c:v>
                </c:pt>
                <c:pt idx="29">
                  <c:v>0.10494518741224999</c:v>
                </c:pt>
                <c:pt idx="30">
                  <c:v>1.84169889639735E-2</c:v>
                </c:pt>
              </c:numCache>
            </c:numRef>
          </c:val>
          <c:smooth val="0"/>
          <c:extLst>
            <c:ext xmlns:c16="http://schemas.microsoft.com/office/drawing/2014/chart" uri="{C3380CC4-5D6E-409C-BE32-E72D297353CC}">
              <c16:uniqueId val="{00000000-FA64-433C-84AB-1A365ECE9D79}"/>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Sheet1!$C$2:$C$32</c:f>
              <c:numCache>
                <c:formatCode>General</c:formatCode>
                <c:ptCount val="31"/>
                <c:pt idx="0">
                  <c:v>-1.52912992507263E-2</c:v>
                </c:pt>
                <c:pt idx="1">
                  <c:v>1.52936378466558E-2</c:v>
                </c:pt>
                <c:pt idx="2">
                  <c:v>1.01941995004842E-2</c:v>
                </c:pt>
                <c:pt idx="3">
                  <c:v>0</c:v>
                </c:pt>
                <c:pt idx="4">
                  <c:v>-5.09658019468936E-3</c:v>
                </c:pt>
                <c:pt idx="5">
                  <c:v>5.0968399592252796E-3</c:v>
                </c:pt>
                <c:pt idx="6">
                  <c:v>0</c:v>
                </c:pt>
                <c:pt idx="7">
                  <c:v>1.0193160389378699E-2</c:v>
                </c:pt>
                <c:pt idx="8">
                  <c:v>0</c:v>
                </c:pt>
                <c:pt idx="9">
                  <c:v>5.0960607450440797E-3</c:v>
                </c:pt>
                <c:pt idx="10">
                  <c:v>5.0958010599266197E-3</c:v>
                </c:pt>
                <c:pt idx="11">
                  <c:v>5.0955414012738903E-3</c:v>
                </c:pt>
                <c:pt idx="12">
                  <c:v>0</c:v>
                </c:pt>
                <c:pt idx="13">
                  <c:v>1.5285845307245499E-2</c:v>
                </c:pt>
                <c:pt idx="14">
                  <c:v>-1.52835090936879E-2</c:v>
                </c:pt>
                <c:pt idx="15">
                  <c:v>-5.0952817690818296E-3</c:v>
                </c:pt>
                <c:pt idx="16">
                  <c:v>-5.0955414012738903E-3</c:v>
                </c:pt>
                <c:pt idx="17">
                  <c:v>0</c:v>
                </c:pt>
                <c:pt idx="18">
                  <c:v>-1.01916021198532E-2</c:v>
                </c:pt>
                <c:pt idx="19">
                  <c:v>-5.0963204566303096E-3</c:v>
                </c:pt>
                <c:pt idx="20">
                  <c:v>5.09658019468936E-3</c:v>
                </c:pt>
                <c:pt idx="21">
                  <c:v>0</c:v>
                </c:pt>
                <c:pt idx="22">
                  <c:v>5.0963204566303096E-3</c:v>
                </c:pt>
                <c:pt idx="23">
                  <c:v>-1.0192121490088199E-2</c:v>
                </c:pt>
                <c:pt idx="24">
                  <c:v>5.09658019468936E-3</c:v>
                </c:pt>
                <c:pt idx="25">
                  <c:v>-1.01926409132606E-2</c:v>
                </c:pt>
                <c:pt idx="26">
                  <c:v>5.0968399592252796E-3</c:v>
                </c:pt>
                <c:pt idx="27">
                  <c:v>5.09658019468936E-3</c:v>
                </c:pt>
                <c:pt idx="28">
                  <c:v>5.0963204566303096E-3</c:v>
                </c:pt>
                <c:pt idx="29">
                  <c:v>5.0960607450440797E-3</c:v>
                </c:pt>
                <c:pt idx="30">
                  <c:v>-1.01916021198532E-2</c:v>
                </c:pt>
              </c:numCache>
            </c:numRef>
          </c:val>
          <c:smooth val="0"/>
          <c:extLst>
            <c:ext xmlns:c16="http://schemas.microsoft.com/office/drawing/2014/chart" uri="{C3380CC4-5D6E-409C-BE32-E72D297353CC}">
              <c16:uniqueId val="{00000001-FA64-433C-84AB-1A365ECE9D79}"/>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Sheet1!$D$2:$D$32</c:f>
              <c:numCache>
                <c:formatCode>General</c:formatCode>
                <c:ptCount val="31"/>
                <c:pt idx="0">
                  <c:v>0</c:v>
                </c:pt>
                <c:pt idx="1">
                  <c:v>0</c:v>
                </c:pt>
                <c:pt idx="2">
                  <c:v>-9.7228974234321794E-3</c:v>
                </c:pt>
                <c:pt idx="3">
                  <c:v>0</c:v>
                </c:pt>
                <c:pt idx="4">
                  <c:v>-9.7238428626993407E-3</c:v>
                </c:pt>
                <c:pt idx="5">
                  <c:v>0</c:v>
                </c:pt>
                <c:pt idx="6">
                  <c:v>0</c:v>
                </c:pt>
                <c:pt idx="7">
                  <c:v>1.94495769717009E-2</c:v>
                </c:pt>
                <c:pt idx="8">
                  <c:v>1.94457948468644E-2</c:v>
                </c:pt>
                <c:pt idx="9">
                  <c:v>9.7210070963351797E-3</c:v>
                </c:pt>
                <c:pt idx="10">
                  <c:v>9.7200622083981301E-3</c:v>
                </c:pt>
                <c:pt idx="11">
                  <c:v>2.9157352512391901E-2</c:v>
                </c:pt>
                <c:pt idx="12">
                  <c:v>0</c:v>
                </c:pt>
                <c:pt idx="13">
                  <c:v>0</c:v>
                </c:pt>
                <c:pt idx="14">
                  <c:v>9.7162844928099495E-3</c:v>
                </c:pt>
                <c:pt idx="15">
                  <c:v>-1.9430681045370601E-2</c:v>
                </c:pt>
                <c:pt idx="16">
                  <c:v>3.8868914585560202E-2</c:v>
                </c:pt>
                <c:pt idx="17">
                  <c:v>0</c:v>
                </c:pt>
                <c:pt idx="18">
                  <c:v>9.7134531325886297E-3</c:v>
                </c:pt>
                <c:pt idx="19">
                  <c:v>-9.7125097125097103E-3</c:v>
                </c:pt>
                <c:pt idx="20">
                  <c:v>2.9140359397765901E-2</c:v>
                </c:pt>
                <c:pt idx="21">
                  <c:v>1.9421246844047401E-2</c:v>
                </c:pt>
                <c:pt idx="22">
                  <c:v>9.7087378640776708E-3</c:v>
                </c:pt>
                <c:pt idx="23">
                  <c:v>0</c:v>
                </c:pt>
                <c:pt idx="24">
                  <c:v>9.7077953596738202E-3</c:v>
                </c:pt>
                <c:pt idx="25">
                  <c:v>2.9120559114735E-2</c:v>
                </c:pt>
                <c:pt idx="26">
                  <c:v>-9.7040271712760806E-3</c:v>
                </c:pt>
                <c:pt idx="27">
                  <c:v>9.7049689440993799E-3</c:v>
                </c:pt>
                <c:pt idx="28">
                  <c:v>9.7040271712760806E-3</c:v>
                </c:pt>
                <c:pt idx="29">
                  <c:v>9.7030855812148299E-3</c:v>
                </c:pt>
                <c:pt idx="30">
                  <c:v>-1.9404288347724799E-2</c:v>
                </c:pt>
              </c:numCache>
            </c:numRef>
          </c:val>
          <c:smooth val="0"/>
          <c:extLst>
            <c:ext xmlns:c16="http://schemas.microsoft.com/office/drawing/2014/chart" uri="{C3380CC4-5D6E-409C-BE32-E72D297353CC}">
              <c16:uniqueId val="{00000002-FA64-433C-84AB-1A365ECE9D79}"/>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Sheet1!$E$2:$E$32</c:f>
              <c:numCache>
                <c:formatCode>General</c:formatCode>
                <c:ptCount val="31"/>
                <c:pt idx="0">
                  <c:v>1.88714181718567E-2</c:v>
                </c:pt>
                <c:pt idx="1">
                  <c:v>1.8614257303813601E-2</c:v>
                </c:pt>
                <c:pt idx="2">
                  <c:v>-6.2881153605473502E-3</c:v>
                </c:pt>
                <c:pt idx="3">
                  <c:v>1.7496259857494201E-2</c:v>
                </c:pt>
                <c:pt idx="4">
                  <c:v>1.48058381650902E-2</c:v>
                </c:pt>
                <c:pt idx="5">
                  <c:v>1.8403163113369099E-2</c:v>
                </c:pt>
                <c:pt idx="6">
                  <c:v>9.4279848949489296E-3</c:v>
                </c:pt>
                <c:pt idx="7">
                  <c:v>1.12010120443824E-2</c:v>
                </c:pt>
                <c:pt idx="8">
                  <c:v>2.1284607124160701E-3</c:v>
                </c:pt>
                <c:pt idx="9">
                  <c:v>-1.15542550824786E-2</c:v>
                </c:pt>
                <c:pt idx="10">
                  <c:v>3.6998161748867599E-3</c:v>
                </c:pt>
                <c:pt idx="11">
                  <c:v>4.3585262910360301E-3</c:v>
                </c:pt>
                <c:pt idx="12">
                  <c:v>2.8531899474465699E-2</c:v>
                </c:pt>
                <c:pt idx="13">
                  <c:v>-1.51991622221783E-4</c:v>
                </c:pt>
                <c:pt idx="14">
                  <c:v>3.9112570232902197E-2</c:v>
                </c:pt>
                <c:pt idx="15">
                  <c:v>-7.2927565708243202E-3</c:v>
                </c:pt>
                <c:pt idx="16">
                  <c:v>1.0534749987084801E-2</c:v>
                </c:pt>
                <c:pt idx="17">
                  <c:v>1.7015880475593902E-2</c:v>
                </c:pt>
                <c:pt idx="18">
                  <c:v>1.02786787796423E-2</c:v>
                </c:pt>
                <c:pt idx="19">
                  <c:v>1.7720038579055401E-2</c:v>
                </c:pt>
                <c:pt idx="20">
                  <c:v>-3.74585867482656E-3</c:v>
                </c:pt>
                <c:pt idx="21">
                  <c:v>6.7326738687715796E-3</c:v>
                </c:pt>
                <c:pt idx="22">
                  <c:v>5.7198566087628203E-3</c:v>
                </c:pt>
                <c:pt idx="23">
                  <c:v>-0.43630392870935503</c:v>
                </c:pt>
                <c:pt idx="24">
                  <c:v>7.7780777167224101E-3</c:v>
                </c:pt>
                <c:pt idx="25">
                  <c:v>2.53149113978101E-2</c:v>
                </c:pt>
                <c:pt idx="26">
                  <c:v>3.4049594504903702E-3</c:v>
                </c:pt>
                <c:pt idx="27">
                  <c:v>2.30716262193278E-2</c:v>
                </c:pt>
                <c:pt idx="28">
                  <c:v>1.9357405274461101E-2</c:v>
                </c:pt>
                <c:pt idx="29">
                  <c:v>1.3207221302231999E-3</c:v>
                </c:pt>
                <c:pt idx="30">
                  <c:v>1.46293442294856E-2</c:v>
                </c:pt>
              </c:numCache>
            </c:numRef>
          </c:val>
          <c:smooth val="0"/>
          <c:extLst>
            <c:ext xmlns:c16="http://schemas.microsoft.com/office/drawing/2014/chart" uri="{C3380CC4-5D6E-409C-BE32-E72D297353CC}">
              <c16:uniqueId val="{00000003-FA64-433C-84AB-1A365ECE9D79}"/>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Sheet1!$F$2:$F$32</c:f>
              <c:numCache>
                <c:formatCode>General</c:formatCode>
                <c:ptCount val="31"/>
                <c:pt idx="0">
                  <c:v>3.22331098504384E-3</c:v>
                </c:pt>
                <c:pt idx="1">
                  <c:v>6.4464141821112004E-3</c:v>
                </c:pt>
                <c:pt idx="2">
                  <c:v>-6.4459986463402796E-3</c:v>
                </c:pt>
                <c:pt idx="3">
                  <c:v>9.6696212731667997E-3</c:v>
                </c:pt>
                <c:pt idx="4">
                  <c:v>1.9337372695629799E-2</c:v>
                </c:pt>
                <c:pt idx="5">
                  <c:v>0</c:v>
                </c:pt>
                <c:pt idx="6">
                  <c:v>9.6668170393761702E-3</c:v>
                </c:pt>
                <c:pt idx="7">
                  <c:v>2.2553726197763999E-2</c:v>
                </c:pt>
                <c:pt idx="8">
                  <c:v>3.2212343770132699E-3</c:v>
                </c:pt>
                <c:pt idx="9">
                  <c:v>3.2211306168465101E-3</c:v>
                </c:pt>
                <c:pt idx="10">
                  <c:v>3.2210268633640401E-3</c:v>
                </c:pt>
                <c:pt idx="11">
                  <c:v>6.4418462331304101E-3</c:v>
                </c:pt>
                <c:pt idx="12">
                  <c:v>3.22071564301588E-3</c:v>
                </c:pt>
                <c:pt idx="13">
                  <c:v>-3.2206119162640902E-3</c:v>
                </c:pt>
                <c:pt idx="14">
                  <c:v>2.2545009501111098E-2</c:v>
                </c:pt>
                <c:pt idx="15">
                  <c:v>0</c:v>
                </c:pt>
                <c:pt idx="16">
                  <c:v>6.4399793920659502E-3</c:v>
                </c:pt>
                <c:pt idx="17">
                  <c:v>3.2197823427136301E-3</c:v>
                </c:pt>
                <c:pt idx="18">
                  <c:v>9.6590360282043895E-3</c:v>
                </c:pt>
                <c:pt idx="19">
                  <c:v>3.2193677161805401E-3</c:v>
                </c:pt>
                <c:pt idx="20">
                  <c:v>-3.2192640762321702E-3</c:v>
                </c:pt>
                <c:pt idx="21">
                  <c:v>6.4387354323610802E-3</c:v>
                </c:pt>
                <c:pt idx="22">
                  <c:v>-6.4383208859129602E-3</c:v>
                </c:pt>
                <c:pt idx="23">
                  <c:v>-1.60968385809027E-2</c:v>
                </c:pt>
                <c:pt idx="24">
                  <c:v>-6.43977203207006E-3</c:v>
                </c:pt>
                <c:pt idx="25">
                  <c:v>-3.2200933827080998E-3</c:v>
                </c:pt>
                <c:pt idx="26">
                  <c:v>0</c:v>
                </c:pt>
                <c:pt idx="27">
                  <c:v>-6.4403941521221104E-3</c:v>
                </c:pt>
                <c:pt idx="28">
                  <c:v>3.2204044828030398E-3</c:v>
                </c:pt>
                <c:pt idx="29">
                  <c:v>0</c:v>
                </c:pt>
                <c:pt idx="30">
                  <c:v>-6.4406015521849703E-3</c:v>
                </c:pt>
              </c:numCache>
            </c:numRef>
          </c:val>
          <c:smooth val="0"/>
          <c:extLst>
            <c:ext xmlns:c16="http://schemas.microsoft.com/office/drawing/2014/chart" uri="{C3380CC4-5D6E-409C-BE32-E72D297353CC}">
              <c16:uniqueId val="{00000004-FA64-433C-84AB-1A365ECE9D79}"/>
            </c:ext>
          </c:extLst>
        </c:ser>
        <c:dLbls>
          <c:showLegendKey val="0"/>
          <c:showVal val="0"/>
          <c:showCatName val="0"/>
          <c:showSerName val="0"/>
          <c:showPercent val="0"/>
          <c:showBubbleSize val="0"/>
        </c:dLbls>
        <c:smooth val="0"/>
        <c:axId val="328826104"/>
        <c:axId val="328831352"/>
      </c:lineChart>
      <c:catAx>
        <c:axId val="328826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831352"/>
        <c:crosses val="autoZero"/>
        <c:auto val="1"/>
        <c:lblAlgn val="ctr"/>
        <c:lblOffset val="100"/>
        <c:noMultiLvlLbl val="0"/>
      </c:catAx>
      <c:valAx>
        <c:axId val="328831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826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Sheet1!$B$2:$B$32</c:f>
              <c:numCache>
                <c:formatCode>General</c:formatCode>
                <c:ptCount val="31"/>
                <c:pt idx="0">
                  <c:v>0</c:v>
                </c:pt>
                <c:pt idx="1">
                  <c:v>0</c:v>
                </c:pt>
                <c:pt idx="2">
                  <c:v>1</c:v>
                </c:pt>
                <c:pt idx="3">
                  <c:v>1</c:v>
                </c:pt>
                <c:pt idx="4">
                  <c:v>0</c:v>
                </c:pt>
                <c:pt idx="5">
                  <c:v>1</c:v>
                </c:pt>
                <c:pt idx="6">
                  <c:v>0</c:v>
                </c:pt>
                <c:pt idx="7">
                  <c:v>0</c:v>
                </c:pt>
                <c:pt idx="8">
                  <c:v>0</c:v>
                </c:pt>
                <c:pt idx="9">
                  <c:v>0</c:v>
                </c:pt>
                <c:pt idx="10">
                  <c:v>1</c:v>
                </c:pt>
                <c:pt idx="11">
                  <c:v>1</c:v>
                </c:pt>
                <c:pt idx="12">
                  <c:v>1</c:v>
                </c:pt>
                <c:pt idx="13">
                  <c:v>1</c:v>
                </c:pt>
                <c:pt idx="14">
                  <c:v>0</c:v>
                </c:pt>
                <c:pt idx="15">
                  <c:v>0</c:v>
                </c:pt>
                <c:pt idx="16">
                  <c:v>2</c:v>
                </c:pt>
                <c:pt idx="17">
                  <c:v>1</c:v>
                </c:pt>
                <c:pt idx="18">
                  <c:v>1</c:v>
                </c:pt>
                <c:pt idx="19">
                  <c:v>0</c:v>
                </c:pt>
                <c:pt idx="20">
                  <c:v>0</c:v>
                </c:pt>
                <c:pt idx="21">
                  <c:v>1</c:v>
                </c:pt>
                <c:pt idx="22">
                  <c:v>0</c:v>
                </c:pt>
                <c:pt idx="23">
                  <c:v>1</c:v>
                </c:pt>
                <c:pt idx="24">
                  <c:v>1</c:v>
                </c:pt>
                <c:pt idx="25">
                  <c:v>1</c:v>
                </c:pt>
                <c:pt idx="26">
                  <c:v>1</c:v>
                </c:pt>
                <c:pt idx="27">
                  <c:v>1</c:v>
                </c:pt>
                <c:pt idx="28">
                  <c:v>1</c:v>
                </c:pt>
                <c:pt idx="29">
                  <c:v>0</c:v>
                </c:pt>
                <c:pt idx="30">
                  <c:v>1</c:v>
                </c:pt>
              </c:numCache>
            </c:numRef>
          </c:val>
          <c:smooth val="0"/>
          <c:extLst>
            <c:ext xmlns:c16="http://schemas.microsoft.com/office/drawing/2014/chart" uri="{C3380CC4-5D6E-409C-BE32-E72D297353CC}">
              <c16:uniqueId val="{00000000-F73D-420A-8A86-577CB0A31B98}"/>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F73D-420A-8A86-577CB0A31B98}"/>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Sheet1!$D$2:$D$32</c:f>
              <c:numCache>
                <c:formatCode>General</c:formatCode>
                <c:ptCount val="31"/>
                <c:pt idx="0">
                  <c:v>0</c:v>
                </c:pt>
                <c:pt idx="1">
                  <c:v>0</c:v>
                </c:pt>
                <c:pt idx="2">
                  <c:v>1</c:v>
                </c:pt>
                <c:pt idx="3">
                  <c:v>0</c:v>
                </c:pt>
                <c:pt idx="4">
                  <c:v>0</c:v>
                </c:pt>
                <c:pt idx="5">
                  <c:v>0</c:v>
                </c:pt>
                <c:pt idx="6">
                  <c:v>1</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1</c:v>
                </c:pt>
                <c:pt idx="29">
                  <c:v>0</c:v>
                </c:pt>
                <c:pt idx="30">
                  <c:v>0</c:v>
                </c:pt>
              </c:numCache>
            </c:numRef>
          </c:val>
          <c:smooth val="0"/>
          <c:extLst>
            <c:ext xmlns:c16="http://schemas.microsoft.com/office/drawing/2014/chart" uri="{C3380CC4-5D6E-409C-BE32-E72D297353CC}">
              <c16:uniqueId val="{00000002-F73D-420A-8A86-577CB0A31B98}"/>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Sheet1!$E$2:$E$32</c:f>
              <c:numCache>
                <c:formatCode>General</c:formatCode>
                <c:ptCount val="31"/>
                <c:pt idx="0">
                  <c:v>0</c:v>
                </c:pt>
                <c:pt idx="1">
                  <c:v>0</c:v>
                </c:pt>
                <c:pt idx="2">
                  <c:v>1</c:v>
                </c:pt>
                <c:pt idx="3">
                  <c:v>0</c:v>
                </c:pt>
                <c:pt idx="4">
                  <c:v>1</c:v>
                </c:pt>
                <c:pt idx="5">
                  <c:v>0</c:v>
                </c:pt>
                <c:pt idx="6">
                  <c:v>1</c:v>
                </c:pt>
                <c:pt idx="7">
                  <c:v>0</c:v>
                </c:pt>
                <c:pt idx="8">
                  <c:v>0</c:v>
                </c:pt>
                <c:pt idx="9">
                  <c:v>1</c:v>
                </c:pt>
                <c:pt idx="10">
                  <c:v>0</c:v>
                </c:pt>
                <c:pt idx="11">
                  <c:v>1</c:v>
                </c:pt>
                <c:pt idx="12">
                  <c:v>0</c:v>
                </c:pt>
                <c:pt idx="13">
                  <c:v>1</c:v>
                </c:pt>
                <c:pt idx="14">
                  <c:v>0</c:v>
                </c:pt>
                <c:pt idx="15">
                  <c:v>0</c:v>
                </c:pt>
                <c:pt idx="16">
                  <c:v>1</c:v>
                </c:pt>
                <c:pt idx="17">
                  <c:v>0</c:v>
                </c:pt>
                <c:pt idx="18">
                  <c:v>1</c:v>
                </c:pt>
                <c:pt idx="19">
                  <c:v>0</c:v>
                </c:pt>
                <c:pt idx="20">
                  <c:v>1</c:v>
                </c:pt>
                <c:pt idx="21">
                  <c:v>0</c:v>
                </c:pt>
                <c:pt idx="22">
                  <c:v>0</c:v>
                </c:pt>
                <c:pt idx="23">
                  <c:v>1</c:v>
                </c:pt>
                <c:pt idx="24">
                  <c:v>0</c:v>
                </c:pt>
                <c:pt idx="25">
                  <c:v>1</c:v>
                </c:pt>
                <c:pt idx="26">
                  <c:v>0</c:v>
                </c:pt>
                <c:pt idx="27">
                  <c:v>1</c:v>
                </c:pt>
                <c:pt idx="28">
                  <c:v>0</c:v>
                </c:pt>
                <c:pt idx="29">
                  <c:v>0</c:v>
                </c:pt>
                <c:pt idx="30">
                  <c:v>0</c:v>
                </c:pt>
              </c:numCache>
            </c:numRef>
          </c:val>
          <c:smooth val="0"/>
          <c:extLst>
            <c:ext xmlns:c16="http://schemas.microsoft.com/office/drawing/2014/chart" uri="{C3380CC4-5D6E-409C-BE32-E72D297353CC}">
              <c16:uniqueId val="{00000003-F73D-420A-8A86-577CB0A31B98}"/>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Sheet1!$F$2:$F$32</c:f>
              <c:numCache>
                <c:formatCode>General</c:formatCode>
                <c:ptCount val="31"/>
                <c:pt idx="0">
                  <c:v>1</c:v>
                </c:pt>
                <c:pt idx="1">
                  <c:v>1</c:v>
                </c:pt>
                <c:pt idx="2">
                  <c:v>0</c:v>
                </c:pt>
                <c:pt idx="3">
                  <c:v>1</c:v>
                </c:pt>
                <c:pt idx="4">
                  <c:v>1</c:v>
                </c:pt>
                <c:pt idx="5">
                  <c:v>1</c:v>
                </c:pt>
                <c:pt idx="6">
                  <c:v>0</c:v>
                </c:pt>
                <c:pt idx="7">
                  <c:v>1</c:v>
                </c:pt>
                <c:pt idx="8">
                  <c:v>1</c:v>
                </c:pt>
                <c:pt idx="9">
                  <c:v>1</c:v>
                </c:pt>
                <c:pt idx="10">
                  <c:v>0</c:v>
                </c:pt>
                <c:pt idx="11">
                  <c:v>0</c:v>
                </c:pt>
                <c:pt idx="12">
                  <c:v>1</c:v>
                </c:pt>
                <c:pt idx="13">
                  <c:v>4</c:v>
                </c:pt>
                <c:pt idx="14">
                  <c:v>2</c:v>
                </c:pt>
                <c:pt idx="15">
                  <c:v>3</c:v>
                </c:pt>
                <c:pt idx="16">
                  <c:v>1</c:v>
                </c:pt>
                <c:pt idx="17">
                  <c:v>1</c:v>
                </c:pt>
                <c:pt idx="18">
                  <c:v>1</c:v>
                </c:pt>
                <c:pt idx="19">
                  <c:v>0</c:v>
                </c:pt>
                <c:pt idx="20">
                  <c:v>0</c:v>
                </c:pt>
                <c:pt idx="21">
                  <c:v>0</c:v>
                </c:pt>
                <c:pt idx="22">
                  <c:v>2</c:v>
                </c:pt>
                <c:pt idx="23">
                  <c:v>3</c:v>
                </c:pt>
                <c:pt idx="24">
                  <c:v>0</c:v>
                </c:pt>
                <c:pt idx="25">
                  <c:v>1</c:v>
                </c:pt>
                <c:pt idx="26">
                  <c:v>0</c:v>
                </c:pt>
                <c:pt idx="27">
                  <c:v>1</c:v>
                </c:pt>
                <c:pt idx="28">
                  <c:v>0</c:v>
                </c:pt>
                <c:pt idx="29">
                  <c:v>1</c:v>
                </c:pt>
                <c:pt idx="30">
                  <c:v>1</c:v>
                </c:pt>
              </c:numCache>
            </c:numRef>
          </c:val>
          <c:smooth val="0"/>
          <c:extLst>
            <c:ext xmlns:c16="http://schemas.microsoft.com/office/drawing/2014/chart" uri="{C3380CC4-5D6E-409C-BE32-E72D297353CC}">
              <c16:uniqueId val="{00000004-F73D-420A-8A86-577CB0A31B98}"/>
            </c:ext>
          </c:extLst>
        </c:ser>
        <c:dLbls>
          <c:showLegendKey val="0"/>
          <c:showVal val="0"/>
          <c:showCatName val="0"/>
          <c:showSerName val="0"/>
          <c:showPercent val="0"/>
          <c:showBubbleSize val="0"/>
        </c:dLbls>
        <c:smooth val="0"/>
        <c:axId val="328830696"/>
        <c:axId val="328831024"/>
      </c:lineChart>
      <c:catAx>
        <c:axId val="328830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831024"/>
        <c:crosses val="autoZero"/>
        <c:auto val="1"/>
        <c:lblAlgn val="ctr"/>
        <c:lblOffset val="100"/>
        <c:noMultiLvlLbl val="0"/>
      </c:catAx>
      <c:valAx>
        <c:axId val="328831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830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1</c:v>
                </c:pt>
                <c:pt idx="9">
                  <c:v>0</c:v>
                </c:pt>
                <c:pt idx="10">
                  <c:v>2</c:v>
                </c:pt>
                <c:pt idx="11">
                  <c:v>0</c:v>
                </c:pt>
                <c:pt idx="12">
                  <c:v>0</c:v>
                </c:pt>
                <c:pt idx="13">
                  <c:v>0</c:v>
                </c:pt>
                <c:pt idx="14">
                  <c:v>0</c:v>
                </c:pt>
                <c:pt idx="15">
                  <c:v>0</c:v>
                </c:pt>
                <c:pt idx="16">
                  <c:v>0</c:v>
                </c:pt>
                <c:pt idx="17">
                  <c:v>2</c:v>
                </c:pt>
                <c:pt idx="18">
                  <c:v>3</c:v>
                </c:pt>
                <c:pt idx="19">
                  <c:v>7</c:v>
                </c:pt>
                <c:pt idx="20">
                  <c:v>3</c:v>
                </c:pt>
                <c:pt idx="21">
                  <c:v>1</c:v>
                </c:pt>
                <c:pt idx="22">
                  <c:v>0</c:v>
                </c:pt>
                <c:pt idx="23">
                  <c:v>0</c:v>
                </c:pt>
              </c:numCache>
            </c:numRef>
          </c:val>
          <c:smooth val="0"/>
          <c:extLst>
            <c:ext xmlns:c16="http://schemas.microsoft.com/office/drawing/2014/chart" uri="{C3380CC4-5D6E-409C-BE32-E72D297353CC}">
              <c16:uniqueId val="{00000000-84DF-462B-8121-0697FCA9B25D}"/>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0</c:v>
                </c:pt>
                <c:pt idx="22">
                  <c:v>0</c:v>
                </c:pt>
                <c:pt idx="23">
                  <c:v>0</c:v>
                </c:pt>
              </c:numCache>
            </c:numRef>
          </c:val>
          <c:smooth val="0"/>
          <c:extLst>
            <c:ext xmlns:c16="http://schemas.microsoft.com/office/drawing/2014/chart" uri="{C3380CC4-5D6E-409C-BE32-E72D297353CC}">
              <c16:uniqueId val="{00000001-84DF-462B-8121-0697FCA9B25D}"/>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1</c:v>
                </c:pt>
                <c:pt idx="9">
                  <c:v>0</c:v>
                </c:pt>
                <c:pt idx="10">
                  <c:v>0</c:v>
                </c:pt>
                <c:pt idx="11">
                  <c:v>0</c:v>
                </c:pt>
                <c:pt idx="12">
                  <c:v>1</c:v>
                </c:pt>
                <c:pt idx="13">
                  <c:v>0</c:v>
                </c:pt>
                <c:pt idx="14">
                  <c:v>1</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84DF-462B-8121-0697FCA9B25D}"/>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9</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84DF-462B-8121-0697FCA9B25D}"/>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1</c:v>
                </c:pt>
                <c:pt idx="9">
                  <c:v>1</c:v>
                </c:pt>
                <c:pt idx="10">
                  <c:v>0</c:v>
                </c:pt>
                <c:pt idx="11">
                  <c:v>1</c:v>
                </c:pt>
                <c:pt idx="12">
                  <c:v>0</c:v>
                </c:pt>
                <c:pt idx="13">
                  <c:v>7</c:v>
                </c:pt>
                <c:pt idx="14">
                  <c:v>0</c:v>
                </c:pt>
                <c:pt idx="15">
                  <c:v>1</c:v>
                </c:pt>
                <c:pt idx="16">
                  <c:v>0</c:v>
                </c:pt>
                <c:pt idx="17">
                  <c:v>1</c:v>
                </c:pt>
                <c:pt idx="18">
                  <c:v>6</c:v>
                </c:pt>
                <c:pt idx="19">
                  <c:v>6</c:v>
                </c:pt>
                <c:pt idx="20">
                  <c:v>2</c:v>
                </c:pt>
                <c:pt idx="21">
                  <c:v>3</c:v>
                </c:pt>
                <c:pt idx="22">
                  <c:v>1</c:v>
                </c:pt>
                <c:pt idx="23">
                  <c:v>0</c:v>
                </c:pt>
              </c:numCache>
            </c:numRef>
          </c:val>
          <c:smooth val="0"/>
          <c:extLst>
            <c:ext xmlns:c16="http://schemas.microsoft.com/office/drawing/2014/chart" uri="{C3380CC4-5D6E-409C-BE32-E72D297353CC}">
              <c16:uniqueId val="{00000004-84DF-462B-8121-0697FCA9B25D}"/>
            </c:ext>
          </c:extLst>
        </c:ser>
        <c:dLbls>
          <c:showLegendKey val="0"/>
          <c:showVal val="0"/>
          <c:showCatName val="0"/>
          <c:showSerName val="0"/>
          <c:showPercent val="0"/>
          <c:showBubbleSize val="0"/>
        </c:dLbls>
        <c:smooth val="0"/>
        <c:axId val="328838240"/>
        <c:axId val="328837584"/>
      </c:lineChart>
      <c:catAx>
        <c:axId val="328838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837584"/>
        <c:crosses val="autoZero"/>
        <c:auto val="1"/>
        <c:lblAlgn val="ctr"/>
        <c:lblOffset val="100"/>
        <c:noMultiLvlLbl val="0"/>
      </c:catAx>
      <c:valAx>
        <c:axId val="328837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838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4</c:v>
                </c:pt>
                <c:pt idx="2">
                  <c:v>3</c:v>
                </c:pt>
                <c:pt idx="3">
                  <c:v>3</c:v>
                </c:pt>
                <c:pt idx="4">
                  <c:v>2</c:v>
                </c:pt>
                <c:pt idx="5">
                  <c:v>2</c:v>
                </c:pt>
                <c:pt idx="6">
                  <c:v>0</c:v>
                </c:pt>
              </c:numCache>
            </c:numRef>
          </c:val>
          <c:extLst>
            <c:ext xmlns:c16="http://schemas.microsoft.com/office/drawing/2014/chart" uri="{C3380CC4-5D6E-409C-BE32-E72D297353CC}">
              <c16:uniqueId val="{00000000-7C5C-4868-A5B3-EDED8D1D2978}"/>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1</c:v>
                </c:pt>
                <c:pt idx="4">
                  <c:v>0</c:v>
                </c:pt>
                <c:pt idx="5">
                  <c:v>0</c:v>
                </c:pt>
                <c:pt idx="6">
                  <c:v>0</c:v>
                </c:pt>
              </c:numCache>
            </c:numRef>
          </c:val>
          <c:extLst>
            <c:ext xmlns:c16="http://schemas.microsoft.com/office/drawing/2014/chart" uri="{C3380CC4-5D6E-409C-BE32-E72D297353CC}">
              <c16:uniqueId val="{00000001-7C5C-4868-A5B3-EDED8D1D2978}"/>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0</c:v>
                </c:pt>
                <c:pt idx="3">
                  <c:v>0</c:v>
                </c:pt>
                <c:pt idx="4">
                  <c:v>1</c:v>
                </c:pt>
                <c:pt idx="5">
                  <c:v>1</c:v>
                </c:pt>
                <c:pt idx="6">
                  <c:v>0</c:v>
                </c:pt>
              </c:numCache>
            </c:numRef>
          </c:val>
          <c:extLst>
            <c:ext xmlns:c16="http://schemas.microsoft.com/office/drawing/2014/chart" uri="{C3380CC4-5D6E-409C-BE32-E72D297353CC}">
              <c16:uniqueId val="{00000002-7C5C-4868-A5B3-EDED8D1D2978}"/>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c:v>
                </c:pt>
                <c:pt idx="1">
                  <c:v>0</c:v>
                </c:pt>
                <c:pt idx="2">
                  <c:v>4</c:v>
                </c:pt>
                <c:pt idx="3">
                  <c:v>0</c:v>
                </c:pt>
                <c:pt idx="4">
                  <c:v>4</c:v>
                </c:pt>
                <c:pt idx="5">
                  <c:v>0</c:v>
                </c:pt>
                <c:pt idx="6">
                  <c:v>0</c:v>
                </c:pt>
              </c:numCache>
            </c:numRef>
          </c:val>
          <c:extLst>
            <c:ext xmlns:c16="http://schemas.microsoft.com/office/drawing/2014/chart" uri="{C3380CC4-5D6E-409C-BE32-E72D297353CC}">
              <c16:uniqueId val="{00000003-7C5C-4868-A5B3-EDED8D1D2978}"/>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6</c:v>
                </c:pt>
                <c:pt idx="1">
                  <c:v>2</c:v>
                </c:pt>
                <c:pt idx="2">
                  <c:v>3</c:v>
                </c:pt>
                <c:pt idx="3">
                  <c:v>2</c:v>
                </c:pt>
                <c:pt idx="4">
                  <c:v>5</c:v>
                </c:pt>
                <c:pt idx="5">
                  <c:v>4</c:v>
                </c:pt>
                <c:pt idx="6">
                  <c:v>8</c:v>
                </c:pt>
              </c:numCache>
            </c:numRef>
          </c:val>
          <c:extLst>
            <c:ext xmlns:c16="http://schemas.microsoft.com/office/drawing/2014/chart" uri="{C3380CC4-5D6E-409C-BE32-E72D297353CC}">
              <c16:uniqueId val="{00000004-7C5C-4868-A5B3-EDED8D1D2978}"/>
            </c:ext>
          </c:extLst>
        </c:ser>
        <c:dLbls>
          <c:showLegendKey val="0"/>
          <c:showVal val="0"/>
          <c:showCatName val="0"/>
          <c:showSerName val="0"/>
          <c:showPercent val="0"/>
          <c:showBubbleSize val="0"/>
        </c:dLbls>
        <c:gapWidth val="219"/>
        <c:overlap val="-27"/>
        <c:axId val="322979000"/>
        <c:axId val="322980640"/>
      </c:barChart>
      <c:catAx>
        <c:axId val="322979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980640"/>
        <c:crosses val="autoZero"/>
        <c:auto val="1"/>
        <c:lblAlgn val="ctr"/>
        <c:lblOffset val="100"/>
        <c:noMultiLvlLbl val="0"/>
      </c:catAx>
      <c:valAx>
        <c:axId val="322980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979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Sheet1!$B$2:$B$6</c:f>
              <c:numCache>
                <c:formatCode>General</c:formatCode>
                <c:ptCount val="5"/>
                <c:pt idx="0">
                  <c:v>994</c:v>
                </c:pt>
                <c:pt idx="1">
                  <c:v>4</c:v>
                </c:pt>
                <c:pt idx="2">
                  <c:v>75</c:v>
                </c:pt>
                <c:pt idx="3">
                  <c:v>131</c:v>
                </c:pt>
                <c:pt idx="4">
                  <c:v>1020</c:v>
                </c:pt>
              </c:numCache>
            </c:numRef>
          </c:val>
          <c:extLst>
            <c:ext xmlns:c16="http://schemas.microsoft.com/office/drawing/2014/chart" uri="{C3380CC4-5D6E-409C-BE32-E72D297353CC}">
              <c16:uniqueId val="{00000000-29B1-4734-831B-B4D41F9D2156}"/>
            </c:ext>
          </c:extLst>
        </c:ser>
        <c:ser>
          <c:idx val="1"/>
          <c:order val="1"/>
          <c:tx>
            <c:strRef>
              <c:f>Sheet1!$C$1</c:f>
              <c:strCache>
                <c:ptCount val="1"/>
                <c:pt idx="0">
                  <c:v>Love</c:v>
                </c:pt>
              </c:strCache>
            </c:strRef>
          </c:tx>
          <c:spPr>
            <a:solidFill>
              <a:schemeClr val="accent2"/>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Sheet1!$C$2:$C$6</c:f>
              <c:numCache>
                <c:formatCode>General</c:formatCode>
                <c:ptCount val="5"/>
                <c:pt idx="0">
                  <c:v>131</c:v>
                </c:pt>
                <c:pt idx="1">
                  <c:v>0</c:v>
                </c:pt>
                <c:pt idx="2">
                  <c:v>2</c:v>
                </c:pt>
                <c:pt idx="3">
                  <c:v>17</c:v>
                </c:pt>
                <c:pt idx="4">
                  <c:v>126</c:v>
                </c:pt>
              </c:numCache>
            </c:numRef>
          </c:val>
          <c:extLst>
            <c:ext xmlns:c16="http://schemas.microsoft.com/office/drawing/2014/chart" uri="{C3380CC4-5D6E-409C-BE32-E72D297353CC}">
              <c16:uniqueId val="{00000001-29B1-4734-831B-B4D41F9D2156}"/>
            </c:ext>
          </c:extLst>
        </c:ser>
        <c:ser>
          <c:idx val="2"/>
          <c:order val="2"/>
          <c:tx>
            <c:strRef>
              <c:f>Sheet1!$D$1</c:f>
              <c:strCache>
                <c:ptCount val="1"/>
                <c:pt idx="0">
                  <c:v>Haha</c:v>
                </c:pt>
              </c:strCache>
            </c:strRef>
          </c:tx>
          <c:spPr>
            <a:solidFill>
              <a:schemeClr val="accent3"/>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29B1-4734-831B-B4D41F9D2156}"/>
            </c:ext>
          </c:extLst>
        </c:ser>
        <c:ser>
          <c:idx val="3"/>
          <c:order val="3"/>
          <c:tx>
            <c:strRef>
              <c:f>Sheet1!$E$1</c:f>
              <c:strCache>
                <c:ptCount val="1"/>
                <c:pt idx="0">
                  <c:v>Wow</c:v>
                </c:pt>
              </c:strCache>
            </c:strRef>
          </c:tx>
          <c:spPr>
            <a:solidFill>
              <a:schemeClr val="accent4"/>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Sheet1!$E$2:$E$6</c:f>
              <c:numCache>
                <c:formatCode>General</c:formatCode>
                <c:ptCount val="5"/>
                <c:pt idx="0">
                  <c:v>3</c:v>
                </c:pt>
                <c:pt idx="1">
                  <c:v>0</c:v>
                </c:pt>
                <c:pt idx="2">
                  <c:v>1</c:v>
                </c:pt>
                <c:pt idx="3">
                  <c:v>0</c:v>
                </c:pt>
                <c:pt idx="4">
                  <c:v>3</c:v>
                </c:pt>
              </c:numCache>
            </c:numRef>
          </c:val>
          <c:extLst>
            <c:ext xmlns:c16="http://schemas.microsoft.com/office/drawing/2014/chart" uri="{C3380CC4-5D6E-409C-BE32-E72D297353CC}">
              <c16:uniqueId val="{00000003-29B1-4734-831B-B4D41F9D2156}"/>
            </c:ext>
          </c:extLst>
        </c:ser>
        <c:ser>
          <c:idx val="4"/>
          <c:order val="4"/>
          <c:tx>
            <c:strRef>
              <c:f>Sheet1!$F$1</c:f>
              <c:strCache>
                <c:ptCount val="1"/>
                <c:pt idx="0">
                  <c:v>Sad</c:v>
                </c:pt>
              </c:strCache>
            </c:strRef>
          </c:tx>
          <c:spPr>
            <a:solidFill>
              <a:schemeClr val="accent5"/>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29B1-4734-831B-B4D41F9D2156}"/>
            </c:ext>
          </c:extLst>
        </c:ser>
        <c:ser>
          <c:idx val="5"/>
          <c:order val="5"/>
          <c:tx>
            <c:strRef>
              <c:f>Sheet1!$G$1</c:f>
              <c:strCache>
                <c:ptCount val="1"/>
                <c:pt idx="0">
                  <c:v>Angry</c:v>
                </c:pt>
              </c:strCache>
            </c:strRef>
          </c:tx>
          <c:spPr>
            <a:solidFill>
              <a:schemeClr val="accent6"/>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Sheet1!$G$2:$G$6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5-29B1-4734-831B-B4D41F9D215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Sheet1!$H$2:$H$6</c:f>
              <c:numCache>
                <c:formatCode>General</c:formatCode>
                <c:ptCount val="5"/>
                <c:pt idx="0">
                  <c:v>75</c:v>
                </c:pt>
                <c:pt idx="1">
                  <c:v>2</c:v>
                </c:pt>
                <c:pt idx="2">
                  <c:v>3</c:v>
                </c:pt>
                <c:pt idx="3">
                  <c:v>4</c:v>
                </c:pt>
                <c:pt idx="4">
                  <c:v>31</c:v>
                </c:pt>
              </c:numCache>
            </c:numRef>
          </c:val>
          <c:extLst>
            <c:ext xmlns:c16="http://schemas.microsoft.com/office/drawing/2014/chart" uri="{C3380CC4-5D6E-409C-BE32-E72D297353CC}">
              <c16:uniqueId val="{00000006-29B1-4734-831B-B4D41F9D215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Sheet1!$I$2:$I$6</c:f>
              <c:numCache>
                <c:formatCode>General</c:formatCode>
                <c:ptCount val="5"/>
                <c:pt idx="0">
                  <c:v>41</c:v>
                </c:pt>
                <c:pt idx="1">
                  <c:v>1</c:v>
                </c:pt>
                <c:pt idx="2">
                  <c:v>8</c:v>
                </c:pt>
                <c:pt idx="3">
                  <c:v>21</c:v>
                </c:pt>
                <c:pt idx="4">
                  <c:v>107</c:v>
                </c:pt>
              </c:numCache>
            </c:numRef>
          </c:val>
          <c:extLst>
            <c:ext xmlns:c16="http://schemas.microsoft.com/office/drawing/2014/chart" uri="{C3380CC4-5D6E-409C-BE32-E72D297353CC}">
              <c16:uniqueId val="{00000007-29B1-4734-831B-B4D41F9D2156}"/>
            </c:ext>
          </c:extLst>
        </c:ser>
        <c:dLbls>
          <c:showLegendKey val="0"/>
          <c:showVal val="0"/>
          <c:showCatName val="0"/>
          <c:showSerName val="0"/>
          <c:showPercent val="0"/>
          <c:showBubbleSize val="0"/>
        </c:dLbls>
        <c:gapWidth val="150"/>
        <c:overlap val="100"/>
        <c:axId val="268818704"/>
        <c:axId val="268811488"/>
      </c:barChart>
      <c:catAx>
        <c:axId val="268818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811488"/>
        <c:crosses val="autoZero"/>
        <c:auto val="1"/>
        <c:lblAlgn val="ctr"/>
        <c:lblOffset val="100"/>
        <c:noMultiLvlLbl val="0"/>
      </c:catAx>
      <c:valAx>
        <c:axId val="2688114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818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Sheet1!$B$2:$B$6</c:f>
              <c:numCache>
                <c:formatCode>General</c:formatCode>
                <c:ptCount val="5"/>
                <c:pt idx="0">
                  <c:v>7</c:v>
                </c:pt>
                <c:pt idx="1">
                  <c:v>1</c:v>
                </c:pt>
                <c:pt idx="2">
                  <c:v>1</c:v>
                </c:pt>
                <c:pt idx="3">
                  <c:v>3</c:v>
                </c:pt>
                <c:pt idx="4">
                  <c:v>14</c:v>
                </c:pt>
              </c:numCache>
            </c:numRef>
          </c:val>
          <c:extLst>
            <c:ext xmlns:c16="http://schemas.microsoft.com/office/drawing/2014/chart" uri="{C3380CC4-5D6E-409C-BE32-E72D297353CC}">
              <c16:uniqueId val="{00000000-5DCB-46DB-B6FA-3723DAC855C2}"/>
            </c:ext>
          </c:extLst>
        </c:ser>
        <c:ser>
          <c:idx val="1"/>
          <c:order val="1"/>
          <c:tx>
            <c:strRef>
              <c:f>Sheet1!$C$1</c:f>
              <c:strCache>
                <c:ptCount val="1"/>
                <c:pt idx="0">
                  <c:v>Photo</c:v>
                </c:pt>
              </c:strCache>
            </c:strRef>
          </c:tx>
          <c:spPr>
            <a:solidFill>
              <a:schemeClr val="accent2"/>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Sheet1!$C$2:$C$6</c:f>
              <c:numCache>
                <c:formatCode>General</c:formatCode>
                <c:ptCount val="5"/>
                <c:pt idx="0">
                  <c:v>10</c:v>
                </c:pt>
                <c:pt idx="1">
                  <c:v>0</c:v>
                </c:pt>
                <c:pt idx="2">
                  <c:v>2</c:v>
                </c:pt>
                <c:pt idx="3">
                  <c:v>9</c:v>
                </c:pt>
                <c:pt idx="4">
                  <c:v>15</c:v>
                </c:pt>
              </c:numCache>
            </c:numRef>
          </c:val>
          <c:extLst>
            <c:ext xmlns:c16="http://schemas.microsoft.com/office/drawing/2014/chart" uri="{C3380CC4-5D6E-409C-BE32-E72D297353CC}">
              <c16:uniqueId val="{00000001-5DCB-46DB-B6FA-3723DAC855C2}"/>
            </c:ext>
          </c:extLst>
        </c:ser>
        <c:ser>
          <c:idx val="2"/>
          <c:order val="2"/>
          <c:tx>
            <c:strRef>
              <c:f>Sheet1!$D$1</c:f>
              <c:strCache>
                <c:ptCount val="1"/>
                <c:pt idx="0">
                  <c:v>Video</c:v>
                </c:pt>
              </c:strCache>
            </c:strRef>
          </c:tx>
          <c:spPr>
            <a:solidFill>
              <a:schemeClr val="accent3"/>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Sheet1!$D$2:$D$6</c:f>
              <c:numCache>
                <c:formatCode>General</c:formatCode>
                <c:ptCount val="5"/>
                <c:pt idx="0">
                  <c:v>2</c:v>
                </c:pt>
                <c:pt idx="1">
                  <c:v>0</c:v>
                </c:pt>
                <c:pt idx="2">
                  <c:v>0</c:v>
                </c:pt>
                <c:pt idx="3">
                  <c:v>0</c:v>
                </c:pt>
                <c:pt idx="4">
                  <c:v>1</c:v>
                </c:pt>
              </c:numCache>
            </c:numRef>
          </c:val>
          <c:extLst>
            <c:ext xmlns:c16="http://schemas.microsoft.com/office/drawing/2014/chart" uri="{C3380CC4-5D6E-409C-BE32-E72D297353CC}">
              <c16:uniqueId val="{00000002-5DCB-46DB-B6FA-3723DAC855C2}"/>
            </c:ext>
          </c:extLst>
        </c:ser>
        <c:dLbls>
          <c:showLegendKey val="0"/>
          <c:showVal val="0"/>
          <c:showCatName val="0"/>
          <c:showSerName val="0"/>
          <c:showPercent val="0"/>
          <c:showBubbleSize val="0"/>
        </c:dLbls>
        <c:gapWidth val="150"/>
        <c:overlap val="100"/>
        <c:axId val="268812144"/>
        <c:axId val="268812800"/>
      </c:barChart>
      <c:catAx>
        <c:axId val="268812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812800"/>
        <c:crosses val="autoZero"/>
        <c:auto val="1"/>
        <c:lblAlgn val="ctr"/>
        <c:lblOffset val="100"/>
        <c:noMultiLvlLbl val="0"/>
      </c:catAx>
      <c:valAx>
        <c:axId val="2688128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812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6.8425497802654001E-2</c:v>
                </c:pt>
                <c:pt idx="1">
                  <c:v>7.2648410323947504E-2</c:v>
                </c:pt>
                <c:pt idx="2">
                  <c:v>9.4955886072023293E-2</c:v>
                </c:pt>
                <c:pt idx="3">
                  <c:v>0.11595115736433</c:v>
                </c:pt>
                <c:pt idx="4">
                  <c:v>0.16891650085174001</c:v>
                </c:pt>
                <c:pt idx="5">
                  <c:v>8.8752737735660003E-2</c:v>
                </c:pt>
              </c:numCache>
            </c:numRef>
          </c:val>
          <c:extLst>
            <c:ext xmlns:c16="http://schemas.microsoft.com/office/drawing/2014/chart" uri="{C3380CC4-5D6E-409C-BE32-E72D297353CC}">
              <c16:uniqueId val="{00000000-B562-4EDC-BABE-CEA97E21A719}"/>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3">
                  <c:v>3.56796982516948E-2</c:v>
                </c:pt>
              </c:numCache>
            </c:numRef>
          </c:val>
          <c:extLst>
            <c:ext xmlns:c16="http://schemas.microsoft.com/office/drawing/2014/chart" uri="{C3380CC4-5D6E-409C-BE32-E72D297353CC}">
              <c16:uniqueId val="{00000001-B562-4EDC-BABE-CEA97E21A719}"/>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0.106847984458475</c:v>
                </c:pt>
                <c:pt idx="4">
                  <c:v>7.7707625060709107E-2</c:v>
                </c:pt>
                <c:pt idx="5">
                  <c:v>0.67994171928120395</c:v>
                </c:pt>
              </c:numCache>
            </c:numRef>
          </c:val>
          <c:extLst>
            <c:ext xmlns:c16="http://schemas.microsoft.com/office/drawing/2014/chart" uri="{C3380CC4-5D6E-409C-BE32-E72D297353CC}">
              <c16:uniqueId val="{00000002-B562-4EDC-BABE-CEA97E21A719}"/>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7.3593974429900504E-4</c:v>
                </c:pt>
                <c:pt idx="2">
                  <c:v>7.7400559314205698E-4</c:v>
                </c:pt>
                <c:pt idx="4">
                  <c:v>6.8518527917493495E-4</c:v>
                </c:pt>
              </c:numCache>
            </c:numRef>
          </c:val>
          <c:extLst>
            <c:ext xmlns:c16="http://schemas.microsoft.com/office/drawing/2014/chart" uri="{C3380CC4-5D6E-409C-BE32-E72D297353CC}">
              <c16:uniqueId val="{00000003-B562-4EDC-BABE-CEA97E21A719}"/>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0.17935004403204699</c:v>
                </c:pt>
                <c:pt idx="1">
                  <c:v>0.32057477930278999</c:v>
                </c:pt>
                <c:pt idx="2">
                  <c:v>3.4366475503146698E-2</c:v>
                </c:pt>
                <c:pt idx="3">
                  <c:v>0.2416392808815</c:v>
                </c:pt>
                <c:pt idx="4">
                  <c:v>9.2789483858496002E-2</c:v>
                </c:pt>
                <c:pt idx="5">
                  <c:v>0.12645789032798499</c:v>
                </c:pt>
                <c:pt idx="6">
                  <c:v>0.10914040853147799</c:v>
                </c:pt>
              </c:numCache>
            </c:numRef>
          </c:val>
          <c:extLst>
            <c:ext xmlns:c16="http://schemas.microsoft.com/office/drawing/2014/chart" uri="{C3380CC4-5D6E-409C-BE32-E72D297353CC}">
              <c16:uniqueId val="{00000004-B562-4EDC-BABE-CEA97E21A719}"/>
            </c:ext>
          </c:extLst>
        </c:ser>
        <c:dLbls>
          <c:showLegendKey val="0"/>
          <c:showVal val="0"/>
          <c:showCatName val="0"/>
          <c:showSerName val="0"/>
          <c:showPercent val="0"/>
          <c:showBubbleSize val="0"/>
        </c:dLbls>
        <c:gapWidth val="219"/>
        <c:overlap val="-27"/>
        <c:axId val="268824280"/>
        <c:axId val="268824608"/>
      </c:barChart>
      <c:catAx>
        <c:axId val="268824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824608"/>
        <c:crosses val="autoZero"/>
        <c:auto val="1"/>
        <c:lblAlgn val="ctr"/>
        <c:lblOffset val="100"/>
        <c:noMultiLvlLbl val="0"/>
      </c:catAx>
      <c:valAx>
        <c:axId val="268824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824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Sheet1!$B$2:$B$32</c:f>
              <c:numCache>
                <c:formatCode>General</c:formatCode>
                <c:ptCount val="31"/>
                <c:pt idx="0">
                  <c:v>0</c:v>
                </c:pt>
                <c:pt idx="1">
                  <c:v>0</c:v>
                </c:pt>
                <c:pt idx="2">
                  <c:v>0.107040053230729</c:v>
                </c:pt>
                <c:pt idx="3">
                  <c:v>1.0118092595001699E-2</c:v>
                </c:pt>
                <c:pt idx="4">
                  <c:v>0</c:v>
                </c:pt>
                <c:pt idx="5">
                  <c:v>0.12987575219706499</c:v>
                </c:pt>
                <c:pt idx="6">
                  <c:v>0</c:v>
                </c:pt>
                <c:pt idx="7">
                  <c:v>0</c:v>
                </c:pt>
                <c:pt idx="8">
                  <c:v>0</c:v>
                </c:pt>
                <c:pt idx="9">
                  <c:v>0</c:v>
                </c:pt>
                <c:pt idx="10">
                  <c:v>3.7378878058598602E-2</c:v>
                </c:pt>
                <c:pt idx="11">
                  <c:v>5.0287356321839102E-2</c:v>
                </c:pt>
                <c:pt idx="12">
                  <c:v>5.3117418206354003E-2</c:v>
                </c:pt>
                <c:pt idx="13">
                  <c:v>7.02871733080873E-2</c:v>
                </c:pt>
                <c:pt idx="14">
                  <c:v>0</c:v>
                </c:pt>
                <c:pt idx="15">
                  <c:v>0</c:v>
                </c:pt>
                <c:pt idx="16">
                  <c:v>7.2292606112661903E-2</c:v>
                </c:pt>
                <c:pt idx="17">
                  <c:v>1.14441027108218E-2</c:v>
                </c:pt>
                <c:pt idx="18">
                  <c:v>7.1470432681999499E-2</c:v>
                </c:pt>
                <c:pt idx="19">
                  <c:v>0</c:v>
                </c:pt>
                <c:pt idx="20">
                  <c:v>0</c:v>
                </c:pt>
                <c:pt idx="21">
                  <c:v>1.8538588785579801E-2</c:v>
                </c:pt>
                <c:pt idx="22">
                  <c:v>0</c:v>
                </c:pt>
                <c:pt idx="23">
                  <c:v>5.55318240068347E-2</c:v>
                </c:pt>
                <c:pt idx="24">
                  <c:v>0.23049342666894301</c:v>
                </c:pt>
                <c:pt idx="25">
                  <c:v>0.162088380822385</c:v>
                </c:pt>
                <c:pt idx="26">
                  <c:v>0.16484297285775201</c:v>
                </c:pt>
                <c:pt idx="27">
                  <c:v>0.265553330777205</c:v>
                </c:pt>
                <c:pt idx="28">
                  <c:v>0.157489252422639</c:v>
                </c:pt>
                <c:pt idx="29">
                  <c:v>0</c:v>
                </c:pt>
                <c:pt idx="30">
                  <c:v>3.5414276203023003E-2</c:v>
                </c:pt>
              </c:numCache>
            </c:numRef>
          </c:val>
          <c:smooth val="0"/>
          <c:extLst>
            <c:ext xmlns:c16="http://schemas.microsoft.com/office/drawing/2014/chart" uri="{C3380CC4-5D6E-409C-BE32-E72D297353CC}">
              <c16:uniqueId val="{00000000-59A0-4B5C-80CD-71A595D9282F}"/>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3.5666972383572797E-2</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59A0-4B5C-80CD-71A595D9282F}"/>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Sheet1!$D$2:$D$32</c:f>
              <c:numCache>
                <c:formatCode>General</c:formatCode>
                <c:ptCount val="31"/>
                <c:pt idx="0">
                  <c:v>0</c:v>
                </c:pt>
                <c:pt idx="1">
                  <c:v>0</c:v>
                </c:pt>
                <c:pt idx="2">
                  <c:v>0.10696227148969301</c:v>
                </c:pt>
                <c:pt idx="3">
                  <c:v>0</c:v>
                </c:pt>
                <c:pt idx="4">
                  <c:v>0</c:v>
                </c:pt>
                <c:pt idx="5">
                  <c:v>0</c:v>
                </c:pt>
                <c:pt idx="6">
                  <c:v>7.7798307886803503E-2</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0.67928190198932603</c:v>
                </c:pt>
                <c:pt idx="29">
                  <c:v>0</c:v>
                </c:pt>
                <c:pt idx="30">
                  <c:v>0</c:v>
                </c:pt>
              </c:numCache>
            </c:numRef>
          </c:val>
          <c:smooth val="0"/>
          <c:extLst>
            <c:ext xmlns:c16="http://schemas.microsoft.com/office/drawing/2014/chart" uri="{C3380CC4-5D6E-409C-BE32-E72D297353CC}">
              <c16:uniqueId val="{00000002-59A0-4B5C-80CD-71A595D9282F}"/>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Sheet1!$E$2:$E$32</c:f>
              <c:numCache>
                <c:formatCode>General</c:formatCode>
                <c:ptCount val="31"/>
                <c:pt idx="0">
                  <c:v>0</c:v>
                </c:pt>
                <c:pt idx="1">
                  <c:v>0</c:v>
                </c:pt>
                <c:pt idx="2">
                  <c:v>9.1281963901026001E-4</c:v>
                </c:pt>
                <c:pt idx="3">
                  <c:v>0</c:v>
                </c:pt>
                <c:pt idx="4">
                  <c:v>1.6224374993979199E-3</c:v>
                </c:pt>
                <c:pt idx="5">
                  <c:v>0</c:v>
                </c:pt>
                <c:pt idx="6">
                  <c:v>5.5754271664209295E-4</c:v>
                </c:pt>
                <c:pt idx="7">
                  <c:v>0</c:v>
                </c:pt>
                <c:pt idx="8">
                  <c:v>0</c:v>
                </c:pt>
                <c:pt idx="9">
                  <c:v>5.5747433717568296E-4</c:v>
                </c:pt>
                <c:pt idx="10">
                  <c:v>0</c:v>
                </c:pt>
                <c:pt idx="11">
                  <c:v>5.5747377212600696E-4</c:v>
                </c:pt>
                <c:pt idx="12">
                  <c:v>0</c:v>
                </c:pt>
                <c:pt idx="13">
                  <c:v>5.5730317951596697E-4</c:v>
                </c:pt>
                <c:pt idx="14">
                  <c:v>0</c:v>
                </c:pt>
                <c:pt idx="15">
                  <c:v>0</c:v>
                </c:pt>
                <c:pt idx="16">
                  <c:v>7.5967753208118201E-4</c:v>
                </c:pt>
                <c:pt idx="17">
                  <c:v>0</c:v>
                </c:pt>
                <c:pt idx="18">
                  <c:v>5.5694425949957002E-4</c:v>
                </c:pt>
                <c:pt idx="19">
                  <c:v>0</c:v>
                </c:pt>
                <c:pt idx="20">
                  <c:v>7.59309898667563E-4</c:v>
                </c:pt>
                <c:pt idx="21">
                  <c:v>0</c:v>
                </c:pt>
                <c:pt idx="22">
                  <c:v>0</c:v>
                </c:pt>
                <c:pt idx="23">
                  <c:v>7.1016350500183395E-4</c:v>
                </c:pt>
                <c:pt idx="24">
                  <c:v>0</c:v>
                </c:pt>
                <c:pt idx="25">
                  <c:v>3.55787054332241E-4</c:v>
                </c:pt>
                <c:pt idx="26">
                  <c:v>0</c:v>
                </c:pt>
                <c:pt idx="27">
                  <c:v>8.6381587104143699E-4</c:v>
                </c:pt>
                <c:pt idx="28">
                  <c:v>0</c:v>
                </c:pt>
                <c:pt idx="29">
                  <c:v>0</c:v>
                </c:pt>
                <c:pt idx="30">
                  <c:v>0</c:v>
                </c:pt>
              </c:numCache>
            </c:numRef>
          </c:val>
          <c:smooth val="0"/>
          <c:extLst>
            <c:ext xmlns:c16="http://schemas.microsoft.com/office/drawing/2014/chart" uri="{C3380CC4-5D6E-409C-BE32-E72D297353CC}">
              <c16:uniqueId val="{00000003-59A0-4B5C-80CD-71A595D9282F}"/>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Sheet1!$F$2:$F$32</c:f>
              <c:numCache>
                <c:formatCode>General</c:formatCode>
                <c:ptCount val="31"/>
                <c:pt idx="0">
                  <c:v>0.106369262506447</c:v>
                </c:pt>
                <c:pt idx="1">
                  <c:v>6.7685167279056296E-2</c:v>
                </c:pt>
                <c:pt idx="2">
                  <c:v>0</c:v>
                </c:pt>
                <c:pt idx="3">
                  <c:v>0.48346548056468802</c:v>
                </c:pt>
                <c:pt idx="4">
                  <c:v>4.8338758016177402E-2</c:v>
                </c:pt>
                <c:pt idx="5">
                  <c:v>0.457562673197139</c:v>
                </c:pt>
                <c:pt idx="6">
                  <c:v>0</c:v>
                </c:pt>
                <c:pt idx="7">
                  <c:v>6.1211340206185599E-2</c:v>
                </c:pt>
                <c:pt idx="8">
                  <c:v>5.4760984409225603E-2</c:v>
                </c:pt>
                <c:pt idx="9">
                  <c:v>1.9326783701079101E-2</c:v>
                </c:pt>
                <c:pt idx="10">
                  <c:v>0</c:v>
                </c:pt>
                <c:pt idx="11">
                  <c:v>0</c:v>
                </c:pt>
                <c:pt idx="12">
                  <c:v>2.5765725144126998E-2</c:v>
                </c:pt>
                <c:pt idx="13">
                  <c:v>0.11191986859480201</c:v>
                </c:pt>
                <c:pt idx="14">
                  <c:v>0.16907123534716001</c:v>
                </c:pt>
                <c:pt idx="15">
                  <c:v>5.90331444272712E-2</c:v>
                </c:pt>
                <c:pt idx="16">
                  <c:v>3.8638632192420398E-2</c:v>
                </c:pt>
                <c:pt idx="17">
                  <c:v>0.15776933479296801</c:v>
                </c:pt>
                <c:pt idx="18">
                  <c:v>3.2195750160978802E-2</c:v>
                </c:pt>
                <c:pt idx="19">
                  <c:v>0</c:v>
                </c:pt>
                <c:pt idx="20">
                  <c:v>0</c:v>
                </c:pt>
                <c:pt idx="21">
                  <c:v>0</c:v>
                </c:pt>
                <c:pt idx="22">
                  <c:v>0.196375108650163</c:v>
                </c:pt>
                <c:pt idx="23">
                  <c:v>7.4052609549566994E-2</c:v>
                </c:pt>
                <c:pt idx="24">
                  <c:v>0</c:v>
                </c:pt>
                <c:pt idx="25">
                  <c:v>2.2541379532427401E-2</c:v>
                </c:pt>
                <c:pt idx="26">
                  <c:v>0</c:v>
                </c:pt>
                <c:pt idx="27">
                  <c:v>1.6101503880462401E-2</c:v>
                </c:pt>
                <c:pt idx="28">
                  <c:v>0</c:v>
                </c:pt>
                <c:pt idx="29">
                  <c:v>0.18033684346117901</c:v>
                </c:pt>
                <c:pt idx="30">
                  <c:v>0.79543990725235103</c:v>
                </c:pt>
              </c:numCache>
            </c:numRef>
          </c:val>
          <c:smooth val="0"/>
          <c:extLst>
            <c:ext xmlns:c16="http://schemas.microsoft.com/office/drawing/2014/chart" uri="{C3380CC4-5D6E-409C-BE32-E72D297353CC}">
              <c16:uniqueId val="{00000004-59A0-4B5C-80CD-71A595D9282F}"/>
            </c:ext>
          </c:extLst>
        </c:ser>
        <c:dLbls>
          <c:showLegendKey val="0"/>
          <c:showVal val="0"/>
          <c:showCatName val="0"/>
          <c:showSerName val="0"/>
          <c:showPercent val="0"/>
          <c:showBubbleSize val="0"/>
        </c:dLbls>
        <c:smooth val="0"/>
        <c:axId val="268823952"/>
        <c:axId val="268826248"/>
      </c:lineChart>
      <c:catAx>
        <c:axId val="268823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826248"/>
        <c:crosses val="autoZero"/>
        <c:auto val="1"/>
        <c:lblAlgn val="ctr"/>
        <c:lblOffset val="100"/>
        <c:noMultiLvlLbl val="0"/>
      </c:catAx>
      <c:valAx>
        <c:axId val="268826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823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9.0635643069003194E-2</c:v>
                </c:pt>
                <c:pt idx="1">
                  <c:v>9.5742109300700096E-2</c:v>
                </c:pt>
                <c:pt idx="2">
                  <c:v>9.1531167810011305E-2</c:v>
                </c:pt>
              </c:numCache>
            </c:numRef>
          </c:val>
          <c:extLst>
            <c:ext xmlns:c16="http://schemas.microsoft.com/office/drawing/2014/chart" uri="{C3380CC4-5D6E-409C-BE32-E72D297353CC}">
              <c16:uniqueId val="{00000000-FA0E-4615-955E-C8CB53A84D06}"/>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3.5666972383572797E-2</c:v>
                </c:pt>
                <c:pt idx="1">
                  <c:v>0</c:v>
                </c:pt>
                <c:pt idx="2">
                  <c:v>0</c:v>
                </c:pt>
              </c:numCache>
            </c:numRef>
          </c:val>
          <c:extLst>
            <c:ext xmlns:c16="http://schemas.microsoft.com/office/drawing/2014/chart" uri="{C3380CC4-5D6E-409C-BE32-E72D297353CC}">
              <c16:uniqueId val="{00000001-FA0E-4615-955E-C8CB53A84D06}"/>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7.7798307886803503E-2</c:v>
                </c:pt>
                <c:pt idx="1">
                  <c:v>0.39308913108736498</c:v>
                </c:pt>
                <c:pt idx="2">
                  <c:v>0</c:v>
                </c:pt>
              </c:numCache>
            </c:numRef>
          </c:val>
          <c:extLst>
            <c:ext xmlns:c16="http://schemas.microsoft.com/office/drawing/2014/chart" uri="{C3380CC4-5D6E-409C-BE32-E72D297353CC}">
              <c16:uniqueId val="{00000002-FA0E-4615-955E-C8CB53A84D06}"/>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Sheet1!$A$2:$A$4</c:f>
              <c:strCache>
                <c:ptCount val="3"/>
                <c:pt idx="0">
                  <c:v>Album</c:v>
                </c:pt>
                <c:pt idx="1">
                  <c:v>Photo</c:v>
                </c:pt>
                <c:pt idx="2">
                  <c:v>Video</c:v>
                </c:pt>
              </c:strCache>
            </c:strRef>
          </c:cat>
          <c:val>
            <c:numRef>
              <c:f>Sheet1!$E$2:$E$4</c:f>
              <c:numCache>
                <c:formatCode>General</c:formatCode>
                <c:ptCount val="3"/>
                <c:pt idx="0">
                  <c:v>7.2675642175761598E-4</c:v>
                </c:pt>
                <c:pt idx="1">
                  <c:v>7.32415500149938E-4</c:v>
                </c:pt>
                <c:pt idx="2">
                  <c:v>0</c:v>
                </c:pt>
              </c:numCache>
            </c:numRef>
          </c:val>
          <c:extLst>
            <c:ext xmlns:c16="http://schemas.microsoft.com/office/drawing/2014/chart" uri="{C3380CC4-5D6E-409C-BE32-E72D297353CC}">
              <c16:uniqueId val="{00000003-FA0E-4615-955E-C8CB53A84D06}"/>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Sheet1!$A$2:$A$4</c:f>
              <c:strCache>
                <c:ptCount val="3"/>
                <c:pt idx="0">
                  <c:v>Album</c:v>
                </c:pt>
                <c:pt idx="1">
                  <c:v>Photo</c:v>
                </c:pt>
                <c:pt idx="2">
                  <c:v>Video</c:v>
                </c:pt>
              </c:strCache>
            </c:strRef>
          </c:cat>
          <c:val>
            <c:numRef>
              <c:f>Sheet1!$F$2:$F$4</c:f>
              <c:numCache>
                <c:formatCode>General</c:formatCode>
                <c:ptCount val="3"/>
                <c:pt idx="0">
                  <c:v>0.12767713531455199</c:v>
                </c:pt>
                <c:pt idx="1">
                  <c:v>0.12668299804194999</c:v>
                </c:pt>
                <c:pt idx="2">
                  <c:v>0.457562673197139</c:v>
                </c:pt>
              </c:numCache>
            </c:numRef>
          </c:val>
          <c:extLst>
            <c:ext xmlns:c16="http://schemas.microsoft.com/office/drawing/2014/chart" uri="{C3380CC4-5D6E-409C-BE32-E72D297353CC}">
              <c16:uniqueId val="{00000004-FA0E-4615-955E-C8CB53A84D06}"/>
            </c:ext>
          </c:extLst>
        </c:ser>
        <c:dLbls>
          <c:showLegendKey val="0"/>
          <c:showVal val="0"/>
          <c:showCatName val="0"/>
          <c:showSerName val="0"/>
          <c:showPercent val="0"/>
          <c:showBubbleSize val="0"/>
        </c:dLbls>
        <c:gapWidth val="219"/>
        <c:overlap val="-27"/>
        <c:axId val="324174544"/>
        <c:axId val="324173888"/>
      </c:barChart>
      <c:catAx>
        <c:axId val="324174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173888"/>
        <c:crosses val="autoZero"/>
        <c:auto val="1"/>
        <c:lblAlgn val="ctr"/>
        <c:lblOffset val="100"/>
        <c:noMultiLvlLbl val="0"/>
      </c:catAx>
      <c:valAx>
        <c:axId val="324173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174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3.29234601125123E-2</c:v>
                </c:pt>
                <c:pt idx="9">
                  <c:v>0</c:v>
                </c:pt>
                <c:pt idx="10">
                  <c:v>0.19539357849382299</c:v>
                </c:pt>
                <c:pt idx="11">
                  <c:v>0</c:v>
                </c:pt>
                <c:pt idx="12">
                  <c:v>0</c:v>
                </c:pt>
                <c:pt idx="13">
                  <c:v>0</c:v>
                </c:pt>
                <c:pt idx="14">
                  <c:v>0</c:v>
                </c:pt>
                <c:pt idx="15">
                  <c:v>0</c:v>
                </c:pt>
                <c:pt idx="16">
                  <c:v>0</c:v>
                </c:pt>
                <c:pt idx="17">
                  <c:v>3.5786369687513399E-2</c:v>
                </c:pt>
                <c:pt idx="18">
                  <c:v>0.14839414630422201</c:v>
                </c:pt>
                <c:pt idx="19">
                  <c:v>7.4231155408956404E-2</c:v>
                </c:pt>
                <c:pt idx="20">
                  <c:v>6.3938313841690603E-2</c:v>
                </c:pt>
                <c:pt idx="21">
                  <c:v>0.12883093087504799</c:v>
                </c:pt>
                <c:pt idx="22">
                  <c:v>0</c:v>
                </c:pt>
                <c:pt idx="23">
                  <c:v>0</c:v>
                </c:pt>
              </c:numCache>
            </c:numRef>
          </c:val>
          <c:smooth val="0"/>
          <c:extLst>
            <c:ext xmlns:c16="http://schemas.microsoft.com/office/drawing/2014/chart" uri="{C3380CC4-5D6E-409C-BE32-E72D297353CC}">
              <c16:uniqueId val="{00000000-0786-4BF1-B6CC-707774AAC571}"/>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3.56796982516948E-2</c:v>
                </c:pt>
                <c:pt idx="21">
                  <c:v>0</c:v>
                </c:pt>
                <c:pt idx="22">
                  <c:v>0</c:v>
                </c:pt>
                <c:pt idx="23">
                  <c:v>0</c:v>
                </c:pt>
              </c:numCache>
            </c:numRef>
          </c:val>
          <c:smooth val="0"/>
          <c:extLst>
            <c:ext xmlns:c16="http://schemas.microsoft.com/office/drawing/2014/chart" uri="{C3380CC4-5D6E-409C-BE32-E72D297353CC}">
              <c16:uniqueId val="{00000001-0786-4BF1-B6CC-707774AAC571}"/>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7.7707625060709107E-2</c:v>
                </c:pt>
                <c:pt idx="9">
                  <c:v>0</c:v>
                </c:pt>
                <c:pt idx="10">
                  <c:v>0</c:v>
                </c:pt>
                <c:pt idx="11">
                  <c:v>0</c:v>
                </c:pt>
                <c:pt idx="12">
                  <c:v>0.106847984458475</c:v>
                </c:pt>
                <c:pt idx="13">
                  <c:v>0</c:v>
                </c:pt>
                <c:pt idx="14">
                  <c:v>0.67994171928120395</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0786-4BF1-B6CC-707774AAC571}"/>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8.6284692790964703E-4</c:v>
                </c:pt>
                <c:pt idx="12">
                  <c:v>0</c:v>
                </c:pt>
                <c:pt idx="13">
                  <c:v>0</c:v>
                </c:pt>
                <c:pt idx="14">
                  <c:v>0</c:v>
                </c:pt>
                <c:pt idx="15">
                  <c:v>0</c:v>
                </c:pt>
                <c:pt idx="16">
                  <c:v>7.3313791260296805E-4</c:v>
                </c:pt>
                <c:pt idx="17">
                  <c:v>6.5982412134267098E-4</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0786-4BF1-B6CC-707774AAC571}"/>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6.1217256822502203E-2</c:v>
                </c:pt>
                <c:pt idx="9">
                  <c:v>0.267422753487773</c:v>
                </c:pt>
                <c:pt idx="10">
                  <c:v>0</c:v>
                </c:pt>
                <c:pt idx="11">
                  <c:v>2.5775687083158801E-2</c:v>
                </c:pt>
                <c:pt idx="12">
                  <c:v>0</c:v>
                </c:pt>
                <c:pt idx="13">
                  <c:v>9.3897145802935705E-2</c:v>
                </c:pt>
                <c:pt idx="14">
                  <c:v>0</c:v>
                </c:pt>
                <c:pt idx="15">
                  <c:v>0.18042980958211199</c:v>
                </c:pt>
                <c:pt idx="16">
                  <c:v>0</c:v>
                </c:pt>
                <c:pt idx="17">
                  <c:v>0.795824338692528</c:v>
                </c:pt>
                <c:pt idx="18">
                  <c:v>0.1879477183147</c:v>
                </c:pt>
                <c:pt idx="19">
                  <c:v>9.6121833080946406E-2</c:v>
                </c:pt>
                <c:pt idx="20">
                  <c:v>5.4773335051712502E-2</c:v>
                </c:pt>
                <c:pt idx="21">
                  <c:v>9.1288891752854096E-2</c:v>
                </c:pt>
                <c:pt idx="22">
                  <c:v>7.0883139478686699E-2</c:v>
                </c:pt>
                <c:pt idx="23">
                  <c:v>0</c:v>
                </c:pt>
              </c:numCache>
            </c:numRef>
          </c:val>
          <c:smooth val="0"/>
          <c:extLst>
            <c:ext xmlns:c16="http://schemas.microsoft.com/office/drawing/2014/chart" uri="{C3380CC4-5D6E-409C-BE32-E72D297353CC}">
              <c16:uniqueId val="{00000004-0786-4BF1-B6CC-707774AAC571}"/>
            </c:ext>
          </c:extLst>
        </c:ser>
        <c:dLbls>
          <c:showLegendKey val="0"/>
          <c:showVal val="0"/>
          <c:showCatName val="0"/>
          <c:showSerName val="0"/>
          <c:showPercent val="0"/>
          <c:showBubbleSize val="0"/>
        </c:dLbls>
        <c:smooth val="0"/>
        <c:axId val="324166016"/>
        <c:axId val="324166672"/>
      </c:lineChart>
      <c:catAx>
        <c:axId val="324166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166672"/>
        <c:crosses val="autoZero"/>
        <c:auto val="1"/>
        <c:lblAlgn val="ctr"/>
        <c:lblOffset val="100"/>
        <c:noMultiLvlLbl val="0"/>
      </c:catAx>
      <c:valAx>
        <c:axId val="324166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166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1</c:v>
                </c:pt>
                <c:pt idx="28">
                  <c:v>0</c:v>
                </c:pt>
                <c:pt idx="29">
                  <c:v>0</c:v>
                </c:pt>
                <c:pt idx="30">
                  <c:v>0</c:v>
                </c:pt>
              </c:numCache>
            </c:numRef>
          </c:val>
          <c:smooth val="0"/>
          <c:extLst>
            <c:ext xmlns:c16="http://schemas.microsoft.com/office/drawing/2014/chart" uri="{C3380CC4-5D6E-409C-BE32-E72D297353CC}">
              <c16:uniqueId val="{00000000-BD9D-408E-A5A8-31BD86EC5367}"/>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BD9D-408E-A5A8-31BD86EC5367}"/>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BD9D-408E-A5A8-31BD86EC5367}"/>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BD9D-408E-A5A8-31BD86EC5367}"/>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Sheet1!$F$2:$F$32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4-BD9D-408E-A5A8-31BD86EC5367}"/>
            </c:ext>
          </c:extLst>
        </c:ser>
        <c:dLbls>
          <c:showLegendKey val="0"/>
          <c:showVal val="0"/>
          <c:showCatName val="0"/>
          <c:showSerName val="0"/>
          <c:showPercent val="0"/>
          <c:showBubbleSize val="0"/>
        </c:dLbls>
        <c:smooth val="0"/>
        <c:axId val="498927144"/>
        <c:axId val="498927472"/>
      </c:lineChart>
      <c:catAx>
        <c:axId val="498927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927472"/>
        <c:crosses val="autoZero"/>
        <c:auto val="1"/>
        <c:lblAlgn val="ctr"/>
        <c:lblOffset val="100"/>
        <c:noMultiLvlLbl val="0"/>
      </c:catAx>
      <c:valAx>
        <c:axId val="498927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927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8DE59-200F-4DE5-BF02-CBEB55E211C7}"/>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35B4A420-92D1-4032-8751-E2F3447127CA}"/>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4227193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87FE9-360E-4157-932C-64E60F69BB7E}"/>
              </a:ext>
            </a:extLst>
          </p:cNvPr>
          <p:cNvSpPr>
            <a:spLocks noGrp="1"/>
          </p:cNvSpPr>
          <p:nvPr>
            <p:ph type="title"/>
          </p:nvPr>
        </p:nvSpPr>
        <p:spPr/>
        <p:txBody>
          <a:bodyPr/>
          <a:lstStyle/>
          <a:p>
            <a:r>
              <a:rPr lang="en-US"/>
              <a:t>Facebook Key Metrics Table | Scott</a:t>
            </a:r>
          </a:p>
        </p:txBody>
      </p:sp>
      <p:graphicFrame>
        <p:nvGraphicFramePr>
          <p:cNvPr id="5" name="Table Placeholder 4">
            <a:extLst>
              <a:ext uri="{FF2B5EF4-FFF2-40B4-BE49-F238E27FC236}">
                <a16:creationId xmlns:a16="http://schemas.microsoft.com/office/drawing/2014/main" id="{DA93E5CE-251C-4302-8196-6E82B7FF11F4}"/>
              </a:ext>
            </a:extLst>
          </p:cNvPr>
          <p:cNvGraphicFramePr>
            <a:graphicFrameLocks noGrp="1"/>
          </p:cNvGraphicFramePr>
          <p:nvPr>
            <p:ph type="tbl" sz="quarter" idx="13"/>
            <p:extLst>
              <p:ext uri="{D42A27DB-BD31-4B8C-83A1-F6EECF244321}">
                <p14:modId xmlns:p14="http://schemas.microsoft.com/office/powerpoint/2010/main" val="3111380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32830821"/>
                    </a:ext>
                  </a:extLst>
                </a:gridCol>
                <a:gridCol w="740664">
                  <a:extLst>
                    <a:ext uri="{9D8B030D-6E8A-4147-A177-3AD203B41FA5}">
                      <a16:colId xmlns:a16="http://schemas.microsoft.com/office/drawing/2014/main" val="1517153899"/>
                    </a:ext>
                  </a:extLst>
                </a:gridCol>
                <a:gridCol w="740664">
                  <a:extLst>
                    <a:ext uri="{9D8B030D-6E8A-4147-A177-3AD203B41FA5}">
                      <a16:colId xmlns:a16="http://schemas.microsoft.com/office/drawing/2014/main" val="1970921938"/>
                    </a:ext>
                  </a:extLst>
                </a:gridCol>
                <a:gridCol w="740664">
                  <a:extLst>
                    <a:ext uri="{9D8B030D-6E8A-4147-A177-3AD203B41FA5}">
                      <a16:colId xmlns:a16="http://schemas.microsoft.com/office/drawing/2014/main" val="2241133056"/>
                    </a:ext>
                  </a:extLst>
                </a:gridCol>
                <a:gridCol w="740664">
                  <a:extLst>
                    <a:ext uri="{9D8B030D-6E8A-4147-A177-3AD203B41FA5}">
                      <a16:colId xmlns:a16="http://schemas.microsoft.com/office/drawing/2014/main" val="2787133219"/>
                    </a:ext>
                  </a:extLst>
                </a:gridCol>
                <a:gridCol w="740664">
                  <a:extLst>
                    <a:ext uri="{9D8B030D-6E8A-4147-A177-3AD203B41FA5}">
                      <a16:colId xmlns:a16="http://schemas.microsoft.com/office/drawing/2014/main" val="1908021407"/>
                    </a:ext>
                  </a:extLst>
                </a:gridCol>
                <a:gridCol w="740664">
                  <a:extLst>
                    <a:ext uri="{9D8B030D-6E8A-4147-A177-3AD203B41FA5}">
                      <a16:colId xmlns:a16="http://schemas.microsoft.com/office/drawing/2014/main" val="2291528174"/>
                    </a:ext>
                  </a:extLst>
                </a:gridCol>
                <a:gridCol w="740664">
                  <a:extLst>
                    <a:ext uri="{9D8B030D-6E8A-4147-A177-3AD203B41FA5}">
                      <a16:colId xmlns:a16="http://schemas.microsoft.com/office/drawing/2014/main" val="3967197742"/>
                    </a:ext>
                  </a:extLst>
                </a:gridCol>
                <a:gridCol w="740664">
                  <a:extLst>
                    <a:ext uri="{9D8B030D-6E8A-4147-A177-3AD203B41FA5}">
                      <a16:colId xmlns:a16="http://schemas.microsoft.com/office/drawing/2014/main" val="191626717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9360984"/>
                  </a:ext>
                </a:extLst>
              </a:tr>
              <a:tr h="370840">
                <a:tc>
                  <a:txBody>
                    <a:bodyPr/>
                    <a:lstStyle/>
                    <a:p>
                      <a:r>
                        <a:rPr lang="en-US" sz="1000"/>
                        <a:t>Specialized Bicycles</a:t>
                      </a:r>
                    </a:p>
                  </a:txBody>
                  <a:tcPr/>
                </a:tc>
                <a:tc>
                  <a:txBody>
                    <a:bodyPr/>
                    <a:lstStyle/>
                    <a:p>
                      <a:r>
                        <a:rPr lang="en-US" sz="1000"/>
                        <a:t>1968934</a:t>
                      </a:r>
                    </a:p>
                  </a:txBody>
                  <a:tcPr/>
                </a:tc>
                <a:tc>
                  <a:txBody>
                    <a:bodyPr/>
                    <a:lstStyle/>
                    <a:p>
                      <a:r>
                        <a:rPr lang="en-US" sz="1000"/>
                        <a:t>-2301</a:t>
                      </a:r>
                    </a:p>
                  </a:txBody>
                  <a:tcPr/>
                </a:tc>
                <a:tc>
                  <a:txBody>
                    <a:bodyPr/>
                    <a:lstStyle/>
                    <a:p>
                      <a:r>
                        <a:rPr lang="en-US" sz="1000"/>
                        <a:t>12</a:t>
                      </a:r>
                    </a:p>
                  </a:txBody>
                  <a:tcPr/>
                </a:tc>
                <a:tc>
                  <a:txBody>
                    <a:bodyPr/>
                    <a:lstStyle/>
                    <a:p>
                      <a:r>
                        <a:rPr lang="en-US" sz="1000"/>
                        <a:t>148</a:t>
                      </a:r>
                    </a:p>
                  </a:txBody>
                  <a:tcPr/>
                </a:tc>
                <a:tc>
                  <a:txBody>
                    <a:bodyPr/>
                    <a:lstStyle/>
                    <a:p>
                      <a:r>
                        <a:rPr lang="en-US" sz="1000"/>
                        <a:t>4</a:t>
                      </a:r>
                    </a:p>
                  </a:txBody>
                  <a:tcPr/>
                </a:tc>
                <a:tc>
                  <a:txBody>
                    <a:bodyPr/>
                    <a:lstStyle/>
                    <a:p>
                      <a:r>
                        <a:rPr lang="en-US" sz="1000"/>
                        <a:t>21</a:t>
                      </a:r>
                    </a:p>
                  </a:txBody>
                  <a:tcPr/>
                </a:tc>
                <a:tc>
                  <a:txBody>
                    <a:bodyPr/>
                    <a:lstStyle/>
                    <a:p>
                      <a:r>
                        <a:rPr lang="en-US" sz="1000"/>
                        <a:t>0</a:t>
                      </a:r>
                    </a:p>
                  </a:txBody>
                  <a:tcPr/>
                </a:tc>
                <a:tc>
                  <a:txBody>
                    <a:bodyPr/>
                    <a:lstStyle/>
                    <a:p>
                      <a:r>
                        <a:rPr lang="en-US" sz="1000"/>
                        <a:t>0.0007 %</a:t>
                      </a:r>
                    </a:p>
                  </a:txBody>
                  <a:tcPr/>
                </a:tc>
                <a:extLst>
                  <a:ext uri="{0D108BD9-81ED-4DB2-BD59-A6C34878D82A}">
                    <a16:rowId xmlns:a16="http://schemas.microsoft.com/office/drawing/2014/main" val="4218886179"/>
                  </a:ext>
                </a:extLst>
              </a:tr>
              <a:tr h="370840">
                <a:tc>
                  <a:txBody>
                    <a:bodyPr/>
                    <a:lstStyle/>
                    <a:p>
                      <a:r>
                        <a:rPr lang="en-US" sz="1000"/>
                        <a:t>Scott Sports Argentina</a:t>
                      </a:r>
                    </a:p>
                  </a:txBody>
                  <a:tcPr/>
                </a:tc>
                <a:tc>
                  <a:txBody>
                    <a:bodyPr/>
                    <a:lstStyle/>
                    <a:p>
                      <a:r>
                        <a:rPr lang="en-US" sz="1000"/>
                        <a:t>70600</a:t>
                      </a:r>
                    </a:p>
                  </a:txBody>
                  <a:tcPr/>
                </a:tc>
                <a:tc>
                  <a:txBody>
                    <a:bodyPr/>
                    <a:lstStyle/>
                    <a:p>
                      <a:r>
                        <a:rPr lang="en-US" sz="1000"/>
                        <a:t>1480</a:t>
                      </a:r>
                    </a:p>
                  </a:txBody>
                  <a:tcPr/>
                </a:tc>
                <a:tc>
                  <a:txBody>
                    <a:bodyPr/>
                    <a:lstStyle/>
                    <a:p>
                      <a:r>
                        <a:rPr lang="en-US" sz="1000"/>
                        <a:t>19</a:t>
                      </a:r>
                    </a:p>
                  </a:txBody>
                  <a:tcPr/>
                </a:tc>
                <a:tc>
                  <a:txBody>
                    <a:bodyPr/>
                    <a:lstStyle/>
                    <a:p>
                      <a:r>
                        <a:rPr lang="en-US" sz="1000"/>
                        <a:t>1128</a:t>
                      </a:r>
                    </a:p>
                  </a:txBody>
                  <a:tcPr/>
                </a:tc>
                <a:tc>
                  <a:txBody>
                    <a:bodyPr/>
                    <a:lstStyle/>
                    <a:p>
                      <a:r>
                        <a:rPr lang="en-US" sz="1000"/>
                        <a:t>75</a:t>
                      </a:r>
                    </a:p>
                  </a:txBody>
                  <a:tcPr/>
                </a:tc>
                <a:tc>
                  <a:txBody>
                    <a:bodyPr/>
                    <a:lstStyle/>
                    <a:p>
                      <a:r>
                        <a:rPr lang="en-US" sz="1000"/>
                        <a:t>41</a:t>
                      </a:r>
                    </a:p>
                  </a:txBody>
                  <a:tcPr/>
                </a:tc>
                <a:tc>
                  <a:txBody>
                    <a:bodyPr/>
                    <a:lstStyle/>
                    <a:p>
                      <a:r>
                        <a:rPr lang="en-US" sz="1000"/>
                        <a:t>1</a:t>
                      </a:r>
                    </a:p>
                  </a:txBody>
                  <a:tcPr/>
                </a:tc>
                <a:tc>
                  <a:txBody>
                    <a:bodyPr/>
                    <a:lstStyle/>
                    <a:p>
                      <a:r>
                        <a:rPr lang="en-US" sz="1000"/>
                        <a:t>0.0937 %</a:t>
                      </a:r>
                    </a:p>
                  </a:txBody>
                  <a:tcPr/>
                </a:tc>
                <a:extLst>
                  <a:ext uri="{0D108BD9-81ED-4DB2-BD59-A6C34878D82A}">
                    <a16:rowId xmlns:a16="http://schemas.microsoft.com/office/drawing/2014/main" val="526445916"/>
                  </a:ext>
                </a:extLst>
              </a:tr>
              <a:tr h="370840">
                <a:tc>
                  <a:txBody>
                    <a:bodyPr/>
                    <a:lstStyle/>
                    <a:p>
                      <a:r>
                        <a:rPr lang="en-US" sz="1000"/>
                        <a:t>Trek Bicycle Argentina</a:t>
                      </a:r>
                    </a:p>
                  </a:txBody>
                  <a:tcPr/>
                </a:tc>
                <a:tc>
                  <a:txBody>
                    <a:bodyPr/>
                    <a:lstStyle/>
                    <a:p>
                      <a:r>
                        <a:rPr lang="en-US" sz="1000"/>
                        <a:t>31051</a:t>
                      </a:r>
                    </a:p>
                  </a:txBody>
                  <a:tcPr/>
                </a:tc>
                <a:tc>
                  <a:txBody>
                    <a:bodyPr/>
                    <a:lstStyle/>
                    <a:p>
                      <a:r>
                        <a:rPr lang="en-US" sz="1000"/>
                        <a:t>27</a:t>
                      </a:r>
                    </a:p>
                  </a:txBody>
                  <a:tcPr/>
                </a:tc>
                <a:tc>
                  <a:txBody>
                    <a:bodyPr/>
                    <a:lstStyle/>
                    <a:p>
                      <a:r>
                        <a:rPr lang="en-US" sz="1000"/>
                        <a:t>30</a:t>
                      </a:r>
                    </a:p>
                  </a:txBody>
                  <a:tcPr/>
                </a:tc>
                <a:tc>
                  <a:txBody>
                    <a:bodyPr/>
                    <a:lstStyle/>
                    <a:p>
                      <a:r>
                        <a:rPr lang="en-US" sz="1000"/>
                        <a:t>1149</a:t>
                      </a:r>
                    </a:p>
                  </a:txBody>
                  <a:tcPr/>
                </a:tc>
                <a:tc>
                  <a:txBody>
                    <a:bodyPr/>
                    <a:lstStyle/>
                    <a:p>
                      <a:r>
                        <a:rPr lang="en-US" sz="1000"/>
                        <a:t>31</a:t>
                      </a:r>
                    </a:p>
                  </a:txBody>
                  <a:tcPr/>
                </a:tc>
                <a:tc>
                  <a:txBody>
                    <a:bodyPr/>
                    <a:lstStyle/>
                    <a:p>
                      <a:r>
                        <a:rPr lang="en-US" sz="1000"/>
                        <a:t>107</a:t>
                      </a:r>
                    </a:p>
                  </a:txBody>
                  <a:tcPr/>
                </a:tc>
                <a:tc>
                  <a:txBody>
                    <a:bodyPr/>
                    <a:lstStyle/>
                    <a:p>
                      <a:r>
                        <a:rPr lang="en-US" sz="1000"/>
                        <a:t>0</a:t>
                      </a:r>
                    </a:p>
                  </a:txBody>
                  <a:tcPr/>
                </a:tc>
                <a:tc>
                  <a:txBody>
                    <a:bodyPr/>
                    <a:lstStyle/>
                    <a:p>
                      <a:r>
                        <a:rPr lang="en-US" sz="1000"/>
                        <a:t>0.1382 %</a:t>
                      </a:r>
                    </a:p>
                  </a:txBody>
                  <a:tcPr/>
                </a:tc>
                <a:extLst>
                  <a:ext uri="{0D108BD9-81ED-4DB2-BD59-A6C34878D82A}">
                    <a16:rowId xmlns:a16="http://schemas.microsoft.com/office/drawing/2014/main" val="1480869213"/>
                  </a:ext>
                </a:extLst>
              </a:tr>
              <a:tr h="370840">
                <a:tc>
                  <a:txBody>
                    <a:bodyPr/>
                    <a:lstStyle/>
                    <a:p>
                      <a:r>
                        <a:rPr lang="en-US" sz="1000"/>
                        <a:t>Giant Bicycles Argentina</a:t>
                      </a:r>
                    </a:p>
                  </a:txBody>
                  <a:tcPr/>
                </a:tc>
                <a:tc>
                  <a:txBody>
                    <a:bodyPr/>
                    <a:lstStyle/>
                    <a:p>
                      <a:r>
                        <a:rPr lang="en-US" sz="1000"/>
                        <a:t>19622</a:t>
                      </a:r>
                    </a:p>
                  </a:txBody>
                  <a:tcPr/>
                </a:tc>
                <a:tc>
                  <a:txBody>
                    <a:bodyPr/>
                    <a:lstStyle/>
                    <a:p>
                      <a:r>
                        <a:rPr lang="en-US" sz="1000"/>
                        <a:t>3</a:t>
                      </a:r>
                    </a:p>
                  </a:txBody>
                  <a:tcPr/>
                </a:tc>
                <a:tc>
                  <a:txBody>
                    <a:bodyPr/>
                    <a:lstStyle/>
                    <a:p>
                      <a:r>
                        <a:rPr lang="en-US" sz="1000"/>
                        <a:t>1</a:t>
                      </a:r>
                    </a:p>
                  </a:txBody>
                  <a:tcPr/>
                </a:tc>
                <a:tc>
                  <a:txBody>
                    <a:bodyPr/>
                    <a:lstStyle/>
                    <a:p>
                      <a:r>
                        <a:rPr lang="en-US" sz="1000"/>
                        <a:t>4</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0.0357 %</a:t>
                      </a:r>
                    </a:p>
                  </a:txBody>
                  <a:tcPr/>
                </a:tc>
                <a:extLst>
                  <a:ext uri="{0D108BD9-81ED-4DB2-BD59-A6C34878D82A}">
                    <a16:rowId xmlns:a16="http://schemas.microsoft.com/office/drawing/2014/main" val="3933880681"/>
                  </a:ext>
                </a:extLst>
              </a:tr>
              <a:tr h="370840">
                <a:tc>
                  <a:txBody>
                    <a:bodyPr/>
                    <a:lstStyle/>
                    <a:p>
                      <a:r>
                        <a:rPr lang="en-US" sz="1000"/>
                        <a:t>Cannondale Argentina</a:t>
                      </a:r>
                    </a:p>
                  </a:txBody>
                  <a:tcPr/>
                </a:tc>
                <a:tc>
                  <a:txBody>
                    <a:bodyPr/>
                    <a:lstStyle/>
                    <a:p>
                      <a:r>
                        <a:rPr lang="en-US" sz="1000"/>
                        <a:t>10305</a:t>
                      </a:r>
                    </a:p>
                  </a:txBody>
                  <a:tcPr/>
                </a:tc>
                <a:tc>
                  <a:txBody>
                    <a:bodyPr/>
                    <a:lstStyle/>
                    <a:p>
                      <a:r>
                        <a:rPr lang="en-US" sz="1000"/>
                        <a:t>20</a:t>
                      </a:r>
                    </a:p>
                  </a:txBody>
                  <a:tcPr/>
                </a:tc>
                <a:tc>
                  <a:txBody>
                    <a:bodyPr/>
                    <a:lstStyle/>
                    <a:p>
                      <a:r>
                        <a:rPr lang="en-US" sz="1000"/>
                        <a:t>3</a:t>
                      </a:r>
                    </a:p>
                  </a:txBody>
                  <a:tcPr/>
                </a:tc>
                <a:tc>
                  <a:txBody>
                    <a:bodyPr/>
                    <a:lstStyle/>
                    <a:p>
                      <a:r>
                        <a:rPr lang="en-US" sz="1000"/>
                        <a:t>78</a:t>
                      </a:r>
                    </a:p>
                  </a:txBody>
                  <a:tcPr/>
                </a:tc>
                <a:tc>
                  <a:txBody>
                    <a:bodyPr/>
                    <a:lstStyle/>
                    <a:p>
                      <a:r>
                        <a:rPr lang="en-US" sz="1000"/>
                        <a:t>3</a:t>
                      </a:r>
                    </a:p>
                  </a:txBody>
                  <a:tcPr/>
                </a:tc>
                <a:tc>
                  <a:txBody>
                    <a:bodyPr/>
                    <a:lstStyle/>
                    <a:p>
                      <a:r>
                        <a:rPr lang="en-US" sz="1000"/>
                        <a:t>8</a:t>
                      </a:r>
                    </a:p>
                  </a:txBody>
                  <a:tcPr/>
                </a:tc>
                <a:tc>
                  <a:txBody>
                    <a:bodyPr/>
                    <a:lstStyle/>
                    <a:p>
                      <a:r>
                        <a:rPr lang="en-US" sz="1000"/>
                        <a:t>0</a:t>
                      </a:r>
                    </a:p>
                  </a:txBody>
                  <a:tcPr/>
                </a:tc>
                <a:tc>
                  <a:txBody>
                    <a:bodyPr/>
                    <a:lstStyle/>
                    <a:p>
                      <a:r>
                        <a:rPr lang="en-US" sz="1000"/>
                        <a:t>0.2882 %</a:t>
                      </a:r>
                    </a:p>
                  </a:txBody>
                  <a:tcPr/>
                </a:tc>
                <a:extLst>
                  <a:ext uri="{0D108BD9-81ED-4DB2-BD59-A6C34878D82A}">
                    <a16:rowId xmlns:a16="http://schemas.microsoft.com/office/drawing/2014/main" val="1242327181"/>
                  </a:ext>
                </a:extLst>
              </a:tr>
            </a:tbl>
          </a:graphicData>
        </a:graphic>
      </p:graphicFrame>
      <p:sp>
        <p:nvSpPr>
          <p:cNvPr id="4" name="Text Placeholder 3">
            <a:extLst>
              <a:ext uri="{FF2B5EF4-FFF2-40B4-BE49-F238E27FC236}">
                <a16:creationId xmlns:a16="http://schemas.microsoft.com/office/drawing/2014/main" id="{B2BE2B5B-DEAA-46C5-8C15-6B35C62C6614}"/>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21361294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A33DA-DBBF-404E-A4B5-89D39D594C59}"/>
              </a:ext>
            </a:extLst>
          </p:cNvPr>
          <p:cNvSpPr>
            <a:spLocks noGrp="1"/>
          </p:cNvSpPr>
          <p:nvPr>
            <p:ph type="title"/>
          </p:nvPr>
        </p:nvSpPr>
        <p:spPr/>
        <p:txBody>
          <a:bodyPr/>
          <a:lstStyle/>
          <a:p>
            <a:r>
              <a:rPr lang="en-US"/>
              <a:t>Facebook Key Metrics Radar | Scott</a:t>
            </a:r>
          </a:p>
        </p:txBody>
      </p:sp>
      <p:graphicFrame>
        <p:nvGraphicFramePr>
          <p:cNvPr id="6" name="Chart Placeholder 5">
            <a:extLst>
              <a:ext uri="{FF2B5EF4-FFF2-40B4-BE49-F238E27FC236}">
                <a16:creationId xmlns:a16="http://schemas.microsoft.com/office/drawing/2014/main" id="{4CB396E1-A4D0-4D56-A076-7ECCCFE6E373}"/>
              </a:ext>
            </a:extLst>
          </p:cNvPr>
          <p:cNvGraphicFramePr>
            <a:graphicFrameLocks noGrp="1"/>
          </p:cNvGraphicFramePr>
          <p:nvPr>
            <p:ph type="chart" sz="quarter" idx="13"/>
            <p:extLst>
              <p:ext uri="{D42A27DB-BD31-4B8C-83A1-F6EECF244321}">
                <p14:modId xmlns:p14="http://schemas.microsoft.com/office/powerpoint/2010/main" val="21466866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F3C3F4-F51C-4E6A-A571-06CD71F3E281}"/>
              </a:ext>
            </a:extLst>
          </p:cNvPr>
          <p:cNvSpPr>
            <a:spLocks noGrp="1"/>
          </p:cNvSpPr>
          <p:nvPr>
            <p:ph type="body" sz="quarter" idx="14"/>
          </p:nvPr>
        </p:nvSpPr>
        <p:spPr/>
        <p:txBody>
          <a:bodyPr/>
          <a:lstStyle/>
          <a:p>
            <a:r>
              <a:rPr lang="en-US"/>
              <a:t>01/05/2021 - 31/05/2021</a:t>
            </a:r>
          </a:p>
        </p:txBody>
      </p:sp>
      <p:sp>
        <p:nvSpPr>
          <p:cNvPr id="5" name="Footer Placeholder 4">
            <a:extLst>
              <a:ext uri="{FF2B5EF4-FFF2-40B4-BE49-F238E27FC236}">
                <a16:creationId xmlns:a16="http://schemas.microsoft.com/office/drawing/2014/main" id="{2CB341A1-226E-4A53-AAD1-52CD1AE681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8789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2010D-7F66-4792-92DA-0999C9F92FBB}"/>
              </a:ext>
            </a:extLst>
          </p:cNvPr>
          <p:cNvSpPr>
            <a:spLocks noGrp="1"/>
          </p:cNvSpPr>
          <p:nvPr>
            <p:ph type="title"/>
          </p:nvPr>
        </p:nvSpPr>
        <p:spPr/>
        <p:txBody>
          <a:bodyPr/>
          <a:lstStyle/>
          <a:p>
            <a:r>
              <a:rPr lang="en-US"/>
              <a:t>Facebook Fan Distribution | Scott</a:t>
            </a:r>
          </a:p>
        </p:txBody>
      </p:sp>
      <p:graphicFrame>
        <p:nvGraphicFramePr>
          <p:cNvPr id="6" name="Chart Placeholder 5">
            <a:extLst>
              <a:ext uri="{FF2B5EF4-FFF2-40B4-BE49-F238E27FC236}">
                <a16:creationId xmlns:a16="http://schemas.microsoft.com/office/drawing/2014/main" id="{B58019D3-8466-4A33-966D-FB586905C68B}"/>
              </a:ext>
            </a:extLst>
          </p:cNvPr>
          <p:cNvGraphicFramePr>
            <a:graphicFrameLocks noGrp="1"/>
          </p:cNvGraphicFramePr>
          <p:nvPr>
            <p:ph type="chart" sz="quarter" idx="13"/>
            <p:extLst>
              <p:ext uri="{D42A27DB-BD31-4B8C-83A1-F6EECF244321}">
                <p14:modId xmlns:p14="http://schemas.microsoft.com/office/powerpoint/2010/main" val="40636482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7F0735-40B2-465E-A306-1982B8BAB2B7}"/>
              </a:ext>
            </a:extLst>
          </p:cNvPr>
          <p:cNvSpPr>
            <a:spLocks noGrp="1"/>
          </p:cNvSpPr>
          <p:nvPr>
            <p:ph type="body" sz="quarter" idx="14"/>
          </p:nvPr>
        </p:nvSpPr>
        <p:spPr/>
        <p:txBody>
          <a:bodyPr/>
          <a:lstStyle/>
          <a:p>
            <a:r>
              <a:rPr lang="en-US"/>
              <a:t>01/05/2021 - 31/05/2021</a:t>
            </a:r>
          </a:p>
        </p:txBody>
      </p:sp>
      <p:sp>
        <p:nvSpPr>
          <p:cNvPr id="5" name="Footer Placeholder 4">
            <a:extLst>
              <a:ext uri="{FF2B5EF4-FFF2-40B4-BE49-F238E27FC236}">
                <a16:creationId xmlns:a16="http://schemas.microsoft.com/office/drawing/2014/main" id="{1495BE13-A5F5-4938-A24B-168D6E7944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6785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D7C52-65EE-4A0E-980C-238EC46FCE9D}"/>
              </a:ext>
            </a:extLst>
          </p:cNvPr>
          <p:cNvSpPr>
            <a:spLocks noGrp="1"/>
          </p:cNvSpPr>
          <p:nvPr>
            <p:ph type="title"/>
          </p:nvPr>
        </p:nvSpPr>
        <p:spPr/>
        <p:txBody>
          <a:bodyPr/>
          <a:lstStyle/>
          <a:p>
            <a:r>
              <a:rPr lang="en-US"/>
              <a:t>Facebook +/- Fan Distribution | Scott</a:t>
            </a:r>
          </a:p>
        </p:txBody>
      </p:sp>
      <p:graphicFrame>
        <p:nvGraphicFramePr>
          <p:cNvPr id="6" name="Chart Placeholder 5">
            <a:extLst>
              <a:ext uri="{FF2B5EF4-FFF2-40B4-BE49-F238E27FC236}">
                <a16:creationId xmlns:a16="http://schemas.microsoft.com/office/drawing/2014/main" id="{FCF4A62D-25BE-467E-B060-B6BADBA31372}"/>
              </a:ext>
            </a:extLst>
          </p:cNvPr>
          <p:cNvGraphicFramePr>
            <a:graphicFrameLocks noGrp="1"/>
          </p:cNvGraphicFramePr>
          <p:nvPr>
            <p:ph type="chart" sz="quarter" idx="13"/>
            <p:extLst>
              <p:ext uri="{D42A27DB-BD31-4B8C-83A1-F6EECF244321}">
                <p14:modId xmlns:p14="http://schemas.microsoft.com/office/powerpoint/2010/main" val="4026435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8034D4-9B4D-48EF-A8F4-2913DBD6E1CD}"/>
              </a:ext>
            </a:extLst>
          </p:cNvPr>
          <p:cNvSpPr>
            <a:spLocks noGrp="1"/>
          </p:cNvSpPr>
          <p:nvPr>
            <p:ph type="body" sz="quarter" idx="14"/>
          </p:nvPr>
        </p:nvSpPr>
        <p:spPr/>
        <p:txBody>
          <a:bodyPr/>
          <a:lstStyle/>
          <a:p>
            <a:r>
              <a:rPr lang="en-US"/>
              <a:t>01/05/2021 - 31/05/2021</a:t>
            </a:r>
          </a:p>
        </p:txBody>
      </p:sp>
      <p:sp>
        <p:nvSpPr>
          <p:cNvPr id="5" name="Footer Placeholder 4">
            <a:extLst>
              <a:ext uri="{FF2B5EF4-FFF2-40B4-BE49-F238E27FC236}">
                <a16:creationId xmlns:a16="http://schemas.microsoft.com/office/drawing/2014/main" id="{F5CFC8AA-BF5F-4A7B-87F6-13B27E5477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592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748A5-9D45-4875-8456-1116585D7838}"/>
              </a:ext>
            </a:extLst>
          </p:cNvPr>
          <p:cNvSpPr>
            <a:spLocks noGrp="1"/>
          </p:cNvSpPr>
          <p:nvPr>
            <p:ph type="title"/>
          </p:nvPr>
        </p:nvSpPr>
        <p:spPr/>
        <p:txBody>
          <a:bodyPr/>
          <a:lstStyle/>
          <a:p>
            <a:r>
              <a:rPr lang="en-US"/>
              <a:t>Facebook Posts Distribution | Scott</a:t>
            </a:r>
          </a:p>
        </p:txBody>
      </p:sp>
      <p:graphicFrame>
        <p:nvGraphicFramePr>
          <p:cNvPr id="6" name="Chart Placeholder 5">
            <a:extLst>
              <a:ext uri="{FF2B5EF4-FFF2-40B4-BE49-F238E27FC236}">
                <a16:creationId xmlns:a16="http://schemas.microsoft.com/office/drawing/2014/main" id="{2BBDDA45-11BA-4360-8C95-E21783A26539}"/>
              </a:ext>
            </a:extLst>
          </p:cNvPr>
          <p:cNvGraphicFramePr>
            <a:graphicFrameLocks noGrp="1"/>
          </p:cNvGraphicFramePr>
          <p:nvPr>
            <p:ph type="chart" sz="quarter" idx="13"/>
            <p:extLst>
              <p:ext uri="{D42A27DB-BD31-4B8C-83A1-F6EECF244321}">
                <p14:modId xmlns:p14="http://schemas.microsoft.com/office/powerpoint/2010/main" val="8372299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67582A-2E0E-4986-AC26-81C946D7BE64}"/>
              </a:ext>
            </a:extLst>
          </p:cNvPr>
          <p:cNvSpPr>
            <a:spLocks noGrp="1"/>
          </p:cNvSpPr>
          <p:nvPr>
            <p:ph type="body" sz="quarter" idx="14"/>
          </p:nvPr>
        </p:nvSpPr>
        <p:spPr/>
        <p:txBody>
          <a:bodyPr/>
          <a:lstStyle/>
          <a:p>
            <a:r>
              <a:rPr lang="en-US"/>
              <a:t>01/05/2021 - 31/05/2021</a:t>
            </a:r>
          </a:p>
        </p:txBody>
      </p:sp>
      <p:sp>
        <p:nvSpPr>
          <p:cNvPr id="5" name="Footer Placeholder 4">
            <a:extLst>
              <a:ext uri="{FF2B5EF4-FFF2-40B4-BE49-F238E27FC236}">
                <a16:creationId xmlns:a16="http://schemas.microsoft.com/office/drawing/2014/main" id="{9B919DB4-E32C-4EEA-ACD0-F726DB415E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47541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FDC29-8A6C-46DA-98AA-813CB287DBF7}"/>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CBA52939-1362-4576-B69D-F0395B3F26FD}"/>
              </a:ext>
            </a:extLst>
          </p:cNvPr>
          <p:cNvGraphicFramePr>
            <a:graphicFrameLocks noGrp="1"/>
          </p:cNvGraphicFramePr>
          <p:nvPr>
            <p:ph type="chart" sz="quarter" idx="13"/>
            <p:extLst>
              <p:ext uri="{D42A27DB-BD31-4B8C-83A1-F6EECF244321}">
                <p14:modId xmlns:p14="http://schemas.microsoft.com/office/powerpoint/2010/main" val="11684690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213792-E68D-4A0D-988C-BD50727156D6}"/>
              </a:ext>
            </a:extLst>
          </p:cNvPr>
          <p:cNvSpPr>
            <a:spLocks noGrp="1"/>
          </p:cNvSpPr>
          <p:nvPr>
            <p:ph type="body" sz="quarter" idx="14"/>
          </p:nvPr>
        </p:nvSpPr>
        <p:spPr/>
        <p:txBody>
          <a:bodyPr/>
          <a:lstStyle/>
          <a:p>
            <a:r>
              <a:rPr lang="en-US"/>
              <a:t>01/05/2021 - 31/05/2021</a:t>
            </a:r>
          </a:p>
        </p:txBody>
      </p:sp>
      <p:sp>
        <p:nvSpPr>
          <p:cNvPr id="5" name="Footer Placeholder 4">
            <a:extLst>
              <a:ext uri="{FF2B5EF4-FFF2-40B4-BE49-F238E27FC236}">
                <a16:creationId xmlns:a16="http://schemas.microsoft.com/office/drawing/2014/main" id="{7025A786-4E79-4B0C-9728-1B6CE67D2C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29591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156B9-305B-482B-9071-42E4EEB0EFDD}"/>
              </a:ext>
            </a:extLst>
          </p:cNvPr>
          <p:cNvSpPr>
            <a:spLocks noGrp="1"/>
          </p:cNvSpPr>
          <p:nvPr>
            <p:ph type="title"/>
          </p:nvPr>
        </p:nvSpPr>
        <p:spPr/>
        <p:txBody>
          <a:bodyPr/>
          <a:lstStyle/>
          <a:p>
            <a:r>
              <a:rPr lang="en-US"/>
              <a:t>Facebook Page Likes Total | Scott</a:t>
            </a:r>
          </a:p>
        </p:txBody>
      </p:sp>
      <p:graphicFrame>
        <p:nvGraphicFramePr>
          <p:cNvPr id="6" name="Chart Placeholder 5">
            <a:extLst>
              <a:ext uri="{FF2B5EF4-FFF2-40B4-BE49-F238E27FC236}">
                <a16:creationId xmlns:a16="http://schemas.microsoft.com/office/drawing/2014/main" id="{80DC2C96-54A9-420D-A8DC-B3556C0B3922}"/>
              </a:ext>
            </a:extLst>
          </p:cNvPr>
          <p:cNvGraphicFramePr>
            <a:graphicFrameLocks noGrp="1"/>
          </p:cNvGraphicFramePr>
          <p:nvPr>
            <p:ph type="chart" sz="quarter" idx="13"/>
            <p:extLst>
              <p:ext uri="{D42A27DB-BD31-4B8C-83A1-F6EECF244321}">
                <p14:modId xmlns:p14="http://schemas.microsoft.com/office/powerpoint/2010/main" val="371703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54B07E-6237-4040-BDD8-D789AD72C862}"/>
              </a:ext>
            </a:extLst>
          </p:cNvPr>
          <p:cNvSpPr>
            <a:spLocks noGrp="1"/>
          </p:cNvSpPr>
          <p:nvPr>
            <p:ph type="body" sz="quarter" idx="14"/>
          </p:nvPr>
        </p:nvSpPr>
        <p:spPr/>
        <p:txBody>
          <a:bodyPr/>
          <a:lstStyle/>
          <a:p>
            <a:r>
              <a:rPr lang="en-US"/>
              <a:t>01/05/2021 - 31/05/2021</a:t>
            </a:r>
          </a:p>
        </p:txBody>
      </p:sp>
      <p:sp>
        <p:nvSpPr>
          <p:cNvPr id="5" name="Footer Placeholder 4">
            <a:extLst>
              <a:ext uri="{FF2B5EF4-FFF2-40B4-BE49-F238E27FC236}">
                <a16:creationId xmlns:a16="http://schemas.microsoft.com/office/drawing/2014/main" id="{980F37B7-B7FC-48FE-8C66-5570CC68BA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17894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28C37-C2C2-4B4F-AD38-D7D91BAD82AC}"/>
              </a:ext>
            </a:extLst>
          </p:cNvPr>
          <p:cNvSpPr>
            <a:spLocks noGrp="1"/>
          </p:cNvSpPr>
          <p:nvPr>
            <p:ph type="title"/>
          </p:nvPr>
        </p:nvSpPr>
        <p:spPr/>
        <p:txBody>
          <a:bodyPr/>
          <a:lstStyle/>
          <a:p>
            <a:r>
              <a:rPr lang="en-US"/>
              <a:t>Facebook Fans Change | Scott</a:t>
            </a:r>
          </a:p>
        </p:txBody>
      </p:sp>
      <p:graphicFrame>
        <p:nvGraphicFramePr>
          <p:cNvPr id="6" name="Chart Placeholder 5">
            <a:extLst>
              <a:ext uri="{FF2B5EF4-FFF2-40B4-BE49-F238E27FC236}">
                <a16:creationId xmlns:a16="http://schemas.microsoft.com/office/drawing/2014/main" id="{27E9CD78-70A1-46C1-A780-633BEDC0E34F}"/>
              </a:ext>
            </a:extLst>
          </p:cNvPr>
          <p:cNvGraphicFramePr>
            <a:graphicFrameLocks noGrp="1"/>
          </p:cNvGraphicFramePr>
          <p:nvPr>
            <p:ph type="chart" sz="quarter" idx="13"/>
            <p:extLst>
              <p:ext uri="{D42A27DB-BD31-4B8C-83A1-F6EECF244321}">
                <p14:modId xmlns:p14="http://schemas.microsoft.com/office/powerpoint/2010/main" val="19794681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7A9141-D9E6-4FAE-ADF6-B7923C378EFE}"/>
              </a:ext>
            </a:extLst>
          </p:cNvPr>
          <p:cNvSpPr>
            <a:spLocks noGrp="1"/>
          </p:cNvSpPr>
          <p:nvPr>
            <p:ph type="body" sz="quarter" idx="14"/>
          </p:nvPr>
        </p:nvSpPr>
        <p:spPr/>
        <p:txBody>
          <a:bodyPr/>
          <a:lstStyle/>
          <a:p>
            <a:r>
              <a:rPr lang="en-US"/>
              <a:t>01/05/2021 - 31/05/2021</a:t>
            </a:r>
          </a:p>
        </p:txBody>
      </p:sp>
      <p:sp>
        <p:nvSpPr>
          <p:cNvPr id="5" name="Footer Placeholder 4">
            <a:extLst>
              <a:ext uri="{FF2B5EF4-FFF2-40B4-BE49-F238E27FC236}">
                <a16:creationId xmlns:a16="http://schemas.microsoft.com/office/drawing/2014/main" id="{AACE1984-F5AE-4AF4-A4C6-B3428C38FE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00859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397CE-3203-4AAF-A260-2E03DFC35ABE}"/>
              </a:ext>
            </a:extLst>
          </p:cNvPr>
          <p:cNvSpPr>
            <a:spLocks noGrp="1"/>
          </p:cNvSpPr>
          <p:nvPr>
            <p:ph type="title"/>
          </p:nvPr>
        </p:nvSpPr>
        <p:spPr/>
        <p:txBody>
          <a:bodyPr/>
          <a:lstStyle/>
          <a:p>
            <a:r>
              <a:rPr lang="en-US"/>
              <a:t>Facebook Fans Change Per Weekday | Scott</a:t>
            </a:r>
          </a:p>
        </p:txBody>
      </p:sp>
      <p:graphicFrame>
        <p:nvGraphicFramePr>
          <p:cNvPr id="6" name="Chart Placeholder 5">
            <a:extLst>
              <a:ext uri="{FF2B5EF4-FFF2-40B4-BE49-F238E27FC236}">
                <a16:creationId xmlns:a16="http://schemas.microsoft.com/office/drawing/2014/main" id="{66A081D4-09FB-4CE5-858D-8EF2762B13A1}"/>
              </a:ext>
            </a:extLst>
          </p:cNvPr>
          <p:cNvGraphicFramePr>
            <a:graphicFrameLocks noGrp="1"/>
          </p:cNvGraphicFramePr>
          <p:nvPr>
            <p:ph type="chart" sz="quarter" idx="13"/>
            <p:extLst>
              <p:ext uri="{D42A27DB-BD31-4B8C-83A1-F6EECF244321}">
                <p14:modId xmlns:p14="http://schemas.microsoft.com/office/powerpoint/2010/main" val="27851224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3BA7F3-3C74-4AE6-8690-6585F5C47C5D}"/>
              </a:ext>
            </a:extLst>
          </p:cNvPr>
          <p:cNvSpPr>
            <a:spLocks noGrp="1"/>
          </p:cNvSpPr>
          <p:nvPr>
            <p:ph type="body" sz="quarter" idx="14"/>
          </p:nvPr>
        </p:nvSpPr>
        <p:spPr/>
        <p:txBody>
          <a:bodyPr/>
          <a:lstStyle/>
          <a:p>
            <a:r>
              <a:rPr lang="en-US"/>
              <a:t>01/05/2021 - 31/05/2021</a:t>
            </a:r>
          </a:p>
        </p:txBody>
      </p:sp>
      <p:sp>
        <p:nvSpPr>
          <p:cNvPr id="5" name="Footer Placeholder 4">
            <a:extLst>
              <a:ext uri="{FF2B5EF4-FFF2-40B4-BE49-F238E27FC236}">
                <a16:creationId xmlns:a16="http://schemas.microsoft.com/office/drawing/2014/main" id="{D4D8204E-CFDD-4890-81CF-65D5C051B6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91566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C628A-F5C8-45EB-8963-E142E161EED4}"/>
              </a:ext>
            </a:extLst>
          </p:cNvPr>
          <p:cNvSpPr>
            <a:spLocks noGrp="1"/>
          </p:cNvSpPr>
          <p:nvPr>
            <p:ph type="title"/>
          </p:nvPr>
        </p:nvSpPr>
        <p:spPr/>
        <p:txBody>
          <a:bodyPr/>
          <a:lstStyle/>
          <a:p>
            <a:r>
              <a:rPr lang="en-US"/>
              <a:t>Facebook Fans Change Rate | Scott</a:t>
            </a:r>
          </a:p>
        </p:txBody>
      </p:sp>
      <p:graphicFrame>
        <p:nvGraphicFramePr>
          <p:cNvPr id="6" name="Chart Placeholder 5">
            <a:extLst>
              <a:ext uri="{FF2B5EF4-FFF2-40B4-BE49-F238E27FC236}">
                <a16:creationId xmlns:a16="http://schemas.microsoft.com/office/drawing/2014/main" id="{3396D686-2487-4663-99C0-9C116E7DDDA3}"/>
              </a:ext>
            </a:extLst>
          </p:cNvPr>
          <p:cNvGraphicFramePr>
            <a:graphicFrameLocks noGrp="1"/>
          </p:cNvGraphicFramePr>
          <p:nvPr>
            <p:ph type="chart" sz="quarter" idx="13"/>
            <p:extLst>
              <p:ext uri="{D42A27DB-BD31-4B8C-83A1-F6EECF244321}">
                <p14:modId xmlns:p14="http://schemas.microsoft.com/office/powerpoint/2010/main" val="26637750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29D0A9-5864-4F73-8C8F-0E05A0422C8B}"/>
              </a:ext>
            </a:extLst>
          </p:cNvPr>
          <p:cNvSpPr>
            <a:spLocks noGrp="1"/>
          </p:cNvSpPr>
          <p:nvPr>
            <p:ph type="body" sz="quarter" idx="14"/>
          </p:nvPr>
        </p:nvSpPr>
        <p:spPr/>
        <p:txBody>
          <a:bodyPr/>
          <a:lstStyle/>
          <a:p>
            <a:r>
              <a:rPr lang="en-US"/>
              <a:t>01/05/2021 - 31/05/2021</a:t>
            </a:r>
          </a:p>
        </p:txBody>
      </p:sp>
      <p:sp>
        <p:nvSpPr>
          <p:cNvPr id="5" name="Footer Placeholder 4">
            <a:extLst>
              <a:ext uri="{FF2B5EF4-FFF2-40B4-BE49-F238E27FC236}">
                <a16:creationId xmlns:a16="http://schemas.microsoft.com/office/drawing/2014/main" id="{A22E9652-4F0C-4B33-AEAF-466A474EAE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03909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79EE0-CF2A-4B72-9B12-033930F5EF29}"/>
              </a:ext>
            </a:extLst>
          </p:cNvPr>
          <p:cNvSpPr>
            <a:spLocks noGrp="1"/>
          </p:cNvSpPr>
          <p:nvPr>
            <p:ph type="title"/>
          </p:nvPr>
        </p:nvSpPr>
        <p:spPr/>
        <p:txBody>
          <a:bodyPr/>
          <a:lstStyle/>
          <a:p>
            <a:r>
              <a:rPr lang="en-US"/>
              <a:t>Facebook Own Posts | Scott</a:t>
            </a:r>
          </a:p>
        </p:txBody>
      </p:sp>
      <p:graphicFrame>
        <p:nvGraphicFramePr>
          <p:cNvPr id="6" name="Chart Placeholder 5">
            <a:extLst>
              <a:ext uri="{FF2B5EF4-FFF2-40B4-BE49-F238E27FC236}">
                <a16:creationId xmlns:a16="http://schemas.microsoft.com/office/drawing/2014/main" id="{46D21D6D-DD76-48F2-96F2-D13889AB7B12}"/>
              </a:ext>
            </a:extLst>
          </p:cNvPr>
          <p:cNvGraphicFramePr>
            <a:graphicFrameLocks noGrp="1"/>
          </p:cNvGraphicFramePr>
          <p:nvPr>
            <p:ph type="chart" sz="quarter" idx="13"/>
            <p:extLst>
              <p:ext uri="{D42A27DB-BD31-4B8C-83A1-F6EECF244321}">
                <p14:modId xmlns:p14="http://schemas.microsoft.com/office/powerpoint/2010/main" val="27579515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44ED20-29FE-482D-9021-4B9EE7B35E6B}"/>
              </a:ext>
            </a:extLst>
          </p:cNvPr>
          <p:cNvSpPr>
            <a:spLocks noGrp="1"/>
          </p:cNvSpPr>
          <p:nvPr>
            <p:ph type="body" sz="quarter" idx="14"/>
          </p:nvPr>
        </p:nvSpPr>
        <p:spPr/>
        <p:txBody>
          <a:bodyPr/>
          <a:lstStyle/>
          <a:p>
            <a:r>
              <a:rPr lang="en-US"/>
              <a:t>01/05/2021 - 31/05/2021</a:t>
            </a:r>
          </a:p>
        </p:txBody>
      </p:sp>
      <p:sp>
        <p:nvSpPr>
          <p:cNvPr id="5" name="Footer Placeholder 4">
            <a:extLst>
              <a:ext uri="{FF2B5EF4-FFF2-40B4-BE49-F238E27FC236}">
                <a16:creationId xmlns:a16="http://schemas.microsoft.com/office/drawing/2014/main" id="{421DEBFA-2798-4721-ACCA-4C1CF5635B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9499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BFF7D-FA5A-492D-8F6D-F2217A0F36A0}"/>
              </a:ext>
            </a:extLst>
          </p:cNvPr>
          <p:cNvSpPr>
            <a:spLocks noGrp="1"/>
          </p:cNvSpPr>
          <p:nvPr>
            <p:ph type="title"/>
          </p:nvPr>
        </p:nvSpPr>
        <p:spPr/>
        <p:txBody>
          <a:bodyPr/>
          <a:lstStyle/>
          <a:p>
            <a:r>
              <a:rPr lang="en-US"/>
              <a:t>Facebook Own Posts By Hour | Scott</a:t>
            </a:r>
          </a:p>
        </p:txBody>
      </p:sp>
      <p:graphicFrame>
        <p:nvGraphicFramePr>
          <p:cNvPr id="6" name="Chart Placeholder 5">
            <a:extLst>
              <a:ext uri="{FF2B5EF4-FFF2-40B4-BE49-F238E27FC236}">
                <a16:creationId xmlns:a16="http://schemas.microsoft.com/office/drawing/2014/main" id="{96A84BEA-704C-4171-A491-E191E0E678B7}"/>
              </a:ext>
            </a:extLst>
          </p:cNvPr>
          <p:cNvGraphicFramePr>
            <a:graphicFrameLocks noGrp="1"/>
          </p:cNvGraphicFramePr>
          <p:nvPr>
            <p:ph type="chart" sz="quarter" idx="13"/>
            <p:extLst>
              <p:ext uri="{D42A27DB-BD31-4B8C-83A1-F6EECF244321}">
                <p14:modId xmlns:p14="http://schemas.microsoft.com/office/powerpoint/2010/main" val="37990771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78CB3C-DB05-42E5-84D0-671291B70278}"/>
              </a:ext>
            </a:extLst>
          </p:cNvPr>
          <p:cNvSpPr>
            <a:spLocks noGrp="1"/>
          </p:cNvSpPr>
          <p:nvPr>
            <p:ph type="body" sz="quarter" idx="14"/>
          </p:nvPr>
        </p:nvSpPr>
        <p:spPr/>
        <p:txBody>
          <a:bodyPr/>
          <a:lstStyle/>
          <a:p>
            <a:r>
              <a:rPr lang="en-US"/>
              <a:t>01/05/2021 - 31/05/2021</a:t>
            </a:r>
          </a:p>
        </p:txBody>
      </p:sp>
      <p:sp>
        <p:nvSpPr>
          <p:cNvPr id="5" name="Footer Placeholder 4">
            <a:extLst>
              <a:ext uri="{FF2B5EF4-FFF2-40B4-BE49-F238E27FC236}">
                <a16:creationId xmlns:a16="http://schemas.microsoft.com/office/drawing/2014/main" id="{587438F5-3285-4694-9B2C-B741E64D6D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43586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47708-7D52-454E-9415-D8F3494E4F38}"/>
              </a:ext>
            </a:extLst>
          </p:cNvPr>
          <p:cNvSpPr>
            <a:spLocks noGrp="1"/>
          </p:cNvSpPr>
          <p:nvPr>
            <p:ph type="title"/>
          </p:nvPr>
        </p:nvSpPr>
        <p:spPr/>
        <p:txBody>
          <a:bodyPr/>
          <a:lstStyle/>
          <a:p>
            <a:r>
              <a:rPr lang="en-US"/>
              <a:t>Facebook Own Posts By Weekday | Scott</a:t>
            </a:r>
          </a:p>
        </p:txBody>
      </p:sp>
      <p:graphicFrame>
        <p:nvGraphicFramePr>
          <p:cNvPr id="6" name="Chart Placeholder 5">
            <a:extLst>
              <a:ext uri="{FF2B5EF4-FFF2-40B4-BE49-F238E27FC236}">
                <a16:creationId xmlns:a16="http://schemas.microsoft.com/office/drawing/2014/main" id="{8D607A2F-DB7C-4984-8CBB-F2C265581981}"/>
              </a:ext>
            </a:extLst>
          </p:cNvPr>
          <p:cNvGraphicFramePr>
            <a:graphicFrameLocks noGrp="1"/>
          </p:cNvGraphicFramePr>
          <p:nvPr>
            <p:ph type="chart" sz="quarter" idx="13"/>
            <p:extLst>
              <p:ext uri="{D42A27DB-BD31-4B8C-83A1-F6EECF244321}">
                <p14:modId xmlns:p14="http://schemas.microsoft.com/office/powerpoint/2010/main" val="41086538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6E0472-55DD-48D8-94F3-F907980DA402}"/>
              </a:ext>
            </a:extLst>
          </p:cNvPr>
          <p:cNvSpPr>
            <a:spLocks noGrp="1"/>
          </p:cNvSpPr>
          <p:nvPr>
            <p:ph type="body" sz="quarter" idx="14"/>
          </p:nvPr>
        </p:nvSpPr>
        <p:spPr/>
        <p:txBody>
          <a:bodyPr/>
          <a:lstStyle/>
          <a:p>
            <a:r>
              <a:rPr lang="en-US"/>
              <a:t>01/05/2021 - 31/05/2021</a:t>
            </a:r>
          </a:p>
        </p:txBody>
      </p:sp>
      <p:sp>
        <p:nvSpPr>
          <p:cNvPr id="5" name="Footer Placeholder 4">
            <a:extLst>
              <a:ext uri="{FF2B5EF4-FFF2-40B4-BE49-F238E27FC236}">
                <a16:creationId xmlns:a16="http://schemas.microsoft.com/office/drawing/2014/main" id="{901E0F16-E462-4C57-AEF6-5D140A84B7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54637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221B4-3DA2-477A-9AF1-A8708C893671}"/>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04741FC1-1FA6-4E30-975A-B3F34ADB4C3E}"/>
              </a:ext>
            </a:extLst>
          </p:cNvPr>
          <p:cNvGraphicFramePr>
            <a:graphicFrameLocks noGrp="1"/>
          </p:cNvGraphicFramePr>
          <p:nvPr>
            <p:ph type="chart" sz="quarter" idx="13"/>
            <p:extLst>
              <p:ext uri="{D42A27DB-BD31-4B8C-83A1-F6EECF244321}">
                <p14:modId xmlns:p14="http://schemas.microsoft.com/office/powerpoint/2010/main" val="22789765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1EF7BC-F9BD-4D5F-9A86-6D674E14F961}"/>
              </a:ext>
            </a:extLst>
          </p:cNvPr>
          <p:cNvSpPr>
            <a:spLocks noGrp="1"/>
          </p:cNvSpPr>
          <p:nvPr>
            <p:ph type="body" sz="quarter" idx="14"/>
          </p:nvPr>
        </p:nvSpPr>
        <p:spPr/>
        <p:txBody>
          <a:bodyPr/>
          <a:lstStyle/>
          <a:p>
            <a:r>
              <a:rPr lang="en-US"/>
              <a:t>01/05/2021 - 31/05/2021</a:t>
            </a:r>
          </a:p>
        </p:txBody>
      </p:sp>
      <p:sp>
        <p:nvSpPr>
          <p:cNvPr id="5" name="Footer Placeholder 4">
            <a:extLst>
              <a:ext uri="{FF2B5EF4-FFF2-40B4-BE49-F238E27FC236}">
                <a16:creationId xmlns:a16="http://schemas.microsoft.com/office/drawing/2014/main" id="{0AF3D48C-A716-4E24-A01E-80B6D8C495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02880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A759D-1FA6-48D3-892C-A830CB3933CD}"/>
              </a:ext>
            </a:extLst>
          </p:cNvPr>
          <p:cNvSpPr>
            <a:spLocks noGrp="1"/>
          </p:cNvSpPr>
          <p:nvPr>
            <p:ph type="title"/>
          </p:nvPr>
        </p:nvSpPr>
        <p:spPr/>
        <p:txBody>
          <a:bodyPr/>
          <a:lstStyle/>
          <a:p>
            <a:r>
              <a:rPr lang="en-US"/>
              <a:t>Facebook Post Type Distribution Per Profile | Scott</a:t>
            </a:r>
          </a:p>
        </p:txBody>
      </p:sp>
      <p:graphicFrame>
        <p:nvGraphicFramePr>
          <p:cNvPr id="6" name="Chart Placeholder 5">
            <a:extLst>
              <a:ext uri="{FF2B5EF4-FFF2-40B4-BE49-F238E27FC236}">
                <a16:creationId xmlns:a16="http://schemas.microsoft.com/office/drawing/2014/main" id="{1F6F46A0-D3DC-4C71-9238-4B51E8030D62}"/>
              </a:ext>
            </a:extLst>
          </p:cNvPr>
          <p:cNvGraphicFramePr>
            <a:graphicFrameLocks noGrp="1"/>
          </p:cNvGraphicFramePr>
          <p:nvPr>
            <p:ph type="chart" sz="quarter" idx="13"/>
            <p:extLst>
              <p:ext uri="{D42A27DB-BD31-4B8C-83A1-F6EECF244321}">
                <p14:modId xmlns:p14="http://schemas.microsoft.com/office/powerpoint/2010/main" val="8071103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FB26D2-CA89-4E67-A4FF-6C93B6BE5260}"/>
              </a:ext>
            </a:extLst>
          </p:cNvPr>
          <p:cNvSpPr>
            <a:spLocks noGrp="1"/>
          </p:cNvSpPr>
          <p:nvPr>
            <p:ph type="body" sz="quarter" idx="14"/>
          </p:nvPr>
        </p:nvSpPr>
        <p:spPr/>
        <p:txBody>
          <a:bodyPr/>
          <a:lstStyle/>
          <a:p>
            <a:r>
              <a:rPr lang="en-US"/>
              <a:t>01/05/2021 - 31/05/2021</a:t>
            </a:r>
          </a:p>
        </p:txBody>
      </p:sp>
      <p:sp>
        <p:nvSpPr>
          <p:cNvPr id="5" name="Footer Placeholder 4">
            <a:extLst>
              <a:ext uri="{FF2B5EF4-FFF2-40B4-BE49-F238E27FC236}">
                <a16:creationId xmlns:a16="http://schemas.microsoft.com/office/drawing/2014/main" id="{30DC944F-F30B-4131-ABEF-591A7108A8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92566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B2FD0-C5EE-4EF8-9BC9-23E99D89ADF0}"/>
              </a:ext>
            </a:extLst>
          </p:cNvPr>
          <p:cNvSpPr>
            <a:spLocks noGrp="1"/>
          </p:cNvSpPr>
          <p:nvPr>
            <p:ph type="title"/>
          </p:nvPr>
        </p:nvSpPr>
        <p:spPr/>
        <p:txBody>
          <a:bodyPr/>
          <a:lstStyle/>
          <a:p>
            <a:r>
              <a:rPr lang="en-US"/>
              <a:t>Facebook Interaction Rate By Weekday | Scott</a:t>
            </a:r>
          </a:p>
        </p:txBody>
      </p:sp>
      <p:graphicFrame>
        <p:nvGraphicFramePr>
          <p:cNvPr id="6" name="Chart Placeholder 5">
            <a:extLst>
              <a:ext uri="{FF2B5EF4-FFF2-40B4-BE49-F238E27FC236}">
                <a16:creationId xmlns:a16="http://schemas.microsoft.com/office/drawing/2014/main" id="{7C46DC89-3FD2-48F9-B3AB-FF8797F5E2EA}"/>
              </a:ext>
            </a:extLst>
          </p:cNvPr>
          <p:cNvGraphicFramePr>
            <a:graphicFrameLocks noGrp="1"/>
          </p:cNvGraphicFramePr>
          <p:nvPr>
            <p:ph type="chart" sz="quarter" idx="13"/>
            <p:extLst>
              <p:ext uri="{D42A27DB-BD31-4B8C-83A1-F6EECF244321}">
                <p14:modId xmlns:p14="http://schemas.microsoft.com/office/powerpoint/2010/main" val="34490254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8917CE-B411-40AA-89AA-E6396659208B}"/>
              </a:ext>
            </a:extLst>
          </p:cNvPr>
          <p:cNvSpPr>
            <a:spLocks noGrp="1"/>
          </p:cNvSpPr>
          <p:nvPr>
            <p:ph type="body" sz="quarter" idx="14"/>
          </p:nvPr>
        </p:nvSpPr>
        <p:spPr/>
        <p:txBody>
          <a:bodyPr/>
          <a:lstStyle/>
          <a:p>
            <a:r>
              <a:rPr lang="en-US"/>
              <a:t>01/05/2021 - 31/05/2021</a:t>
            </a:r>
          </a:p>
        </p:txBody>
      </p:sp>
      <p:sp>
        <p:nvSpPr>
          <p:cNvPr id="5" name="Footer Placeholder 4">
            <a:extLst>
              <a:ext uri="{FF2B5EF4-FFF2-40B4-BE49-F238E27FC236}">
                <a16:creationId xmlns:a16="http://schemas.microsoft.com/office/drawing/2014/main" id="{2D25D509-3A25-4CCC-BEA5-3CF8A284BE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14506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B1685-C776-4C66-A862-E7CB441F80E7}"/>
              </a:ext>
            </a:extLst>
          </p:cNvPr>
          <p:cNvSpPr>
            <a:spLocks noGrp="1"/>
          </p:cNvSpPr>
          <p:nvPr>
            <p:ph type="title"/>
          </p:nvPr>
        </p:nvSpPr>
        <p:spPr/>
        <p:txBody>
          <a:bodyPr/>
          <a:lstStyle/>
          <a:p>
            <a:r>
              <a:rPr lang="en-US"/>
              <a:t>Facebook Interaction Rate | Scott</a:t>
            </a:r>
          </a:p>
        </p:txBody>
      </p:sp>
      <p:graphicFrame>
        <p:nvGraphicFramePr>
          <p:cNvPr id="6" name="Chart Placeholder 5">
            <a:extLst>
              <a:ext uri="{FF2B5EF4-FFF2-40B4-BE49-F238E27FC236}">
                <a16:creationId xmlns:a16="http://schemas.microsoft.com/office/drawing/2014/main" id="{0140E9C5-A3F1-485B-B50B-0AC72DE9D942}"/>
              </a:ext>
            </a:extLst>
          </p:cNvPr>
          <p:cNvGraphicFramePr>
            <a:graphicFrameLocks noGrp="1"/>
          </p:cNvGraphicFramePr>
          <p:nvPr>
            <p:ph type="chart" sz="quarter" idx="13"/>
            <p:extLst>
              <p:ext uri="{D42A27DB-BD31-4B8C-83A1-F6EECF244321}">
                <p14:modId xmlns:p14="http://schemas.microsoft.com/office/powerpoint/2010/main" val="7817428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62DC18-8074-4907-9D98-AA9BCFD3B224}"/>
              </a:ext>
            </a:extLst>
          </p:cNvPr>
          <p:cNvSpPr>
            <a:spLocks noGrp="1"/>
          </p:cNvSpPr>
          <p:nvPr>
            <p:ph type="body" sz="quarter" idx="14"/>
          </p:nvPr>
        </p:nvSpPr>
        <p:spPr/>
        <p:txBody>
          <a:bodyPr/>
          <a:lstStyle/>
          <a:p>
            <a:r>
              <a:rPr lang="en-US"/>
              <a:t>01/05/2021 - 31/05/2021</a:t>
            </a:r>
          </a:p>
        </p:txBody>
      </p:sp>
      <p:sp>
        <p:nvSpPr>
          <p:cNvPr id="5" name="Footer Placeholder 4">
            <a:extLst>
              <a:ext uri="{FF2B5EF4-FFF2-40B4-BE49-F238E27FC236}">
                <a16:creationId xmlns:a16="http://schemas.microsoft.com/office/drawing/2014/main" id="{B9959FD2-E4BD-4A38-B8F2-34CB8B55A5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83075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20C75-8AD0-4A18-BE6F-DF229A6DEA4D}"/>
              </a:ext>
            </a:extLst>
          </p:cNvPr>
          <p:cNvSpPr>
            <a:spLocks noGrp="1"/>
          </p:cNvSpPr>
          <p:nvPr>
            <p:ph type="title"/>
          </p:nvPr>
        </p:nvSpPr>
        <p:spPr/>
        <p:txBody>
          <a:bodyPr/>
          <a:lstStyle/>
          <a:p>
            <a:r>
              <a:rPr lang="en-US"/>
              <a:t>Facebook Interaction Rate By Post Type | Scott</a:t>
            </a:r>
          </a:p>
        </p:txBody>
      </p:sp>
      <p:graphicFrame>
        <p:nvGraphicFramePr>
          <p:cNvPr id="6" name="Chart Placeholder 5">
            <a:extLst>
              <a:ext uri="{FF2B5EF4-FFF2-40B4-BE49-F238E27FC236}">
                <a16:creationId xmlns:a16="http://schemas.microsoft.com/office/drawing/2014/main" id="{13352A82-50B1-4DB3-8CBC-246AA2EA4552}"/>
              </a:ext>
            </a:extLst>
          </p:cNvPr>
          <p:cNvGraphicFramePr>
            <a:graphicFrameLocks noGrp="1"/>
          </p:cNvGraphicFramePr>
          <p:nvPr>
            <p:ph type="chart" sz="quarter" idx="13"/>
            <p:extLst>
              <p:ext uri="{D42A27DB-BD31-4B8C-83A1-F6EECF244321}">
                <p14:modId xmlns:p14="http://schemas.microsoft.com/office/powerpoint/2010/main" val="40905834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E4A246-DA28-4BDE-9B76-20D775BE3B90}"/>
              </a:ext>
            </a:extLst>
          </p:cNvPr>
          <p:cNvSpPr>
            <a:spLocks noGrp="1"/>
          </p:cNvSpPr>
          <p:nvPr>
            <p:ph type="body" sz="quarter" idx="14"/>
          </p:nvPr>
        </p:nvSpPr>
        <p:spPr/>
        <p:txBody>
          <a:bodyPr/>
          <a:lstStyle/>
          <a:p>
            <a:r>
              <a:rPr lang="en-US"/>
              <a:t>01/05/2021 - 31/05/2021</a:t>
            </a:r>
          </a:p>
        </p:txBody>
      </p:sp>
      <p:sp>
        <p:nvSpPr>
          <p:cNvPr id="5" name="Footer Placeholder 4">
            <a:extLst>
              <a:ext uri="{FF2B5EF4-FFF2-40B4-BE49-F238E27FC236}">
                <a16:creationId xmlns:a16="http://schemas.microsoft.com/office/drawing/2014/main" id="{1D26A3A2-084F-4C8F-B44A-7812EEC7E0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27779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9EFED-05B6-41C3-B382-3B98DCC57E86}"/>
              </a:ext>
            </a:extLst>
          </p:cNvPr>
          <p:cNvSpPr>
            <a:spLocks noGrp="1"/>
          </p:cNvSpPr>
          <p:nvPr>
            <p:ph type="title"/>
          </p:nvPr>
        </p:nvSpPr>
        <p:spPr/>
        <p:txBody>
          <a:bodyPr/>
          <a:lstStyle/>
          <a:p>
            <a:r>
              <a:rPr lang="en-US"/>
              <a:t>Facebook Interaction Rate By Hour | Scott</a:t>
            </a:r>
          </a:p>
        </p:txBody>
      </p:sp>
      <p:graphicFrame>
        <p:nvGraphicFramePr>
          <p:cNvPr id="6" name="Chart Placeholder 5">
            <a:extLst>
              <a:ext uri="{FF2B5EF4-FFF2-40B4-BE49-F238E27FC236}">
                <a16:creationId xmlns:a16="http://schemas.microsoft.com/office/drawing/2014/main" id="{F3DB2BB1-9B4A-4BF3-A607-A8CA06B50687}"/>
              </a:ext>
            </a:extLst>
          </p:cNvPr>
          <p:cNvGraphicFramePr>
            <a:graphicFrameLocks noGrp="1"/>
          </p:cNvGraphicFramePr>
          <p:nvPr>
            <p:ph type="chart" sz="quarter" idx="13"/>
            <p:extLst>
              <p:ext uri="{D42A27DB-BD31-4B8C-83A1-F6EECF244321}">
                <p14:modId xmlns:p14="http://schemas.microsoft.com/office/powerpoint/2010/main" val="20183811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FF4E8B-228F-44C0-BD77-A360CAFB2618}"/>
              </a:ext>
            </a:extLst>
          </p:cNvPr>
          <p:cNvSpPr>
            <a:spLocks noGrp="1"/>
          </p:cNvSpPr>
          <p:nvPr>
            <p:ph type="body" sz="quarter" idx="14"/>
          </p:nvPr>
        </p:nvSpPr>
        <p:spPr/>
        <p:txBody>
          <a:bodyPr/>
          <a:lstStyle/>
          <a:p>
            <a:r>
              <a:rPr lang="en-US"/>
              <a:t>01/05/2021 - 31/05/2021</a:t>
            </a:r>
          </a:p>
        </p:txBody>
      </p:sp>
      <p:sp>
        <p:nvSpPr>
          <p:cNvPr id="5" name="Footer Placeholder 4">
            <a:extLst>
              <a:ext uri="{FF2B5EF4-FFF2-40B4-BE49-F238E27FC236}">
                <a16:creationId xmlns:a16="http://schemas.microsoft.com/office/drawing/2014/main" id="{525FF7F2-EE6D-431E-9932-587B6279EA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27627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79A50-EFD6-4666-97A8-64CB021049B8}"/>
              </a:ext>
            </a:extLst>
          </p:cNvPr>
          <p:cNvSpPr>
            <a:spLocks noGrp="1"/>
          </p:cNvSpPr>
          <p:nvPr>
            <p:ph type="title"/>
          </p:nvPr>
        </p:nvSpPr>
        <p:spPr/>
        <p:txBody>
          <a:bodyPr/>
          <a:lstStyle/>
          <a:p>
            <a:r>
              <a:rPr lang="en-US"/>
              <a:t>Facebook Hashtag Detection | Scott</a:t>
            </a:r>
          </a:p>
        </p:txBody>
      </p:sp>
      <p:graphicFrame>
        <p:nvGraphicFramePr>
          <p:cNvPr id="5" name="Table Placeholder 4">
            <a:extLst>
              <a:ext uri="{FF2B5EF4-FFF2-40B4-BE49-F238E27FC236}">
                <a16:creationId xmlns:a16="http://schemas.microsoft.com/office/drawing/2014/main" id="{6455DDF6-16AA-4A29-9224-5473BE268743}"/>
              </a:ext>
            </a:extLst>
          </p:cNvPr>
          <p:cNvGraphicFramePr>
            <a:graphicFrameLocks noGrp="1"/>
          </p:cNvGraphicFramePr>
          <p:nvPr>
            <p:ph type="tbl" sz="quarter" idx="13"/>
            <p:extLst>
              <p:ext uri="{D42A27DB-BD31-4B8C-83A1-F6EECF244321}">
                <p14:modId xmlns:p14="http://schemas.microsoft.com/office/powerpoint/2010/main" val="402498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2301708"/>
                    </a:ext>
                  </a:extLst>
                </a:gridCol>
                <a:gridCol w="1152144">
                  <a:extLst>
                    <a:ext uri="{9D8B030D-6E8A-4147-A177-3AD203B41FA5}">
                      <a16:colId xmlns:a16="http://schemas.microsoft.com/office/drawing/2014/main" val="4152998633"/>
                    </a:ext>
                  </a:extLst>
                </a:gridCol>
                <a:gridCol w="1152144">
                  <a:extLst>
                    <a:ext uri="{9D8B030D-6E8A-4147-A177-3AD203B41FA5}">
                      <a16:colId xmlns:a16="http://schemas.microsoft.com/office/drawing/2014/main" val="713053074"/>
                    </a:ext>
                  </a:extLst>
                </a:gridCol>
                <a:gridCol w="1152144">
                  <a:extLst>
                    <a:ext uri="{9D8B030D-6E8A-4147-A177-3AD203B41FA5}">
                      <a16:colId xmlns:a16="http://schemas.microsoft.com/office/drawing/2014/main" val="2043236159"/>
                    </a:ext>
                  </a:extLst>
                </a:gridCol>
                <a:gridCol w="1152144">
                  <a:extLst>
                    <a:ext uri="{9D8B030D-6E8A-4147-A177-3AD203B41FA5}">
                      <a16:colId xmlns:a16="http://schemas.microsoft.com/office/drawing/2014/main" val="565706291"/>
                    </a:ext>
                  </a:extLst>
                </a:gridCol>
                <a:gridCol w="1152144">
                  <a:extLst>
                    <a:ext uri="{9D8B030D-6E8A-4147-A177-3AD203B41FA5}">
                      <a16:colId xmlns:a16="http://schemas.microsoft.com/office/drawing/2014/main" val="221334256"/>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1721222995"/>
                  </a:ext>
                </a:extLst>
              </a:tr>
              <a:tr h="370840">
                <a:tc>
                  <a:txBody>
                    <a:bodyPr/>
                    <a:lstStyle/>
                    <a:p>
                      <a:r>
                        <a:rPr lang="en-US" sz="1000"/>
                        <a:t>#racedtowin</a:t>
                      </a:r>
                    </a:p>
                  </a:txBody>
                  <a:tcPr/>
                </a:tc>
                <a:tc>
                  <a:txBody>
                    <a:bodyPr/>
                    <a:lstStyle/>
                    <a:p>
                      <a:r>
                        <a:rPr lang="en-US" sz="1000"/>
                        <a:t>24</a:t>
                      </a:r>
                    </a:p>
                  </a:txBody>
                  <a:tcPr/>
                </a:tc>
                <a:tc>
                  <a:txBody>
                    <a:bodyPr/>
                    <a:lstStyle/>
                    <a:p>
                      <a:r>
                        <a:rPr lang="en-US" sz="1000"/>
                        <a:t>32.75</a:t>
                      </a:r>
                    </a:p>
                  </a:txBody>
                  <a:tcPr/>
                </a:tc>
                <a:tc>
                  <a:txBody>
                    <a:bodyPr/>
                    <a:lstStyle/>
                    <a:p>
                      <a:r>
                        <a:rPr lang="en-US" sz="1000"/>
                        <a:t>0.91666666666667</a:t>
                      </a:r>
                    </a:p>
                  </a:txBody>
                  <a:tcPr/>
                </a:tc>
                <a:tc>
                  <a:txBody>
                    <a:bodyPr/>
                    <a:lstStyle/>
                    <a:p>
                      <a:r>
                        <a:rPr lang="en-US" sz="1000"/>
                        <a:t>1.8333333333333</a:t>
                      </a:r>
                    </a:p>
                  </a:txBody>
                  <a:tcPr/>
                </a:tc>
                <a:tc>
                  <a:txBody>
                    <a:bodyPr/>
                    <a:lstStyle/>
                    <a:p>
                      <a:r>
                        <a:rPr lang="en-US" sz="1000"/>
                        <a:t>35.5</a:t>
                      </a:r>
                    </a:p>
                  </a:txBody>
                  <a:tcPr/>
                </a:tc>
                <a:extLst>
                  <a:ext uri="{0D108BD9-81ED-4DB2-BD59-A6C34878D82A}">
                    <a16:rowId xmlns:a16="http://schemas.microsoft.com/office/drawing/2014/main" val="1317743275"/>
                  </a:ext>
                </a:extLst>
              </a:tr>
              <a:tr h="370840">
                <a:tc>
                  <a:txBody>
                    <a:bodyPr/>
                    <a:lstStyle/>
                    <a:p>
                      <a:r>
                        <a:rPr lang="en-US" sz="1000"/>
                        <a:t>#creemosenlasbicis</a:t>
                      </a:r>
                    </a:p>
                  </a:txBody>
                  <a:tcPr/>
                </a:tc>
                <a:tc>
                  <a:txBody>
                    <a:bodyPr/>
                    <a:lstStyle/>
                    <a:p>
                      <a:r>
                        <a:rPr lang="en-US" sz="1000"/>
                        <a:t>20</a:t>
                      </a:r>
                    </a:p>
                  </a:txBody>
                  <a:tcPr/>
                </a:tc>
                <a:tc>
                  <a:txBody>
                    <a:bodyPr/>
                    <a:lstStyle/>
                    <a:p>
                      <a:r>
                        <a:rPr lang="en-US" sz="1000"/>
                        <a:t>36.2</a:t>
                      </a:r>
                    </a:p>
                  </a:txBody>
                  <a:tcPr/>
                </a:tc>
                <a:tc>
                  <a:txBody>
                    <a:bodyPr/>
                    <a:lstStyle/>
                    <a:p>
                      <a:r>
                        <a:rPr lang="en-US" sz="1000"/>
                        <a:t>0.65</a:t>
                      </a:r>
                    </a:p>
                  </a:txBody>
                  <a:tcPr/>
                </a:tc>
                <a:tc>
                  <a:txBody>
                    <a:bodyPr/>
                    <a:lstStyle/>
                    <a:p>
                      <a:r>
                        <a:rPr lang="en-US" sz="1000"/>
                        <a:t>1.75</a:t>
                      </a:r>
                    </a:p>
                  </a:txBody>
                  <a:tcPr/>
                </a:tc>
                <a:tc>
                  <a:txBody>
                    <a:bodyPr/>
                    <a:lstStyle/>
                    <a:p>
                      <a:r>
                        <a:rPr lang="en-US" sz="1000"/>
                        <a:t>38.6</a:t>
                      </a:r>
                    </a:p>
                  </a:txBody>
                  <a:tcPr/>
                </a:tc>
                <a:extLst>
                  <a:ext uri="{0D108BD9-81ED-4DB2-BD59-A6C34878D82A}">
                    <a16:rowId xmlns:a16="http://schemas.microsoft.com/office/drawing/2014/main" val="3321966105"/>
                  </a:ext>
                </a:extLst>
              </a:tr>
              <a:tr h="370840">
                <a:tc>
                  <a:txBody>
                    <a:bodyPr/>
                    <a:lstStyle/>
                    <a:p>
                      <a:r>
                        <a:rPr lang="en-US" sz="1000"/>
                        <a:t>#SCOTTargentina</a:t>
                      </a:r>
                    </a:p>
                  </a:txBody>
                  <a:tcPr/>
                </a:tc>
                <a:tc>
                  <a:txBody>
                    <a:bodyPr/>
                    <a:lstStyle/>
                    <a:p>
                      <a:r>
                        <a:rPr lang="en-US" sz="1000"/>
                        <a:t>17</a:t>
                      </a:r>
                    </a:p>
                  </a:txBody>
                  <a:tcPr/>
                </a:tc>
                <a:tc>
                  <a:txBody>
                    <a:bodyPr/>
                    <a:lstStyle/>
                    <a:p>
                      <a:r>
                        <a:rPr lang="en-US" sz="1000"/>
                        <a:t>52.529411764706</a:t>
                      </a:r>
                    </a:p>
                  </a:txBody>
                  <a:tcPr/>
                </a:tc>
                <a:tc>
                  <a:txBody>
                    <a:bodyPr/>
                    <a:lstStyle/>
                    <a:p>
                      <a:r>
                        <a:rPr lang="en-US" sz="1000"/>
                        <a:t>2.8823529411765</a:t>
                      </a:r>
                    </a:p>
                  </a:txBody>
                  <a:tcPr/>
                </a:tc>
                <a:tc>
                  <a:txBody>
                    <a:bodyPr/>
                    <a:lstStyle/>
                    <a:p>
                      <a:r>
                        <a:rPr lang="en-US" sz="1000"/>
                        <a:t>1.7058823529412</a:t>
                      </a:r>
                    </a:p>
                  </a:txBody>
                  <a:tcPr/>
                </a:tc>
                <a:tc>
                  <a:txBody>
                    <a:bodyPr/>
                    <a:lstStyle/>
                    <a:p>
                      <a:r>
                        <a:rPr lang="en-US" sz="1000"/>
                        <a:t>57.117647058824</a:t>
                      </a:r>
                    </a:p>
                  </a:txBody>
                  <a:tcPr/>
                </a:tc>
                <a:extLst>
                  <a:ext uri="{0D108BD9-81ED-4DB2-BD59-A6C34878D82A}">
                    <a16:rowId xmlns:a16="http://schemas.microsoft.com/office/drawing/2014/main" val="1782546606"/>
                  </a:ext>
                </a:extLst>
              </a:tr>
              <a:tr h="370840">
                <a:tc>
                  <a:txBody>
                    <a:bodyPr/>
                    <a:lstStyle/>
                    <a:p>
                      <a:r>
                        <a:rPr lang="en-US" sz="1000"/>
                        <a:t>#SCOTTbikes</a:t>
                      </a:r>
                    </a:p>
                  </a:txBody>
                  <a:tcPr/>
                </a:tc>
                <a:tc>
                  <a:txBody>
                    <a:bodyPr/>
                    <a:lstStyle/>
                    <a:p>
                      <a:r>
                        <a:rPr lang="en-US" sz="1000"/>
                        <a:t>17</a:t>
                      </a:r>
                    </a:p>
                  </a:txBody>
                  <a:tcPr/>
                </a:tc>
                <a:tc>
                  <a:txBody>
                    <a:bodyPr/>
                    <a:lstStyle/>
                    <a:p>
                      <a:r>
                        <a:rPr lang="en-US" sz="1000"/>
                        <a:t>52.529411764706</a:t>
                      </a:r>
                    </a:p>
                  </a:txBody>
                  <a:tcPr/>
                </a:tc>
                <a:tc>
                  <a:txBody>
                    <a:bodyPr/>
                    <a:lstStyle/>
                    <a:p>
                      <a:r>
                        <a:rPr lang="en-US" sz="1000"/>
                        <a:t>2.8823529411765</a:t>
                      </a:r>
                    </a:p>
                  </a:txBody>
                  <a:tcPr/>
                </a:tc>
                <a:tc>
                  <a:txBody>
                    <a:bodyPr/>
                    <a:lstStyle/>
                    <a:p>
                      <a:r>
                        <a:rPr lang="en-US" sz="1000"/>
                        <a:t>1.7058823529412</a:t>
                      </a:r>
                    </a:p>
                  </a:txBody>
                  <a:tcPr/>
                </a:tc>
                <a:tc>
                  <a:txBody>
                    <a:bodyPr/>
                    <a:lstStyle/>
                    <a:p>
                      <a:r>
                        <a:rPr lang="en-US" sz="1000"/>
                        <a:t>57.117647058824</a:t>
                      </a:r>
                    </a:p>
                  </a:txBody>
                  <a:tcPr/>
                </a:tc>
                <a:extLst>
                  <a:ext uri="{0D108BD9-81ED-4DB2-BD59-A6C34878D82A}">
                    <a16:rowId xmlns:a16="http://schemas.microsoft.com/office/drawing/2014/main" val="4168535369"/>
                  </a:ext>
                </a:extLst>
              </a:tr>
              <a:tr h="370840">
                <a:tc>
                  <a:txBody>
                    <a:bodyPr/>
                    <a:lstStyle/>
                    <a:p>
                      <a:r>
                        <a:rPr lang="en-US" sz="1000"/>
                        <a:t>#GoOutside</a:t>
                      </a:r>
                    </a:p>
                  </a:txBody>
                  <a:tcPr/>
                </a:tc>
                <a:tc>
                  <a:txBody>
                    <a:bodyPr/>
                    <a:lstStyle/>
                    <a:p>
                      <a:r>
                        <a:rPr lang="en-US" sz="1000"/>
                        <a:t>17</a:t>
                      </a:r>
                    </a:p>
                  </a:txBody>
                  <a:tcPr/>
                </a:tc>
                <a:tc>
                  <a:txBody>
                    <a:bodyPr/>
                    <a:lstStyle/>
                    <a:p>
                      <a:r>
                        <a:rPr lang="en-US" sz="1000"/>
                        <a:t>42.588235294118</a:t>
                      </a:r>
                    </a:p>
                  </a:txBody>
                  <a:tcPr/>
                </a:tc>
                <a:tc>
                  <a:txBody>
                    <a:bodyPr/>
                    <a:lstStyle/>
                    <a:p>
                      <a:r>
                        <a:rPr lang="en-US" sz="1000"/>
                        <a:t>1.1764705882353</a:t>
                      </a:r>
                    </a:p>
                  </a:txBody>
                  <a:tcPr/>
                </a:tc>
                <a:tc>
                  <a:txBody>
                    <a:bodyPr/>
                    <a:lstStyle/>
                    <a:p>
                      <a:r>
                        <a:rPr lang="en-US" sz="1000"/>
                        <a:t>4.9411764705882</a:t>
                      </a:r>
                    </a:p>
                  </a:txBody>
                  <a:tcPr/>
                </a:tc>
                <a:tc>
                  <a:txBody>
                    <a:bodyPr/>
                    <a:lstStyle/>
                    <a:p>
                      <a:r>
                        <a:rPr lang="en-US" sz="1000"/>
                        <a:t>48.705882352941</a:t>
                      </a:r>
                    </a:p>
                  </a:txBody>
                  <a:tcPr/>
                </a:tc>
                <a:extLst>
                  <a:ext uri="{0D108BD9-81ED-4DB2-BD59-A6C34878D82A}">
                    <a16:rowId xmlns:a16="http://schemas.microsoft.com/office/drawing/2014/main" val="634542323"/>
                  </a:ext>
                </a:extLst>
              </a:tr>
              <a:tr h="370840">
                <a:tc>
                  <a:txBody>
                    <a:bodyPr/>
                    <a:lstStyle/>
                    <a:p>
                      <a:r>
                        <a:rPr lang="en-US" sz="1000"/>
                        <a:t>#RacedToWin</a:t>
                      </a:r>
                    </a:p>
                  </a:txBody>
                  <a:tcPr/>
                </a:tc>
                <a:tc>
                  <a:txBody>
                    <a:bodyPr/>
                    <a:lstStyle/>
                    <a:p>
                      <a:r>
                        <a:rPr lang="en-US" sz="1000"/>
                        <a:t>16</a:t>
                      </a:r>
                    </a:p>
                  </a:txBody>
                  <a:tcPr/>
                </a:tc>
                <a:tc>
                  <a:txBody>
                    <a:bodyPr/>
                    <a:lstStyle/>
                    <a:p>
                      <a:r>
                        <a:rPr lang="en-US" sz="1000"/>
                        <a:t>44.125</a:t>
                      </a:r>
                    </a:p>
                  </a:txBody>
                  <a:tcPr/>
                </a:tc>
                <a:tc>
                  <a:txBody>
                    <a:bodyPr/>
                    <a:lstStyle/>
                    <a:p>
                      <a:r>
                        <a:rPr lang="en-US" sz="1000"/>
                        <a:t>1.25</a:t>
                      </a:r>
                    </a:p>
                  </a:txBody>
                  <a:tcPr/>
                </a:tc>
                <a:tc>
                  <a:txBody>
                    <a:bodyPr/>
                    <a:lstStyle/>
                    <a:p>
                      <a:r>
                        <a:rPr lang="en-US" sz="1000"/>
                        <a:t>5.1875</a:t>
                      </a:r>
                    </a:p>
                  </a:txBody>
                  <a:tcPr/>
                </a:tc>
                <a:tc>
                  <a:txBody>
                    <a:bodyPr/>
                    <a:lstStyle/>
                    <a:p>
                      <a:r>
                        <a:rPr lang="en-US" sz="1000"/>
                        <a:t>50.5625</a:t>
                      </a:r>
                    </a:p>
                  </a:txBody>
                  <a:tcPr/>
                </a:tc>
                <a:extLst>
                  <a:ext uri="{0D108BD9-81ED-4DB2-BD59-A6C34878D82A}">
                    <a16:rowId xmlns:a16="http://schemas.microsoft.com/office/drawing/2014/main" val="1802000407"/>
                  </a:ext>
                </a:extLst>
              </a:tr>
              <a:tr h="370840">
                <a:tc>
                  <a:txBody>
                    <a:bodyPr/>
                    <a:lstStyle/>
                    <a:p>
                      <a:r>
                        <a:rPr lang="en-US" sz="1000"/>
                        <a:t>#trekbikes</a:t>
                      </a:r>
                    </a:p>
                  </a:txBody>
                  <a:tcPr/>
                </a:tc>
                <a:tc>
                  <a:txBody>
                    <a:bodyPr/>
                    <a:lstStyle/>
                    <a:p>
                      <a:r>
                        <a:rPr lang="en-US" sz="1000"/>
                        <a:t>12</a:t>
                      </a:r>
                    </a:p>
                  </a:txBody>
                  <a:tcPr/>
                </a:tc>
                <a:tc>
                  <a:txBody>
                    <a:bodyPr/>
                    <a:lstStyle/>
                    <a:p>
                      <a:r>
                        <a:rPr lang="en-US" sz="1000"/>
                        <a:t>32.75</a:t>
                      </a:r>
                    </a:p>
                  </a:txBody>
                  <a:tcPr/>
                </a:tc>
                <a:tc>
                  <a:txBody>
                    <a:bodyPr/>
                    <a:lstStyle/>
                    <a:p>
                      <a:r>
                        <a:rPr lang="en-US" sz="1000"/>
                        <a:t>0.91666666666667</a:t>
                      </a:r>
                    </a:p>
                  </a:txBody>
                  <a:tcPr/>
                </a:tc>
                <a:tc>
                  <a:txBody>
                    <a:bodyPr/>
                    <a:lstStyle/>
                    <a:p>
                      <a:r>
                        <a:rPr lang="en-US" sz="1000"/>
                        <a:t>1.8333333333333</a:t>
                      </a:r>
                    </a:p>
                  </a:txBody>
                  <a:tcPr/>
                </a:tc>
                <a:tc>
                  <a:txBody>
                    <a:bodyPr/>
                    <a:lstStyle/>
                    <a:p>
                      <a:r>
                        <a:rPr lang="en-US" sz="1000"/>
                        <a:t>35.5</a:t>
                      </a:r>
                    </a:p>
                  </a:txBody>
                  <a:tcPr/>
                </a:tc>
                <a:extLst>
                  <a:ext uri="{0D108BD9-81ED-4DB2-BD59-A6C34878D82A}">
                    <a16:rowId xmlns:a16="http://schemas.microsoft.com/office/drawing/2014/main" val="1556246936"/>
                  </a:ext>
                </a:extLst>
              </a:tr>
              <a:tr h="370840">
                <a:tc>
                  <a:txBody>
                    <a:bodyPr/>
                    <a:lstStyle/>
                    <a:p>
                      <a:r>
                        <a:rPr lang="en-US" sz="1000"/>
                        <a:t>#trekargentina</a:t>
                      </a:r>
                    </a:p>
                  </a:txBody>
                  <a:tcPr/>
                </a:tc>
                <a:tc>
                  <a:txBody>
                    <a:bodyPr/>
                    <a:lstStyle/>
                    <a:p>
                      <a:r>
                        <a:rPr lang="en-US" sz="1000"/>
                        <a:t>12</a:t>
                      </a:r>
                    </a:p>
                  </a:txBody>
                  <a:tcPr/>
                </a:tc>
                <a:tc>
                  <a:txBody>
                    <a:bodyPr/>
                    <a:lstStyle/>
                    <a:p>
                      <a:r>
                        <a:rPr lang="en-US" sz="1000"/>
                        <a:t>32.75</a:t>
                      </a:r>
                    </a:p>
                  </a:txBody>
                  <a:tcPr/>
                </a:tc>
                <a:tc>
                  <a:txBody>
                    <a:bodyPr/>
                    <a:lstStyle/>
                    <a:p>
                      <a:r>
                        <a:rPr lang="en-US" sz="1000"/>
                        <a:t>0.91666666666667</a:t>
                      </a:r>
                    </a:p>
                  </a:txBody>
                  <a:tcPr/>
                </a:tc>
                <a:tc>
                  <a:txBody>
                    <a:bodyPr/>
                    <a:lstStyle/>
                    <a:p>
                      <a:r>
                        <a:rPr lang="en-US" sz="1000"/>
                        <a:t>1.8333333333333</a:t>
                      </a:r>
                    </a:p>
                  </a:txBody>
                  <a:tcPr/>
                </a:tc>
                <a:tc>
                  <a:txBody>
                    <a:bodyPr/>
                    <a:lstStyle/>
                    <a:p>
                      <a:r>
                        <a:rPr lang="en-US" sz="1000"/>
                        <a:t>35.5</a:t>
                      </a:r>
                    </a:p>
                  </a:txBody>
                  <a:tcPr/>
                </a:tc>
                <a:extLst>
                  <a:ext uri="{0D108BD9-81ED-4DB2-BD59-A6C34878D82A}">
                    <a16:rowId xmlns:a16="http://schemas.microsoft.com/office/drawing/2014/main" val="677391340"/>
                  </a:ext>
                </a:extLst>
              </a:tr>
              <a:tr h="370840">
                <a:tc>
                  <a:txBody>
                    <a:bodyPr/>
                    <a:lstStyle/>
                    <a:p>
                      <a:r>
                        <a:rPr lang="en-US" sz="1000"/>
                        <a:t>#bontragerargentina</a:t>
                      </a:r>
                    </a:p>
                  </a:txBody>
                  <a:tcPr/>
                </a:tc>
                <a:tc>
                  <a:txBody>
                    <a:bodyPr/>
                    <a:lstStyle/>
                    <a:p>
                      <a:r>
                        <a:rPr lang="en-US" sz="1000"/>
                        <a:t>12</a:t>
                      </a:r>
                    </a:p>
                  </a:txBody>
                  <a:tcPr/>
                </a:tc>
                <a:tc>
                  <a:txBody>
                    <a:bodyPr/>
                    <a:lstStyle/>
                    <a:p>
                      <a:r>
                        <a:rPr lang="en-US" sz="1000"/>
                        <a:t>32.75</a:t>
                      </a:r>
                    </a:p>
                  </a:txBody>
                  <a:tcPr/>
                </a:tc>
                <a:tc>
                  <a:txBody>
                    <a:bodyPr/>
                    <a:lstStyle/>
                    <a:p>
                      <a:r>
                        <a:rPr lang="en-US" sz="1000"/>
                        <a:t>0.91666666666667</a:t>
                      </a:r>
                    </a:p>
                  </a:txBody>
                  <a:tcPr/>
                </a:tc>
                <a:tc>
                  <a:txBody>
                    <a:bodyPr/>
                    <a:lstStyle/>
                    <a:p>
                      <a:r>
                        <a:rPr lang="en-US" sz="1000"/>
                        <a:t>1.8333333333333</a:t>
                      </a:r>
                    </a:p>
                  </a:txBody>
                  <a:tcPr/>
                </a:tc>
                <a:tc>
                  <a:txBody>
                    <a:bodyPr/>
                    <a:lstStyle/>
                    <a:p>
                      <a:r>
                        <a:rPr lang="en-US" sz="1000"/>
                        <a:t>35.5</a:t>
                      </a:r>
                    </a:p>
                  </a:txBody>
                  <a:tcPr/>
                </a:tc>
                <a:extLst>
                  <a:ext uri="{0D108BD9-81ED-4DB2-BD59-A6C34878D82A}">
                    <a16:rowId xmlns:a16="http://schemas.microsoft.com/office/drawing/2014/main" val="2938869733"/>
                  </a:ext>
                </a:extLst>
              </a:tr>
              <a:tr h="370840">
                <a:tc>
                  <a:txBody>
                    <a:bodyPr/>
                    <a:lstStyle/>
                    <a:p>
                      <a:r>
                        <a:rPr lang="en-US" sz="1000"/>
                        <a:t>#gooutside</a:t>
                      </a:r>
                    </a:p>
                  </a:txBody>
                  <a:tcPr/>
                </a:tc>
                <a:tc>
                  <a:txBody>
                    <a:bodyPr/>
                    <a:lstStyle/>
                    <a:p>
                      <a:r>
                        <a:rPr lang="en-US" sz="1000"/>
                        <a:t>12</a:t>
                      </a:r>
                    </a:p>
                  </a:txBody>
                  <a:tcPr/>
                </a:tc>
                <a:tc>
                  <a:txBody>
                    <a:bodyPr/>
                    <a:lstStyle/>
                    <a:p>
                      <a:r>
                        <a:rPr lang="en-US" sz="1000"/>
                        <a:t>32.75</a:t>
                      </a:r>
                    </a:p>
                  </a:txBody>
                  <a:tcPr/>
                </a:tc>
                <a:tc>
                  <a:txBody>
                    <a:bodyPr/>
                    <a:lstStyle/>
                    <a:p>
                      <a:r>
                        <a:rPr lang="en-US" sz="1000"/>
                        <a:t>0.91666666666667</a:t>
                      </a:r>
                    </a:p>
                  </a:txBody>
                  <a:tcPr/>
                </a:tc>
                <a:tc>
                  <a:txBody>
                    <a:bodyPr/>
                    <a:lstStyle/>
                    <a:p>
                      <a:r>
                        <a:rPr lang="en-US" sz="1000"/>
                        <a:t>1.8333333333333</a:t>
                      </a:r>
                    </a:p>
                  </a:txBody>
                  <a:tcPr/>
                </a:tc>
                <a:tc>
                  <a:txBody>
                    <a:bodyPr/>
                    <a:lstStyle/>
                    <a:p>
                      <a:r>
                        <a:rPr lang="en-US" sz="1000"/>
                        <a:t>35.5</a:t>
                      </a:r>
                    </a:p>
                  </a:txBody>
                  <a:tcPr/>
                </a:tc>
                <a:extLst>
                  <a:ext uri="{0D108BD9-81ED-4DB2-BD59-A6C34878D82A}">
                    <a16:rowId xmlns:a16="http://schemas.microsoft.com/office/drawing/2014/main" val="2870427817"/>
                  </a:ext>
                </a:extLst>
              </a:tr>
            </a:tbl>
          </a:graphicData>
        </a:graphic>
      </p:graphicFrame>
      <p:sp>
        <p:nvSpPr>
          <p:cNvPr id="4" name="Text Placeholder 3">
            <a:extLst>
              <a:ext uri="{FF2B5EF4-FFF2-40B4-BE49-F238E27FC236}">
                <a16:creationId xmlns:a16="http://schemas.microsoft.com/office/drawing/2014/main" id="{E127BD3C-A945-4AA3-B243-CBDE5135CBCA}"/>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5844429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FB77D-8313-4CBD-9E43-A665C7EDA80D}"/>
              </a:ext>
            </a:extLst>
          </p:cNvPr>
          <p:cNvSpPr>
            <a:spLocks noGrp="1"/>
          </p:cNvSpPr>
          <p:nvPr>
            <p:ph type="title"/>
          </p:nvPr>
        </p:nvSpPr>
        <p:spPr/>
        <p:txBody>
          <a:bodyPr/>
          <a:lstStyle/>
          <a:p>
            <a:r>
              <a:rPr lang="en-US"/>
              <a:t>Facebook Post Table + Reactions | Scott - 1 of 21</a:t>
            </a:r>
          </a:p>
        </p:txBody>
      </p:sp>
      <p:graphicFrame>
        <p:nvGraphicFramePr>
          <p:cNvPr id="5" name="Table Placeholder 4">
            <a:extLst>
              <a:ext uri="{FF2B5EF4-FFF2-40B4-BE49-F238E27FC236}">
                <a16:creationId xmlns:a16="http://schemas.microsoft.com/office/drawing/2014/main" id="{0DC908A7-BADD-41CE-A889-405E08024071}"/>
              </a:ext>
            </a:extLst>
          </p:cNvPr>
          <p:cNvGraphicFramePr>
            <a:graphicFrameLocks noGrp="1"/>
          </p:cNvGraphicFramePr>
          <p:nvPr>
            <p:ph type="tbl" sz="quarter" idx="13"/>
            <p:extLst>
              <p:ext uri="{D42A27DB-BD31-4B8C-83A1-F6EECF244321}">
                <p14:modId xmlns:p14="http://schemas.microsoft.com/office/powerpoint/2010/main" val="3483587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63750775"/>
                    </a:ext>
                  </a:extLst>
                </a:gridCol>
                <a:gridCol w="493776">
                  <a:extLst>
                    <a:ext uri="{9D8B030D-6E8A-4147-A177-3AD203B41FA5}">
                      <a16:colId xmlns:a16="http://schemas.microsoft.com/office/drawing/2014/main" val="2042143065"/>
                    </a:ext>
                  </a:extLst>
                </a:gridCol>
                <a:gridCol w="493776">
                  <a:extLst>
                    <a:ext uri="{9D8B030D-6E8A-4147-A177-3AD203B41FA5}">
                      <a16:colId xmlns:a16="http://schemas.microsoft.com/office/drawing/2014/main" val="1468627685"/>
                    </a:ext>
                  </a:extLst>
                </a:gridCol>
                <a:gridCol w="493776">
                  <a:extLst>
                    <a:ext uri="{9D8B030D-6E8A-4147-A177-3AD203B41FA5}">
                      <a16:colId xmlns:a16="http://schemas.microsoft.com/office/drawing/2014/main" val="3407455439"/>
                    </a:ext>
                  </a:extLst>
                </a:gridCol>
                <a:gridCol w="493776">
                  <a:extLst>
                    <a:ext uri="{9D8B030D-6E8A-4147-A177-3AD203B41FA5}">
                      <a16:colId xmlns:a16="http://schemas.microsoft.com/office/drawing/2014/main" val="1223779564"/>
                    </a:ext>
                  </a:extLst>
                </a:gridCol>
                <a:gridCol w="493776">
                  <a:extLst>
                    <a:ext uri="{9D8B030D-6E8A-4147-A177-3AD203B41FA5}">
                      <a16:colId xmlns:a16="http://schemas.microsoft.com/office/drawing/2014/main" val="1623618202"/>
                    </a:ext>
                  </a:extLst>
                </a:gridCol>
                <a:gridCol w="493776">
                  <a:extLst>
                    <a:ext uri="{9D8B030D-6E8A-4147-A177-3AD203B41FA5}">
                      <a16:colId xmlns:a16="http://schemas.microsoft.com/office/drawing/2014/main" val="3001435871"/>
                    </a:ext>
                  </a:extLst>
                </a:gridCol>
                <a:gridCol w="493776">
                  <a:extLst>
                    <a:ext uri="{9D8B030D-6E8A-4147-A177-3AD203B41FA5}">
                      <a16:colId xmlns:a16="http://schemas.microsoft.com/office/drawing/2014/main" val="1885062647"/>
                    </a:ext>
                  </a:extLst>
                </a:gridCol>
                <a:gridCol w="493776">
                  <a:extLst>
                    <a:ext uri="{9D8B030D-6E8A-4147-A177-3AD203B41FA5}">
                      <a16:colId xmlns:a16="http://schemas.microsoft.com/office/drawing/2014/main" val="4283664940"/>
                    </a:ext>
                  </a:extLst>
                </a:gridCol>
                <a:gridCol w="493776">
                  <a:extLst>
                    <a:ext uri="{9D8B030D-6E8A-4147-A177-3AD203B41FA5}">
                      <a16:colId xmlns:a16="http://schemas.microsoft.com/office/drawing/2014/main" val="2751001436"/>
                    </a:ext>
                  </a:extLst>
                </a:gridCol>
                <a:gridCol w="493776">
                  <a:extLst>
                    <a:ext uri="{9D8B030D-6E8A-4147-A177-3AD203B41FA5}">
                      <a16:colId xmlns:a16="http://schemas.microsoft.com/office/drawing/2014/main" val="2495345780"/>
                    </a:ext>
                  </a:extLst>
                </a:gridCol>
                <a:gridCol w="493776">
                  <a:extLst>
                    <a:ext uri="{9D8B030D-6E8A-4147-A177-3AD203B41FA5}">
                      <a16:colId xmlns:a16="http://schemas.microsoft.com/office/drawing/2014/main" val="2073091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362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- 2021-05-31 17:25:46</a:t>
                      </a:r>
                      <a:r>
                        <a:rPr kumimoji="0" lang="en-US" sz="1000" b="0" i="0" u="none" strike="noStrike" kern="1200" cap="none" spc="0" normalizeH="0" baseline="0" noProof="0">
                          <a:ln>
                            <a:noFill/>
                          </a:ln>
                          <a:solidFill>
                            <a:prstClr val="black"/>
                          </a:solidFill>
                          <a:effectLst/>
                          <a:uLnTx/>
                          <a:uFillTx/>
                          <a:latin typeface="+mn-lt"/>
                          <a:ea typeface="+mn-ea"/>
                          <a:cs typeface="+mn-cs"/>
                        </a:rPr>
                        <a:t>
 ¿Título para la foto de la #Procaliber de @alvaritomacias ?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63119968"/>
                  </a:ext>
                </a:extLst>
              </a:tr>
            </a:tbl>
          </a:graphicData>
        </a:graphic>
      </p:graphicFrame>
      <p:sp>
        <p:nvSpPr>
          <p:cNvPr id="4" name="Text Placeholder 3">
            <a:extLst>
              <a:ext uri="{FF2B5EF4-FFF2-40B4-BE49-F238E27FC236}">
                <a16:creationId xmlns:a16="http://schemas.microsoft.com/office/drawing/2014/main" id="{9A7F43C0-F6AE-4FDC-B315-E79E3062CCE9}"/>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22571472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A9C35-011E-45AF-96B4-43FBB3322303}"/>
              </a:ext>
            </a:extLst>
          </p:cNvPr>
          <p:cNvSpPr>
            <a:spLocks noGrp="1"/>
          </p:cNvSpPr>
          <p:nvPr>
            <p:ph type="title"/>
          </p:nvPr>
        </p:nvSpPr>
        <p:spPr/>
        <p:txBody>
          <a:bodyPr/>
          <a:lstStyle/>
          <a:p>
            <a:r>
              <a:rPr lang="en-US"/>
              <a:t>Facebook Post Table + Reactions | Scott - 2 of 21</a:t>
            </a:r>
          </a:p>
        </p:txBody>
      </p:sp>
      <p:graphicFrame>
        <p:nvGraphicFramePr>
          <p:cNvPr id="5" name="Table Placeholder 4">
            <a:extLst>
              <a:ext uri="{FF2B5EF4-FFF2-40B4-BE49-F238E27FC236}">
                <a16:creationId xmlns:a16="http://schemas.microsoft.com/office/drawing/2014/main" id="{00C770DF-0409-49C2-8D18-6667CA221E93}"/>
              </a:ext>
            </a:extLst>
          </p:cNvPr>
          <p:cNvGraphicFramePr>
            <a:graphicFrameLocks noGrp="1"/>
          </p:cNvGraphicFramePr>
          <p:nvPr>
            <p:ph type="tbl" sz="quarter" idx="13"/>
            <p:extLst>
              <p:ext uri="{D42A27DB-BD31-4B8C-83A1-F6EECF244321}">
                <p14:modId xmlns:p14="http://schemas.microsoft.com/office/powerpoint/2010/main" val="597336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57633106"/>
                    </a:ext>
                  </a:extLst>
                </a:gridCol>
                <a:gridCol w="493776">
                  <a:extLst>
                    <a:ext uri="{9D8B030D-6E8A-4147-A177-3AD203B41FA5}">
                      <a16:colId xmlns:a16="http://schemas.microsoft.com/office/drawing/2014/main" val="140499114"/>
                    </a:ext>
                  </a:extLst>
                </a:gridCol>
                <a:gridCol w="493776">
                  <a:extLst>
                    <a:ext uri="{9D8B030D-6E8A-4147-A177-3AD203B41FA5}">
                      <a16:colId xmlns:a16="http://schemas.microsoft.com/office/drawing/2014/main" val="2904137977"/>
                    </a:ext>
                  </a:extLst>
                </a:gridCol>
                <a:gridCol w="493776">
                  <a:extLst>
                    <a:ext uri="{9D8B030D-6E8A-4147-A177-3AD203B41FA5}">
                      <a16:colId xmlns:a16="http://schemas.microsoft.com/office/drawing/2014/main" val="2265460876"/>
                    </a:ext>
                  </a:extLst>
                </a:gridCol>
                <a:gridCol w="493776">
                  <a:extLst>
                    <a:ext uri="{9D8B030D-6E8A-4147-A177-3AD203B41FA5}">
                      <a16:colId xmlns:a16="http://schemas.microsoft.com/office/drawing/2014/main" val="1432984928"/>
                    </a:ext>
                  </a:extLst>
                </a:gridCol>
                <a:gridCol w="493776">
                  <a:extLst>
                    <a:ext uri="{9D8B030D-6E8A-4147-A177-3AD203B41FA5}">
                      <a16:colId xmlns:a16="http://schemas.microsoft.com/office/drawing/2014/main" val="4272320401"/>
                    </a:ext>
                  </a:extLst>
                </a:gridCol>
                <a:gridCol w="493776">
                  <a:extLst>
                    <a:ext uri="{9D8B030D-6E8A-4147-A177-3AD203B41FA5}">
                      <a16:colId xmlns:a16="http://schemas.microsoft.com/office/drawing/2014/main" val="1169181229"/>
                    </a:ext>
                  </a:extLst>
                </a:gridCol>
                <a:gridCol w="493776">
                  <a:extLst>
                    <a:ext uri="{9D8B030D-6E8A-4147-A177-3AD203B41FA5}">
                      <a16:colId xmlns:a16="http://schemas.microsoft.com/office/drawing/2014/main" val="3291072548"/>
                    </a:ext>
                  </a:extLst>
                </a:gridCol>
                <a:gridCol w="493776">
                  <a:extLst>
                    <a:ext uri="{9D8B030D-6E8A-4147-A177-3AD203B41FA5}">
                      <a16:colId xmlns:a16="http://schemas.microsoft.com/office/drawing/2014/main" val="2385467327"/>
                    </a:ext>
                  </a:extLst>
                </a:gridCol>
                <a:gridCol w="493776">
                  <a:extLst>
                    <a:ext uri="{9D8B030D-6E8A-4147-A177-3AD203B41FA5}">
                      <a16:colId xmlns:a16="http://schemas.microsoft.com/office/drawing/2014/main" val="2947346918"/>
                    </a:ext>
                  </a:extLst>
                </a:gridCol>
                <a:gridCol w="493776">
                  <a:extLst>
                    <a:ext uri="{9D8B030D-6E8A-4147-A177-3AD203B41FA5}">
                      <a16:colId xmlns:a16="http://schemas.microsoft.com/office/drawing/2014/main" val="1096449738"/>
                    </a:ext>
                  </a:extLst>
                </a:gridCol>
                <a:gridCol w="493776">
                  <a:extLst>
                    <a:ext uri="{9D8B030D-6E8A-4147-A177-3AD203B41FA5}">
                      <a16:colId xmlns:a16="http://schemas.microsoft.com/office/drawing/2014/main" val="905979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83615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- 2021-05-28 18:33:43</a:t>
                      </a:r>
                      <a:r>
                        <a:rPr kumimoji="0" lang="en-US" sz="1000" b="0" i="0" u="none" strike="noStrike" kern="1200" cap="none" spc="0" normalizeH="0" baseline="0" noProof="0">
                          <a:ln>
                            <a:noFill/>
                          </a:ln>
                          <a:solidFill>
                            <a:prstClr val="black"/>
                          </a:solidFill>
                          <a:effectLst/>
                          <a:uLnTx/>
                          <a:uFillTx/>
                          <a:latin typeface="+mn-lt"/>
                          <a:ea typeface="+mn-ea"/>
                          <a:cs typeface="+mn-cs"/>
                        </a:rPr>
                        <a:t>
 Conocé las SCOTT Scale y Spark de @palitomacias 
Las bautizó Amelia y Eleonora.
Y ambas tienen varios detalles de customización al gusto de Palito.
Platos Absolute Black ovalado, pedales Look X-Track Race Carbon Ti, Puños Odi Grips, Asiento Selle Italia y varios detalles más.
Vos, ¿cambiás algo de la bici? ¿Qué es lo primero que personalizás?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27455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- 2021-05-25 10:16:30</a:t>
                      </a:r>
                      <a:r>
                        <a:rPr kumimoji="0" lang="es-ES" sz="1000" b="0" i="0" u="none" strike="noStrike" kern="1200" cap="none" spc="0" normalizeH="0" baseline="0" noProof="0">
                          <a:ln>
                            <a:noFill/>
                          </a:ln>
                          <a:solidFill>
                            <a:prstClr val="black"/>
                          </a:solidFill>
                          <a:effectLst/>
                          <a:uLnTx/>
                          <a:uFillTx/>
                          <a:latin typeface="+mn-lt"/>
                          <a:ea typeface="+mn-ea"/>
                          <a:cs typeface="+mn-cs"/>
                        </a:rPr>
                        <a:t>
 Desde aquí salen las SCOTT #ProducciónNacional.
Desde aquí festejamos el 25 de Mayo, Día de la Patria.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78917109"/>
                  </a:ext>
                </a:extLst>
              </a:tr>
            </a:tbl>
          </a:graphicData>
        </a:graphic>
      </p:graphicFrame>
      <p:sp>
        <p:nvSpPr>
          <p:cNvPr id="4" name="Text Placeholder 3">
            <a:extLst>
              <a:ext uri="{FF2B5EF4-FFF2-40B4-BE49-F238E27FC236}">
                <a16:creationId xmlns:a16="http://schemas.microsoft.com/office/drawing/2014/main" id="{06AA6F45-0485-4BCA-A70B-CBB0055FDC56}"/>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40170967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015C9-803D-4DA3-BC94-AFD12A95BA1C}"/>
              </a:ext>
            </a:extLst>
          </p:cNvPr>
          <p:cNvSpPr>
            <a:spLocks noGrp="1"/>
          </p:cNvSpPr>
          <p:nvPr>
            <p:ph type="title"/>
          </p:nvPr>
        </p:nvSpPr>
        <p:spPr/>
        <p:txBody>
          <a:bodyPr/>
          <a:lstStyle/>
          <a:p>
            <a:r>
              <a:rPr lang="en-US"/>
              <a:t>Facebook Post Table + Reactions | Scott - 3 of 21</a:t>
            </a:r>
          </a:p>
        </p:txBody>
      </p:sp>
      <p:graphicFrame>
        <p:nvGraphicFramePr>
          <p:cNvPr id="5" name="Table Placeholder 4">
            <a:extLst>
              <a:ext uri="{FF2B5EF4-FFF2-40B4-BE49-F238E27FC236}">
                <a16:creationId xmlns:a16="http://schemas.microsoft.com/office/drawing/2014/main" id="{F326F1A2-A691-4508-94EB-310FC7862CEB}"/>
              </a:ext>
            </a:extLst>
          </p:cNvPr>
          <p:cNvGraphicFramePr>
            <a:graphicFrameLocks noGrp="1"/>
          </p:cNvGraphicFramePr>
          <p:nvPr>
            <p:ph type="tbl" sz="quarter" idx="13"/>
            <p:extLst>
              <p:ext uri="{D42A27DB-BD31-4B8C-83A1-F6EECF244321}">
                <p14:modId xmlns:p14="http://schemas.microsoft.com/office/powerpoint/2010/main" val="1577568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40313910"/>
                    </a:ext>
                  </a:extLst>
                </a:gridCol>
                <a:gridCol w="493776">
                  <a:extLst>
                    <a:ext uri="{9D8B030D-6E8A-4147-A177-3AD203B41FA5}">
                      <a16:colId xmlns:a16="http://schemas.microsoft.com/office/drawing/2014/main" val="870305623"/>
                    </a:ext>
                  </a:extLst>
                </a:gridCol>
                <a:gridCol w="493776">
                  <a:extLst>
                    <a:ext uri="{9D8B030D-6E8A-4147-A177-3AD203B41FA5}">
                      <a16:colId xmlns:a16="http://schemas.microsoft.com/office/drawing/2014/main" val="2934098234"/>
                    </a:ext>
                  </a:extLst>
                </a:gridCol>
                <a:gridCol w="493776">
                  <a:extLst>
                    <a:ext uri="{9D8B030D-6E8A-4147-A177-3AD203B41FA5}">
                      <a16:colId xmlns:a16="http://schemas.microsoft.com/office/drawing/2014/main" val="3314818129"/>
                    </a:ext>
                  </a:extLst>
                </a:gridCol>
                <a:gridCol w="493776">
                  <a:extLst>
                    <a:ext uri="{9D8B030D-6E8A-4147-A177-3AD203B41FA5}">
                      <a16:colId xmlns:a16="http://schemas.microsoft.com/office/drawing/2014/main" val="2193356474"/>
                    </a:ext>
                  </a:extLst>
                </a:gridCol>
                <a:gridCol w="493776">
                  <a:extLst>
                    <a:ext uri="{9D8B030D-6E8A-4147-A177-3AD203B41FA5}">
                      <a16:colId xmlns:a16="http://schemas.microsoft.com/office/drawing/2014/main" val="731357717"/>
                    </a:ext>
                  </a:extLst>
                </a:gridCol>
                <a:gridCol w="493776">
                  <a:extLst>
                    <a:ext uri="{9D8B030D-6E8A-4147-A177-3AD203B41FA5}">
                      <a16:colId xmlns:a16="http://schemas.microsoft.com/office/drawing/2014/main" val="2494143489"/>
                    </a:ext>
                  </a:extLst>
                </a:gridCol>
                <a:gridCol w="493776">
                  <a:extLst>
                    <a:ext uri="{9D8B030D-6E8A-4147-A177-3AD203B41FA5}">
                      <a16:colId xmlns:a16="http://schemas.microsoft.com/office/drawing/2014/main" val="4068634966"/>
                    </a:ext>
                  </a:extLst>
                </a:gridCol>
                <a:gridCol w="493776">
                  <a:extLst>
                    <a:ext uri="{9D8B030D-6E8A-4147-A177-3AD203B41FA5}">
                      <a16:colId xmlns:a16="http://schemas.microsoft.com/office/drawing/2014/main" val="500236182"/>
                    </a:ext>
                  </a:extLst>
                </a:gridCol>
                <a:gridCol w="493776">
                  <a:extLst>
                    <a:ext uri="{9D8B030D-6E8A-4147-A177-3AD203B41FA5}">
                      <a16:colId xmlns:a16="http://schemas.microsoft.com/office/drawing/2014/main" val="4016226590"/>
                    </a:ext>
                  </a:extLst>
                </a:gridCol>
                <a:gridCol w="493776">
                  <a:extLst>
                    <a:ext uri="{9D8B030D-6E8A-4147-A177-3AD203B41FA5}">
                      <a16:colId xmlns:a16="http://schemas.microsoft.com/office/drawing/2014/main" val="777145809"/>
                    </a:ext>
                  </a:extLst>
                </a:gridCol>
                <a:gridCol w="493776">
                  <a:extLst>
                    <a:ext uri="{9D8B030D-6E8A-4147-A177-3AD203B41FA5}">
                      <a16:colId xmlns:a16="http://schemas.microsoft.com/office/drawing/2014/main" val="126361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55902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- 2021-05-04 18:08:15</a:t>
                      </a:r>
                      <a:r>
                        <a:rPr kumimoji="0" lang="es-ES" sz="1000" b="0" i="0" u="none" strike="noStrike" kern="1200" cap="none" spc="0" normalizeH="0" baseline="0" noProof="0">
                          <a:ln>
                            <a:noFill/>
                          </a:ln>
                          <a:solidFill>
                            <a:prstClr val="black"/>
                          </a:solidFill>
                          <a:effectLst/>
                          <a:uLnTx/>
                          <a:uFillTx/>
                          <a:latin typeface="+mn-lt"/>
                          <a:ea typeface="+mn-ea"/>
                          <a:cs typeface="+mn-cs"/>
                        </a:rPr>
                        <a:t>
 ¡Madone SL6 más rápida que nunca! 
Una bici de ruta aerodinámica, con capacidad de manejo, OCLV 500, rótula IsoSpeed e integraciones avanzadas propias de la bici campeona del mundo y ganadora de las pruebas más exigentes a nivel mundial. 
Tu próxima bici de ruta te esta esperando. Encontrá la Madone SL6 en las mejores tiendas del país. 
@trekbicycleargentina @bontragerargentina 
#Trek #TrekArgentina #RacedToWin #GoOutside #Madonesl6 #madonesl6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41080696"/>
                  </a:ext>
                </a:extLst>
              </a:tr>
            </a:tbl>
          </a:graphicData>
        </a:graphic>
      </p:graphicFrame>
      <p:sp>
        <p:nvSpPr>
          <p:cNvPr id="4" name="Text Placeholder 3">
            <a:extLst>
              <a:ext uri="{FF2B5EF4-FFF2-40B4-BE49-F238E27FC236}">
                <a16:creationId xmlns:a16="http://schemas.microsoft.com/office/drawing/2014/main" id="{8EAC6E7D-3061-4171-8992-2ABA50C99394}"/>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28024252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AC598-4BC3-4AD8-8BE3-1651D5F6E53B}"/>
              </a:ext>
            </a:extLst>
          </p:cNvPr>
          <p:cNvSpPr>
            <a:spLocks noGrp="1"/>
          </p:cNvSpPr>
          <p:nvPr>
            <p:ph type="title"/>
          </p:nvPr>
        </p:nvSpPr>
        <p:spPr/>
        <p:txBody>
          <a:bodyPr/>
          <a:lstStyle/>
          <a:p>
            <a:r>
              <a:rPr lang="en-US"/>
              <a:t>Facebook Post Table + Reactions | Scott - 4 of 21</a:t>
            </a:r>
          </a:p>
        </p:txBody>
      </p:sp>
      <p:graphicFrame>
        <p:nvGraphicFramePr>
          <p:cNvPr id="5" name="Table Placeholder 4">
            <a:extLst>
              <a:ext uri="{FF2B5EF4-FFF2-40B4-BE49-F238E27FC236}">
                <a16:creationId xmlns:a16="http://schemas.microsoft.com/office/drawing/2014/main" id="{1EFBEE39-A46C-4B8D-B96C-BCB13434EBA1}"/>
              </a:ext>
            </a:extLst>
          </p:cNvPr>
          <p:cNvGraphicFramePr>
            <a:graphicFrameLocks noGrp="1"/>
          </p:cNvGraphicFramePr>
          <p:nvPr>
            <p:ph type="tbl" sz="quarter" idx="13"/>
            <p:extLst>
              <p:ext uri="{D42A27DB-BD31-4B8C-83A1-F6EECF244321}">
                <p14:modId xmlns:p14="http://schemas.microsoft.com/office/powerpoint/2010/main" val="2574214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59910308"/>
                    </a:ext>
                  </a:extLst>
                </a:gridCol>
                <a:gridCol w="493776">
                  <a:extLst>
                    <a:ext uri="{9D8B030D-6E8A-4147-A177-3AD203B41FA5}">
                      <a16:colId xmlns:a16="http://schemas.microsoft.com/office/drawing/2014/main" val="1518630928"/>
                    </a:ext>
                  </a:extLst>
                </a:gridCol>
                <a:gridCol w="493776">
                  <a:extLst>
                    <a:ext uri="{9D8B030D-6E8A-4147-A177-3AD203B41FA5}">
                      <a16:colId xmlns:a16="http://schemas.microsoft.com/office/drawing/2014/main" val="1773333988"/>
                    </a:ext>
                  </a:extLst>
                </a:gridCol>
                <a:gridCol w="493776">
                  <a:extLst>
                    <a:ext uri="{9D8B030D-6E8A-4147-A177-3AD203B41FA5}">
                      <a16:colId xmlns:a16="http://schemas.microsoft.com/office/drawing/2014/main" val="1781520694"/>
                    </a:ext>
                  </a:extLst>
                </a:gridCol>
                <a:gridCol w="493776">
                  <a:extLst>
                    <a:ext uri="{9D8B030D-6E8A-4147-A177-3AD203B41FA5}">
                      <a16:colId xmlns:a16="http://schemas.microsoft.com/office/drawing/2014/main" val="1125326987"/>
                    </a:ext>
                  </a:extLst>
                </a:gridCol>
                <a:gridCol w="493776">
                  <a:extLst>
                    <a:ext uri="{9D8B030D-6E8A-4147-A177-3AD203B41FA5}">
                      <a16:colId xmlns:a16="http://schemas.microsoft.com/office/drawing/2014/main" val="293767206"/>
                    </a:ext>
                  </a:extLst>
                </a:gridCol>
                <a:gridCol w="493776">
                  <a:extLst>
                    <a:ext uri="{9D8B030D-6E8A-4147-A177-3AD203B41FA5}">
                      <a16:colId xmlns:a16="http://schemas.microsoft.com/office/drawing/2014/main" val="1378869109"/>
                    </a:ext>
                  </a:extLst>
                </a:gridCol>
                <a:gridCol w="493776">
                  <a:extLst>
                    <a:ext uri="{9D8B030D-6E8A-4147-A177-3AD203B41FA5}">
                      <a16:colId xmlns:a16="http://schemas.microsoft.com/office/drawing/2014/main" val="3843963939"/>
                    </a:ext>
                  </a:extLst>
                </a:gridCol>
                <a:gridCol w="493776">
                  <a:extLst>
                    <a:ext uri="{9D8B030D-6E8A-4147-A177-3AD203B41FA5}">
                      <a16:colId xmlns:a16="http://schemas.microsoft.com/office/drawing/2014/main" val="3738028514"/>
                    </a:ext>
                  </a:extLst>
                </a:gridCol>
                <a:gridCol w="493776">
                  <a:extLst>
                    <a:ext uri="{9D8B030D-6E8A-4147-A177-3AD203B41FA5}">
                      <a16:colId xmlns:a16="http://schemas.microsoft.com/office/drawing/2014/main" val="809875640"/>
                    </a:ext>
                  </a:extLst>
                </a:gridCol>
                <a:gridCol w="493776">
                  <a:extLst>
                    <a:ext uri="{9D8B030D-6E8A-4147-A177-3AD203B41FA5}">
                      <a16:colId xmlns:a16="http://schemas.microsoft.com/office/drawing/2014/main" val="162480546"/>
                    </a:ext>
                  </a:extLst>
                </a:gridCol>
                <a:gridCol w="493776">
                  <a:extLst>
                    <a:ext uri="{9D8B030D-6E8A-4147-A177-3AD203B41FA5}">
                      <a16:colId xmlns:a16="http://schemas.microsoft.com/office/drawing/2014/main" val="3956752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0580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- 2021-05-06 18:55:10</a:t>
                      </a:r>
                      <a:r>
                        <a:rPr kumimoji="0" lang="en-US" sz="1000" b="0" i="0" u="none" strike="noStrike" kern="1200" cap="none" spc="0" normalizeH="0" baseline="0" noProof="0">
                          <a:ln>
                            <a:noFill/>
                          </a:ln>
                          <a:solidFill>
                            <a:prstClr val="black"/>
                          </a:solidFill>
                          <a:effectLst/>
                          <a:uLnTx/>
                          <a:uFillTx/>
                          <a:latin typeface="+mn-lt"/>
                          <a:ea typeface="+mn-ea"/>
                          <a:cs typeface="+mn-cs"/>
                        </a:rPr>
                        <a:t>
 #TBT ¡ @facundoperezc y #Supercaliber! 
Impresionante producción con el campeón argentino de XCM. @35mmproductora @phcristiancarrizo @rodrigoguillemotfotografia 
@trekbicycleargentina @bontragerargentina @pave_sportswear @opticacentralstore #Trek #TrekArgentina #RacedToWin #GoOutside #Supercaliber  #procaliber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14807170"/>
                  </a:ext>
                </a:extLst>
              </a:tr>
            </a:tbl>
          </a:graphicData>
        </a:graphic>
      </p:graphicFrame>
      <p:sp>
        <p:nvSpPr>
          <p:cNvPr id="4" name="Text Placeholder 3">
            <a:extLst>
              <a:ext uri="{FF2B5EF4-FFF2-40B4-BE49-F238E27FC236}">
                <a16:creationId xmlns:a16="http://schemas.microsoft.com/office/drawing/2014/main" id="{0657554C-7FF8-4670-A2D6-033C0B5FF056}"/>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45383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F94CE-CEE4-4C2D-B1EC-D5F9CE2C0A69}"/>
              </a:ext>
            </a:extLst>
          </p:cNvPr>
          <p:cNvSpPr>
            <a:spLocks noGrp="1"/>
          </p:cNvSpPr>
          <p:nvPr>
            <p:ph type="title"/>
          </p:nvPr>
        </p:nvSpPr>
        <p:spPr/>
        <p:txBody>
          <a:bodyPr/>
          <a:lstStyle/>
          <a:p>
            <a:r>
              <a:rPr lang="en-US"/>
              <a:t>Facebook Post Table + Reactions | Scott - 5 of 21</a:t>
            </a:r>
          </a:p>
        </p:txBody>
      </p:sp>
      <p:graphicFrame>
        <p:nvGraphicFramePr>
          <p:cNvPr id="5" name="Table Placeholder 4">
            <a:extLst>
              <a:ext uri="{FF2B5EF4-FFF2-40B4-BE49-F238E27FC236}">
                <a16:creationId xmlns:a16="http://schemas.microsoft.com/office/drawing/2014/main" id="{DFAD1606-273F-4153-B7A2-BA4AE3DA312A}"/>
              </a:ext>
            </a:extLst>
          </p:cNvPr>
          <p:cNvGraphicFramePr>
            <a:graphicFrameLocks noGrp="1"/>
          </p:cNvGraphicFramePr>
          <p:nvPr>
            <p:ph type="tbl" sz="quarter" idx="13"/>
            <p:extLst>
              <p:ext uri="{D42A27DB-BD31-4B8C-83A1-F6EECF244321}">
                <p14:modId xmlns:p14="http://schemas.microsoft.com/office/powerpoint/2010/main" val="2131400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33629378"/>
                    </a:ext>
                  </a:extLst>
                </a:gridCol>
                <a:gridCol w="493776">
                  <a:extLst>
                    <a:ext uri="{9D8B030D-6E8A-4147-A177-3AD203B41FA5}">
                      <a16:colId xmlns:a16="http://schemas.microsoft.com/office/drawing/2014/main" val="2959681035"/>
                    </a:ext>
                  </a:extLst>
                </a:gridCol>
                <a:gridCol w="493776">
                  <a:extLst>
                    <a:ext uri="{9D8B030D-6E8A-4147-A177-3AD203B41FA5}">
                      <a16:colId xmlns:a16="http://schemas.microsoft.com/office/drawing/2014/main" val="3030389714"/>
                    </a:ext>
                  </a:extLst>
                </a:gridCol>
                <a:gridCol w="493776">
                  <a:extLst>
                    <a:ext uri="{9D8B030D-6E8A-4147-A177-3AD203B41FA5}">
                      <a16:colId xmlns:a16="http://schemas.microsoft.com/office/drawing/2014/main" val="1480888755"/>
                    </a:ext>
                  </a:extLst>
                </a:gridCol>
                <a:gridCol w="493776">
                  <a:extLst>
                    <a:ext uri="{9D8B030D-6E8A-4147-A177-3AD203B41FA5}">
                      <a16:colId xmlns:a16="http://schemas.microsoft.com/office/drawing/2014/main" val="125637883"/>
                    </a:ext>
                  </a:extLst>
                </a:gridCol>
                <a:gridCol w="493776">
                  <a:extLst>
                    <a:ext uri="{9D8B030D-6E8A-4147-A177-3AD203B41FA5}">
                      <a16:colId xmlns:a16="http://schemas.microsoft.com/office/drawing/2014/main" val="93991685"/>
                    </a:ext>
                  </a:extLst>
                </a:gridCol>
                <a:gridCol w="493776">
                  <a:extLst>
                    <a:ext uri="{9D8B030D-6E8A-4147-A177-3AD203B41FA5}">
                      <a16:colId xmlns:a16="http://schemas.microsoft.com/office/drawing/2014/main" val="795417316"/>
                    </a:ext>
                  </a:extLst>
                </a:gridCol>
                <a:gridCol w="493776">
                  <a:extLst>
                    <a:ext uri="{9D8B030D-6E8A-4147-A177-3AD203B41FA5}">
                      <a16:colId xmlns:a16="http://schemas.microsoft.com/office/drawing/2014/main" val="3370673069"/>
                    </a:ext>
                  </a:extLst>
                </a:gridCol>
                <a:gridCol w="493776">
                  <a:extLst>
                    <a:ext uri="{9D8B030D-6E8A-4147-A177-3AD203B41FA5}">
                      <a16:colId xmlns:a16="http://schemas.microsoft.com/office/drawing/2014/main" val="2653139515"/>
                    </a:ext>
                  </a:extLst>
                </a:gridCol>
                <a:gridCol w="493776">
                  <a:extLst>
                    <a:ext uri="{9D8B030D-6E8A-4147-A177-3AD203B41FA5}">
                      <a16:colId xmlns:a16="http://schemas.microsoft.com/office/drawing/2014/main" val="3692763797"/>
                    </a:ext>
                  </a:extLst>
                </a:gridCol>
                <a:gridCol w="493776">
                  <a:extLst>
                    <a:ext uri="{9D8B030D-6E8A-4147-A177-3AD203B41FA5}">
                      <a16:colId xmlns:a16="http://schemas.microsoft.com/office/drawing/2014/main" val="2398947544"/>
                    </a:ext>
                  </a:extLst>
                </a:gridCol>
                <a:gridCol w="493776">
                  <a:extLst>
                    <a:ext uri="{9D8B030D-6E8A-4147-A177-3AD203B41FA5}">
                      <a16:colId xmlns:a16="http://schemas.microsoft.com/office/drawing/2014/main" val="3515671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8300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- 2021-05-27 18:47:33</a:t>
                      </a:r>
                      <a:r>
                        <a:rPr kumimoji="0" lang="es-ES" sz="1000" b="0" i="0" u="none" strike="noStrike" kern="1200" cap="none" spc="0" normalizeH="0" baseline="0" noProof="0">
                          <a:ln>
                            <a:noFill/>
                          </a:ln>
                          <a:solidFill>
                            <a:prstClr val="black"/>
                          </a:solidFill>
                          <a:effectLst/>
                          <a:uLnTx/>
                          <a:uFillTx/>
                          <a:latin typeface="+mn-lt"/>
                          <a:ea typeface="+mn-ea"/>
                          <a:cs typeface="+mn-cs"/>
                        </a:rPr>
                        <a:t>
 Nadie como @yanickthemechanic , Head Mechanic del @scottmtbracing , para explicar el setup del manillar de @nschurter 
Y vos, ¿cómo es tu setup?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31284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- 2021-05-26 19:49:36</a:t>
                      </a:r>
                      <a:r>
                        <a:rPr kumimoji="0" lang="es-ES" sz="1000" b="0" i="0" u="none" strike="noStrike" kern="1200" cap="none" spc="0" normalizeH="0" baseline="0" noProof="0">
                          <a:ln>
                            <a:noFill/>
                          </a:ln>
                          <a:solidFill>
                            <a:prstClr val="black"/>
                          </a:solidFill>
                          <a:effectLst/>
                          <a:uLnTx/>
                          <a:uFillTx/>
                          <a:latin typeface="+mn-lt"/>
                          <a:ea typeface="+mn-ea"/>
                          <a:cs typeface="+mn-cs"/>
                        </a:rPr>
                        <a:t>
 El cuadro más rápido del mercado, un grupo sin cables de 12 velocidades de SRAM, Twin Loc y componentes Syncros. Así es la Spark RC 900 TEAM ISSUE AXS PRZ.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96192021"/>
                  </a:ext>
                </a:extLst>
              </a:tr>
            </a:tbl>
          </a:graphicData>
        </a:graphic>
      </p:graphicFrame>
      <p:sp>
        <p:nvSpPr>
          <p:cNvPr id="4" name="Text Placeholder 3">
            <a:extLst>
              <a:ext uri="{FF2B5EF4-FFF2-40B4-BE49-F238E27FC236}">
                <a16:creationId xmlns:a16="http://schemas.microsoft.com/office/drawing/2014/main" id="{94CD1965-3774-41A6-A233-6EAF6885EDB0}"/>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37284524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ED7EE-5D91-4334-B475-22C1073F980C}"/>
              </a:ext>
            </a:extLst>
          </p:cNvPr>
          <p:cNvSpPr>
            <a:spLocks noGrp="1"/>
          </p:cNvSpPr>
          <p:nvPr>
            <p:ph type="title"/>
          </p:nvPr>
        </p:nvSpPr>
        <p:spPr/>
        <p:txBody>
          <a:bodyPr/>
          <a:lstStyle/>
          <a:p>
            <a:r>
              <a:rPr lang="en-US"/>
              <a:t>Facebook Post Table + Reactions | Scott - 6 of 21</a:t>
            </a:r>
          </a:p>
        </p:txBody>
      </p:sp>
      <p:graphicFrame>
        <p:nvGraphicFramePr>
          <p:cNvPr id="5" name="Table Placeholder 4">
            <a:extLst>
              <a:ext uri="{FF2B5EF4-FFF2-40B4-BE49-F238E27FC236}">
                <a16:creationId xmlns:a16="http://schemas.microsoft.com/office/drawing/2014/main" id="{BCEAA979-EF54-44A0-9B41-CFC6DE8F2DDB}"/>
              </a:ext>
            </a:extLst>
          </p:cNvPr>
          <p:cNvGraphicFramePr>
            <a:graphicFrameLocks noGrp="1"/>
          </p:cNvGraphicFramePr>
          <p:nvPr>
            <p:ph type="tbl" sz="quarter" idx="13"/>
            <p:extLst>
              <p:ext uri="{D42A27DB-BD31-4B8C-83A1-F6EECF244321}">
                <p14:modId xmlns:p14="http://schemas.microsoft.com/office/powerpoint/2010/main" val="1788406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49618892"/>
                    </a:ext>
                  </a:extLst>
                </a:gridCol>
                <a:gridCol w="493776">
                  <a:extLst>
                    <a:ext uri="{9D8B030D-6E8A-4147-A177-3AD203B41FA5}">
                      <a16:colId xmlns:a16="http://schemas.microsoft.com/office/drawing/2014/main" val="3294218713"/>
                    </a:ext>
                  </a:extLst>
                </a:gridCol>
                <a:gridCol w="493776">
                  <a:extLst>
                    <a:ext uri="{9D8B030D-6E8A-4147-A177-3AD203B41FA5}">
                      <a16:colId xmlns:a16="http://schemas.microsoft.com/office/drawing/2014/main" val="3614534036"/>
                    </a:ext>
                  </a:extLst>
                </a:gridCol>
                <a:gridCol w="493776">
                  <a:extLst>
                    <a:ext uri="{9D8B030D-6E8A-4147-A177-3AD203B41FA5}">
                      <a16:colId xmlns:a16="http://schemas.microsoft.com/office/drawing/2014/main" val="1338002508"/>
                    </a:ext>
                  </a:extLst>
                </a:gridCol>
                <a:gridCol w="493776">
                  <a:extLst>
                    <a:ext uri="{9D8B030D-6E8A-4147-A177-3AD203B41FA5}">
                      <a16:colId xmlns:a16="http://schemas.microsoft.com/office/drawing/2014/main" val="1398223314"/>
                    </a:ext>
                  </a:extLst>
                </a:gridCol>
                <a:gridCol w="493776">
                  <a:extLst>
                    <a:ext uri="{9D8B030D-6E8A-4147-A177-3AD203B41FA5}">
                      <a16:colId xmlns:a16="http://schemas.microsoft.com/office/drawing/2014/main" val="3572992615"/>
                    </a:ext>
                  </a:extLst>
                </a:gridCol>
                <a:gridCol w="493776">
                  <a:extLst>
                    <a:ext uri="{9D8B030D-6E8A-4147-A177-3AD203B41FA5}">
                      <a16:colId xmlns:a16="http://schemas.microsoft.com/office/drawing/2014/main" val="3677179273"/>
                    </a:ext>
                  </a:extLst>
                </a:gridCol>
                <a:gridCol w="493776">
                  <a:extLst>
                    <a:ext uri="{9D8B030D-6E8A-4147-A177-3AD203B41FA5}">
                      <a16:colId xmlns:a16="http://schemas.microsoft.com/office/drawing/2014/main" val="897000128"/>
                    </a:ext>
                  </a:extLst>
                </a:gridCol>
                <a:gridCol w="493776">
                  <a:extLst>
                    <a:ext uri="{9D8B030D-6E8A-4147-A177-3AD203B41FA5}">
                      <a16:colId xmlns:a16="http://schemas.microsoft.com/office/drawing/2014/main" val="2785831336"/>
                    </a:ext>
                  </a:extLst>
                </a:gridCol>
                <a:gridCol w="493776">
                  <a:extLst>
                    <a:ext uri="{9D8B030D-6E8A-4147-A177-3AD203B41FA5}">
                      <a16:colId xmlns:a16="http://schemas.microsoft.com/office/drawing/2014/main" val="325493034"/>
                    </a:ext>
                  </a:extLst>
                </a:gridCol>
                <a:gridCol w="493776">
                  <a:extLst>
                    <a:ext uri="{9D8B030D-6E8A-4147-A177-3AD203B41FA5}">
                      <a16:colId xmlns:a16="http://schemas.microsoft.com/office/drawing/2014/main" val="2980465717"/>
                    </a:ext>
                  </a:extLst>
                </a:gridCol>
                <a:gridCol w="493776">
                  <a:extLst>
                    <a:ext uri="{9D8B030D-6E8A-4147-A177-3AD203B41FA5}">
                      <a16:colId xmlns:a16="http://schemas.microsoft.com/office/drawing/2014/main" val="2126812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87839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- 2021-05-29 10:02:12</a:t>
                      </a:r>
                      <a:r>
                        <a:rPr kumimoji="0" lang="es-ES" sz="1000" b="0" i="0" u="none" strike="noStrike" kern="1200" cap="none" spc="0" normalizeH="0" baseline="0" noProof="0">
                          <a:ln>
                            <a:noFill/>
                          </a:ln>
                          <a:solidFill>
                            <a:prstClr val="black"/>
                          </a:solidFill>
                          <a:effectLst/>
                          <a:uLnTx/>
                          <a:uFillTx/>
                          <a:latin typeface="+mn-lt"/>
                          <a:ea typeface="+mn-ea"/>
                          <a:cs typeface="+mn-cs"/>
                        </a:rPr>
                        <a:t>
 Feliz día del bicicletero!!
¿Tu bicicletero tiene Facebook? Mencionalo en los comentarios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29645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- 2021-05-06 21:19:01</a:t>
                      </a:r>
                      <a:r>
                        <a:rPr kumimoji="0" lang="es-ES" sz="1000" b="0" i="0" u="none" strike="noStrike" kern="1200" cap="none" spc="0" normalizeH="0" baseline="0" noProof="0">
                          <a:ln>
                            <a:noFill/>
                          </a:ln>
                          <a:solidFill>
                            <a:prstClr val="black"/>
                          </a:solidFill>
                          <a:effectLst/>
                          <a:uLnTx/>
                          <a:uFillTx/>
                          <a:latin typeface="+mn-lt"/>
                          <a:ea typeface="+mn-ea"/>
                          <a:cs typeface="+mn-cs"/>
                        </a:rPr>
                        <a:t>
 #tbt  Cuando se presentó la Ransom en 2006, probablemente fue una sorpresa en el mundo del MTB. No era habitual ver una bici con 160 mm de recorrido delante y detrás, con magníficas capacidades para el descenso y con una pedaleada ágil.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68610576"/>
                  </a:ext>
                </a:extLst>
              </a:tr>
            </a:tbl>
          </a:graphicData>
        </a:graphic>
      </p:graphicFrame>
      <p:sp>
        <p:nvSpPr>
          <p:cNvPr id="4" name="Text Placeholder 3">
            <a:extLst>
              <a:ext uri="{FF2B5EF4-FFF2-40B4-BE49-F238E27FC236}">
                <a16:creationId xmlns:a16="http://schemas.microsoft.com/office/drawing/2014/main" id="{51A31283-65AA-43A9-A7D4-285C30A15F41}"/>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12393558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D394A-9369-42AF-BDF3-DD9FFE54E75E}"/>
              </a:ext>
            </a:extLst>
          </p:cNvPr>
          <p:cNvSpPr>
            <a:spLocks noGrp="1"/>
          </p:cNvSpPr>
          <p:nvPr>
            <p:ph type="title"/>
          </p:nvPr>
        </p:nvSpPr>
        <p:spPr/>
        <p:txBody>
          <a:bodyPr/>
          <a:lstStyle/>
          <a:p>
            <a:r>
              <a:rPr lang="en-US"/>
              <a:t>Facebook Post Table + Reactions | Scott - 7 of 21</a:t>
            </a:r>
          </a:p>
        </p:txBody>
      </p:sp>
      <p:graphicFrame>
        <p:nvGraphicFramePr>
          <p:cNvPr id="5" name="Table Placeholder 4">
            <a:extLst>
              <a:ext uri="{FF2B5EF4-FFF2-40B4-BE49-F238E27FC236}">
                <a16:creationId xmlns:a16="http://schemas.microsoft.com/office/drawing/2014/main" id="{95C1E5A7-5ED5-44CA-B632-2A86761F56A6}"/>
              </a:ext>
            </a:extLst>
          </p:cNvPr>
          <p:cNvGraphicFramePr>
            <a:graphicFrameLocks noGrp="1"/>
          </p:cNvGraphicFramePr>
          <p:nvPr>
            <p:ph type="tbl" sz="quarter" idx="13"/>
            <p:extLst>
              <p:ext uri="{D42A27DB-BD31-4B8C-83A1-F6EECF244321}">
                <p14:modId xmlns:p14="http://schemas.microsoft.com/office/powerpoint/2010/main" val="216372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5755701"/>
                    </a:ext>
                  </a:extLst>
                </a:gridCol>
                <a:gridCol w="493776">
                  <a:extLst>
                    <a:ext uri="{9D8B030D-6E8A-4147-A177-3AD203B41FA5}">
                      <a16:colId xmlns:a16="http://schemas.microsoft.com/office/drawing/2014/main" val="4239111278"/>
                    </a:ext>
                  </a:extLst>
                </a:gridCol>
                <a:gridCol w="493776">
                  <a:extLst>
                    <a:ext uri="{9D8B030D-6E8A-4147-A177-3AD203B41FA5}">
                      <a16:colId xmlns:a16="http://schemas.microsoft.com/office/drawing/2014/main" val="1297063709"/>
                    </a:ext>
                  </a:extLst>
                </a:gridCol>
                <a:gridCol w="493776">
                  <a:extLst>
                    <a:ext uri="{9D8B030D-6E8A-4147-A177-3AD203B41FA5}">
                      <a16:colId xmlns:a16="http://schemas.microsoft.com/office/drawing/2014/main" val="1293418327"/>
                    </a:ext>
                  </a:extLst>
                </a:gridCol>
                <a:gridCol w="493776">
                  <a:extLst>
                    <a:ext uri="{9D8B030D-6E8A-4147-A177-3AD203B41FA5}">
                      <a16:colId xmlns:a16="http://schemas.microsoft.com/office/drawing/2014/main" val="2842833773"/>
                    </a:ext>
                  </a:extLst>
                </a:gridCol>
                <a:gridCol w="493776">
                  <a:extLst>
                    <a:ext uri="{9D8B030D-6E8A-4147-A177-3AD203B41FA5}">
                      <a16:colId xmlns:a16="http://schemas.microsoft.com/office/drawing/2014/main" val="570279776"/>
                    </a:ext>
                  </a:extLst>
                </a:gridCol>
                <a:gridCol w="493776">
                  <a:extLst>
                    <a:ext uri="{9D8B030D-6E8A-4147-A177-3AD203B41FA5}">
                      <a16:colId xmlns:a16="http://schemas.microsoft.com/office/drawing/2014/main" val="3771212249"/>
                    </a:ext>
                  </a:extLst>
                </a:gridCol>
                <a:gridCol w="493776">
                  <a:extLst>
                    <a:ext uri="{9D8B030D-6E8A-4147-A177-3AD203B41FA5}">
                      <a16:colId xmlns:a16="http://schemas.microsoft.com/office/drawing/2014/main" val="1871834777"/>
                    </a:ext>
                  </a:extLst>
                </a:gridCol>
                <a:gridCol w="493776">
                  <a:extLst>
                    <a:ext uri="{9D8B030D-6E8A-4147-A177-3AD203B41FA5}">
                      <a16:colId xmlns:a16="http://schemas.microsoft.com/office/drawing/2014/main" val="785208885"/>
                    </a:ext>
                  </a:extLst>
                </a:gridCol>
                <a:gridCol w="493776">
                  <a:extLst>
                    <a:ext uri="{9D8B030D-6E8A-4147-A177-3AD203B41FA5}">
                      <a16:colId xmlns:a16="http://schemas.microsoft.com/office/drawing/2014/main" val="2181919801"/>
                    </a:ext>
                  </a:extLst>
                </a:gridCol>
                <a:gridCol w="493776">
                  <a:extLst>
                    <a:ext uri="{9D8B030D-6E8A-4147-A177-3AD203B41FA5}">
                      <a16:colId xmlns:a16="http://schemas.microsoft.com/office/drawing/2014/main" val="949151854"/>
                    </a:ext>
                  </a:extLst>
                </a:gridCol>
                <a:gridCol w="493776">
                  <a:extLst>
                    <a:ext uri="{9D8B030D-6E8A-4147-A177-3AD203B41FA5}">
                      <a16:colId xmlns:a16="http://schemas.microsoft.com/office/drawing/2014/main" val="739629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39234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- 2021-05-15 09:09:13</a:t>
                      </a:r>
                      <a:r>
                        <a:rPr kumimoji="0" lang="en-US" sz="1000" b="0" i="0" u="none" strike="noStrike" kern="1200" cap="none" spc="0" normalizeH="0" baseline="0" noProof="0">
                          <a:ln>
                            <a:noFill/>
                          </a:ln>
                          <a:solidFill>
                            <a:prstClr val="black"/>
                          </a:solidFill>
                          <a:effectLst/>
                          <a:uLnTx/>
                          <a:uFillTx/>
                          <a:latin typeface="+mn-lt"/>
                          <a:ea typeface="+mn-ea"/>
                          <a:cs typeface="+mn-cs"/>
                        </a:rPr>
                        <a:t>
 ¡No hay nada igual! Te presentamos los nuevos colores del #SuperTeamTrekBontrager para esta temporada. ¡Próximamente las mejores fotos de un fin de semana a pura bici! 
Gracias por sumarse a esta nueva etapa:
🔴 @santini_arg 
🔴 @opticacentralstore 
🔴 @guargentina 
🔴 @segafredoargentina 
🔴 @foxracingargentina 
🔴 @microonfactory 
@trekbikes  @trekbicycleargentina @bontragerargentina 📸 @sportsphotographer.arg 📸 @trompofilms 
#RacedToWin #GoOutside #creemosenlasbicis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393017369"/>
                  </a:ext>
                </a:extLst>
              </a:tr>
            </a:tbl>
          </a:graphicData>
        </a:graphic>
      </p:graphicFrame>
      <p:sp>
        <p:nvSpPr>
          <p:cNvPr id="4" name="Text Placeholder 3">
            <a:extLst>
              <a:ext uri="{FF2B5EF4-FFF2-40B4-BE49-F238E27FC236}">
                <a16:creationId xmlns:a16="http://schemas.microsoft.com/office/drawing/2014/main" id="{5FA40468-F88F-4191-8D14-7339D85EDF44}"/>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34769890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F70D9-4163-43D5-A17C-1572C96FE43E}"/>
              </a:ext>
            </a:extLst>
          </p:cNvPr>
          <p:cNvSpPr>
            <a:spLocks noGrp="1"/>
          </p:cNvSpPr>
          <p:nvPr>
            <p:ph type="title"/>
          </p:nvPr>
        </p:nvSpPr>
        <p:spPr/>
        <p:txBody>
          <a:bodyPr/>
          <a:lstStyle/>
          <a:p>
            <a:r>
              <a:rPr lang="en-US"/>
              <a:t>Facebook Post Table + Reactions | Scott - 8 of 21</a:t>
            </a:r>
          </a:p>
        </p:txBody>
      </p:sp>
      <p:graphicFrame>
        <p:nvGraphicFramePr>
          <p:cNvPr id="5" name="Table Placeholder 4">
            <a:extLst>
              <a:ext uri="{FF2B5EF4-FFF2-40B4-BE49-F238E27FC236}">
                <a16:creationId xmlns:a16="http://schemas.microsoft.com/office/drawing/2014/main" id="{20FA531A-721D-4ABE-A9E3-A081D2E481C8}"/>
              </a:ext>
            </a:extLst>
          </p:cNvPr>
          <p:cNvGraphicFramePr>
            <a:graphicFrameLocks noGrp="1"/>
          </p:cNvGraphicFramePr>
          <p:nvPr>
            <p:ph type="tbl" sz="quarter" idx="13"/>
            <p:extLst>
              <p:ext uri="{D42A27DB-BD31-4B8C-83A1-F6EECF244321}">
                <p14:modId xmlns:p14="http://schemas.microsoft.com/office/powerpoint/2010/main" val="1483277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74571606"/>
                    </a:ext>
                  </a:extLst>
                </a:gridCol>
                <a:gridCol w="493776">
                  <a:extLst>
                    <a:ext uri="{9D8B030D-6E8A-4147-A177-3AD203B41FA5}">
                      <a16:colId xmlns:a16="http://schemas.microsoft.com/office/drawing/2014/main" val="3839106592"/>
                    </a:ext>
                  </a:extLst>
                </a:gridCol>
                <a:gridCol w="493776">
                  <a:extLst>
                    <a:ext uri="{9D8B030D-6E8A-4147-A177-3AD203B41FA5}">
                      <a16:colId xmlns:a16="http://schemas.microsoft.com/office/drawing/2014/main" val="650594941"/>
                    </a:ext>
                  </a:extLst>
                </a:gridCol>
                <a:gridCol w="493776">
                  <a:extLst>
                    <a:ext uri="{9D8B030D-6E8A-4147-A177-3AD203B41FA5}">
                      <a16:colId xmlns:a16="http://schemas.microsoft.com/office/drawing/2014/main" val="68489002"/>
                    </a:ext>
                  </a:extLst>
                </a:gridCol>
                <a:gridCol w="493776">
                  <a:extLst>
                    <a:ext uri="{9D8B030D-6E8A-4147-A177-3AD203B41FA5}">
                      <a16:colId xmlns:a16="http://schemas.microsoft.com/office/drawing/2014/main" val="2139170403"/>
                    </a:ext>
                  </a:extLst>
                </a:gridCol>
                <a:gridCol w="493776">
                  <a:extLst>
                    <a:ext uri="{9D8B030D-6E8A-4147-A177-3AD203B41FA5}">
                      <a16:colId xmlns:a16="http://schemas.microsoft.com/office/drawing/2014/main" val="219027592"/>
                    </a:ext>
                  </a:extLst>
                </a:gridCol>
                <a:gridCol w="493776">
                  <a:extLst>
                    <a:ext uri="{9D8B030D-6E8A-4147-A177-3AD203B41FA5}">
                      <a16:colId xmlns:a16="http://schemas.microsoft.com/office/drawing/2014/main" val="2863840024"/>
                    </a:ext>
                  </a:extLst>
                </a:gridCol>
                <a:gridCol w="493776">
                  <a:extLst>
                    <a:ext uri="{9D8B030D-6E8A-4147-A177-3AD203B41FA5}">
                      <a16:colId xmlns:a16="http://schemas.microsoft.com/office/drawing/2014/main" val="592279833"/>
                    </a:ext>
                  </a:extLst>
                </a:gridCol>
                <a:gridCol w="493776">
                  <a:extLst>
                    <a:ext uri="{9D8B030D-6E8A-4147-A177-3AD203B41FA5}">
                      <a16:colId xmlns:a16="http://schemas.microsoft.com/office/drawing/2014/main" val="933871416"/>
                    </a:ext>
                  </a:extLst>
                </a:gridCol>
                <a:gridCol w="493776">
                  <a:extLst>
                    <a:ext uri="{9D8B030D-6E8A-4147-A177-3AD203B41FA5}">
                      <a16:colId xmlns:a16="http://schemas.microsoft.com/office/drawing/2014/main" val="2040674612"/>
                    </a:ext>
                  </a:extLst>
                </a:gridCol>
                <a:gridCol w="493776">
                  <a:extLst>
                    <a:ext uri="{9D8B030D-6E8A-4147-A177-3AD203B41FA5}">
                      <a16:colId xmlns:a16="http://schemas.microsoft.com/office/drawing/2014/main" val="3234003821"/>
                    </a:ext>
                  </a:extLst>
                </a:gridCol>
                <a:gridCol w="493776">
                  <a:extLst>
                    <a:ext uri="{9D8B030D-6E8A-4147-A177-3AD203B41FA5}">
                      <a16:colId xmlns:a16="http://schemas.microsoft.com/office/drawing/2014/main" val="1633611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83317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- 2021-05-23 19:21:23</a:t>
                      </a:r>
                      <a:r>
                        <a:rPr kumimoji="0" lang="es-ES" sz="1000" b="0" i="0" u="none" strike="noStrike" kern="1200" cap="none" spc="0" normalizeH="0" baseline="0" noProof="0">
                          <a:ln>
                            <a:noFill/>
                          </a:ln>
                          <a:solidFill>
                            <a:prstClr val="black"/>
                          </a:solidFill>
                          <a:effectLst/>
                          <a:uLnTx/>
                          <a:uFillTx/>
                          <a:latin typeface="+mn-lt"/>
                          <a:ea typeface="+mn-ea"/>
                          <a:cs typeface="+mn-cs"/>
                        </a:rPr>
                        <a:t>
 #SantiniArgentina ahora hacer parte del Super Team Trek Bontrager temporada 2021-2022! 
El customizado especial SKINSUIT SPRINTER, diseñado en Italia, esta fabricado con tejido aero Highspeed en las mangas, Thunderbike Power alrededor de los muslos para una compresión muscular óptima, cierre frontal de doble apertura, bolsillo trasero triple y una badana C3 que es la misma que usa el @treksegafredo.
Además, van a estar acompañados por un bib short y jersey con la más alta tecnologia para un rendimiento aerodinámico mejorado. 
Gracias por sumarse en esta nueva temporada:
🔴 @santini_arg
@trekbikes @trekbicycleargentina @bontragerargentina @opticacentralstore @guargentina  @foxracingargentina @microonfactory
📸 @sportsphotographer.arg 📸 @trompofilms
#RacedToWin #GoOutside #creemosenlasbicis #gobybike #procaliber #supercaliber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44847040"/>
                  </a:ext>
                </a:extLst>
              </a:tr>
            </a:tbl>
          </a:graphicData>
        </a:graphic>
      </p:graphicFrame>
      <p:sp>
        <p:nvSpPr>
          <p:cNvPr id="4" name="Text Placeholder 3">
            <a:extLst>
              <a:ext uri="{FF2B5EF4-FFF2-40B4-BE49-F238E27FC236}">
                <a16:creationId xmlns:a16="http://schemas.microsoft.com/office/drawing/2014/main" id="{C0C34A3B-7ADD-4B2B-B04B-1B8F4FD231A6}"/>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25101454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5DF12-E5C7-45E6-B81D-6C83FC9CB6BC}"/>
              </a:ext>
            </a:extLst>
          </p:cNvPr>
          <p:cNvSpPr>
            <a:spLocks noGrp="1"/>
          </p:cNvSpPr>
          <p:nvPr>
            <p:ph type="title"/>
          </p:nvPr>
        </p:nvSpPr>
        <p:spPr/>
        <p:txBody>
          <a:bodyPr/>
          <a:lstStyle/>
          <a:p>
            <a:r>
              <a:rPr lang="en-US"/>
              <a:t>Facebook Post Table + Reactions | Scott - 9 of 21</a:t>
            </a:r>
          </a:p>
        </p:txBody>
      </p:sp>
      <p:graphicFrame>
        <p:nvGraphicFramePr>
          <p:cNvPr id="5" name="Table Placeholder 4">
            <a:extLst>
              <a:ext uri="{FF2B5EF4-FFF2-40B4-BE49-F238E27FC236}">
                <a16:creationId xmlns:a16="http://schemas.microsoft.com/office/drawing/2014/main" id="{8CFBEB46-BC96-499C-8E7E-06371F0A5294}"/>
              </a:ext>
            </a:extLst>
          </p:cNvPr>
          <p:cNvGraphicFramePr>
            <a:graphicFrameLocks noGrp="1"/>
          </p:cNvGraphicFramePr>
          <p:nvPr>
            <p:ph type="tbl" sz="quarter" idx="13"/>
            <p:extLst>
              <p:ext uri="{D42A27DB-BD31-4B8C-83A1-F6EECF244321}">
                <p14:modId xmlns:p14="http://schemas.microsoft.com/office/powerpoint/2010/main" val="2105227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55709452"/>
                    </a:ext>
                  </a:extLst>
                </a:gridCol>
                <a:gridCol w="493776">
                  <a:extLst>
                    <a:ext uri="{9D8B030D-6E8A-4147-A177-3AD203B41FA5}">
                      <a16:colId xmlns:a16="http://schemas.microsoft.com/office/drawing/2014/main" val="4190759163"/>
                    </a:ext>
                  </a:extLst>
                </a:gridCol>
                <a:gridCol w="493776">
                  <a:extLst>
                    <a:ext uri="{9D8B030D-6E8A-4147-A177-3AD203B41FA5}">
                      <a16:colId xmlns:a16="http://schemas.microsoft.com/office/drawing/2014/main" val="1877150861"/>
                    </a:ext>
                  </a:extLst>
                </a:gridCol>
                <a:gridCol w="493776">
                  <a:extLst>
                    <a:ext uri="{9D8B030D-6E8A-4147-A177-3AD203B41FA5}">
                      <a16:colId xmlns:a16="http://schemas.microsoft.com/office/drawing/2014/main" val="916251381"/>
                    </a:ext>
                  </a:extLst>
                </a:gridCol>
                <a:gridCol w="493776">
                  <a:extLst>
                    <a:ext uri="{9D8B030D-6E8A-4147-A177-3AD203B41FA5}">
                      <a16:colId xmlns:a16="http://schemas.microsoft.com/office/drawing/2014/main" val="2566573039"/>
                    </a:ext>
                  </a:extLst>
                </a:gridCol>
                <a:gridCol w="493776">
                  <a:extLst>
                    <a:ext uri="{9D8B030D-6E8A-4147-A177-3AD203B41FA5}">
                      <a16:colId xmlns:a16="http://schemas.microsoft.com/office/drawing/2014/main" val="3203740733"/>
                    </a:ext>
                  </a:extLst>
                </a:gridCol>
                <a:gridCol w="493776">
                  <a:extLst>
                    <a:ext uri="{9D8B030D-6E8A-4147-A177-3AD203B41FA5}">
                      <a16:colId xmlns:a16="http://schemas.microsoft.com/office/drawing/2014/main" val="572235196"/>
                    </a:ext>
                  </a:extLst>
                </a:gridCol>
                <a:gridCol w="493776">
                  <a:extLst>
                    <a:ext uri="{9D8B030D-6E8A-4147-A177-3AD203B41FA5}">
                      <a16:colId xmlns:a16="http://schemas.microsoft.com/office/drawing/2014/main" val="1201720572"/>
                    </a:ext>
                  </a:extLst>
                </a:gridCol>
                <a:gridCol w="493776">
                  <a:extLst>
                    <a:ext uri="{9D8B030D-6E8A-4147-A177-3AD203B41FA5}">
                      <a16:colId xmlns:a16="http://schemas.microsoft.com/office/drawing/2014/main" val="1390303922"/>
                    </a:ext>
                  </a:extLst>
                </a:gridCol>
                <a:gridCol w="493776">
                  <a:extLst>
                    <a:ext uri="{9D8B030D-6E8A-4147-A177-3AD203B41FA5}">
                      <a16:colId xmlns:a16="http://schemas.microsoft.com/office/drawing/2014/main" val="1313820798"/>
                    </a:ext>
                  </a:extLst>
                </a:gridCol>
                <a:gridCol w="493776">
                  <a:extLst>
                    <a:ext uri="{9D8B030D-6E8A-4147-A177-3AD203B41FA5}">
                      <a16:colId xmlns:a16="http://schemas.microsoft.com/office/drawing/2014/main" val="3657182544"/>
                    </a:ext>
                  </a:extLst>
                </a:gridCol>
                <a:gridCol w="493776">
                  <a:extLst>
                    <a:ext uri="{9D8B030D-6E8A-4147-A177-3AD203B41FA5}">
                      <a16:colId xmlns:a16="http://schemas.microsoft.com/office/drawing/2014/main" val="4103277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2591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- 2021-05-17 19:41:33</a:t>
                      </a:r>
                      <a:r>
                        <a:rPr kumimoji="0" lang="es-ES" sz="1000" b="0" i="0" u="none" strike="noStrike" kern="1200" cap="none" spc="0" normalizeH="0" baseline="0" noProof="0">
                          <a:ln>
                            <a:noFill/>
                          </a:ln>
                          <a:solidFill>
                            <a:prstClr val="black"/>
                          </a:solidFill>
                          <a:effectLst/>
                          <a:uLnTx/>
                          <a:uFillTx/>
                          <a:latin typeface="+mn-lt"/>
                          <a:ea typeface="+mn-ea"/>
                          <a:cs typeface="+mn-cs"/>
                        </a:rPr>
                        <a:t>
 La SCOTT Scale 925 presenta una geometría inspirada en la competición del más alto nivel. La combinación de una transmisión Shimano de 12 velocidades y componentes Syncros pone en tus manos una bicicleta rígida perfecta para llegar adelante.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24474044"/>
                  </a:ext>
                </a:extLst>
              </a:tr>
            </a:tbl>
          </a:graphicData>
        </a:graphic>
      </p:graphicFrame>
      <p:sp>
        <p:nvSpPr>
          <p:cNvPr id="4" name="Text Placeholder 3">
            <a:extLst>
              <a:ext uri="{FF2B5EF4-FFF2-40B4-BE49-F238E27FC236}">
                <a16:creationId xmlns:a16="http://schemas.microsoft.com/office/drawing/2014/main" id="{0B19F67F-3735-48A4-818A-C1FB9454F07F}"/>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20976616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13BF6-B1A0-4F17-B270-66D92474DB9F}"/>
              </a:ext>
            </a:extLst>
          </p:cNvPr>
          <p:cNvSpPr>
            <a:spLocks noGrp="1"/>
          </p:cNvSpPr>
          <p:nvPr>
            <p:ph type="title"/>
          </p:nvPr>
        </p:nvSpPr>
        <p:spPr/>
        <p:txBody>
          <a:bodyPr/>
          <a:lstStyle/>
          <a:p>
            <a:r>
              <a:rPr lang="en-US"/>
              <a:t>Facebook Post Table + Reactions | Scott - 10 of 21</a:t>
            </a:r>
          </a:p>
        </p:txBody>
      </p:sp>
      <p:graphicFrame>
        <p:nvGraphicFramePr>
          <p:cNvPr id="5" name="Table Placeholder 4">
            <a:extLst>
              <a:ext uri="{FF2B5EF4-FFF2-40B4-BE49-F238E27FC236}">
                <a16:creationId xmlns:a16="http://schemas.microsoft.com/office/drawing/2014/main" id="{598BA929-F552-4236-97C4-CCF5AA10D7E4}"/>
              </a:ext>
            </a:extLst>
          </p:cNvPr>
          <p:cNvGraphicFramePr>
            <a:graphicFrameLocks noGrp="1"/>
          </p:cNvGraphicFramePr>
          <p:nvPr>
            <p:ph type="tbl" sz="quarter" idx="13"/>
            <p:extLst>
              <p:ext uri="{D42A27DB-BD31-4B8C-83A1-F6EECF244321}">
                <p14:modId xmlns:p14="http://schemas.microsoft.com/office/powerpoint/2010/main" val="455473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88176792"/>
                    </a:ext>
                  </a:extLst>
                </a:gridCol>
                <a:gridCol w="493776">
                  <a:extLst>
                    <a:ext uri="{9D8B030D-6E8A-4147-A177-3AD203B41FA5}">
                      <a16:colId xmlns:a16="http://schemas.microsoft.com/office/drawing/2014/main" val="221486457"/>
                    </a:ext>
                  </a:extLst>
                </a:gridCol>
                <a:gridCol w="493776">
                  <a:extLst>
                    <a:ext uri="{9D8B030D-6E8A-4147-A177-3AD203B41FA5}">
                      <a16:colId xmlns:a16="http://schemas.microsoft.com/office/drawing/2014/main" val="153445881"/>
                    </a:ext>
                  </a:extLst>
                </a:gridCol>
                <a:gridCol w="493776">
                  <a:extLst>
                    <a:ext uri="{9D8B030D-6E8A-4147-A177-3AD203B41FA5}">
                      <a16:colId xmlns:a16="http://schemas.microsoft.com/office/drawing/2014/main" val="2976934805"/>
                    </a:ext>
                  </a:extLst>
                </a:gridCol>
                <a:gridCol w="493776">
                  <a:extLst>
                    <a:ext uri="{9D8B030D-6E8A-4147-A177-3AD203B41FA5}">
                      <a16:colId xmlns:a16="http://schemas.microsoft.com/office/drawing/2014/main" val="2251724416"/>
                    </a:ext>
                  </a:extLst>
                </a:gridCol>
                <a:gridCol w="493776">
                  <a:extLst>
                    <a:ext uri="{9D8B030D-6E8A-4147-A177-3AD203B41FA5}">
                      <a16:colId xmlns:a16="http://schemas.microsoft.com/office/drawing/2014/main" val="1247511998"/>
                    </a:ext>
                  </a:extLst>
                </a:gridCol>
                <a:gridCol w="493776">
                  <a:extLst>
                    <a:ext uri="{9D8B030D-6E8A-4147-A177-3AD203B41FA5}">
                      <a16:colId xmlns:a16="http://schemas.microsoft.com/office/drawing/2014/main" val="2790966366"/>
                    </a:ext>
                  </a:extLst>
                </a:gridCol>
                <a:gridCol w="493776">
                  <a:extLst>
                    <a:ext uri="{9D8B030D-6E8A-4147-A177-3AD203B41FA5}">
                      <a16:colId xmlns:a16="http://schemas.microsoft.com/office/drawing/2014/main" val="372251396"/>
                    </a:ext>
                  </a:extLst>
                </a:gridCol>
                <a:gridCol w="493776">
                  <a:extLst>
                    <a:ext uri="{9D8B030D-6E8A-4147-A177-3AD203B41FA5}">
                      <a16:colId xmlns:a16="http://schemas.microsoft.com/office/drawing/2014/main" val="1852176876"/>
                    </a:ext>
                  </a:extLst>
                </a:gridCol>
                <a:gridCol w="493776">
                  <a:extLst>
                    <a:ext uri="{9D8B030D-6E8A-4147-A177-3AD203B41FA5}">
                      <a16:colId xmlns:a16="http://schemas.microsoft.com/office/drawing/2014/main" val="2846747631"/>
                    </a:ext>
                  </a:extLst>
                </a:gridCol>
                <a:gridCol w="493776">
                  <a:extLst>
                    <a:ext uri="{9D8B030D-6E8A-4147-A177-3AD203B41FA5}">
                      <a16:colId xmlns:a16="http://schemas.microsoft.com/office/drawing/2014/main" val="1455347574"/>
                    </a:ext>
                  </a:extLst>
                </a:gridCol>
                <a:gridCol w="493776">
                  <a:extLst>
                    <a:ext uri="{9D8B030D-6E8A-4147-A177-3AD203B41FA5}">
                      <a16:colId xmlns:a16="http://schemas.microsoft.com/office/drawing/2014/main" val="2084706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5476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- 2021-05-03 19:07:22</a:t>
                      </a:r>
                      <a:r>
                        <a:rPr kumimoji="0" lang="es-ES" sz="1000" b="0" i="0" u="none" strike="noStrike" kern="1200" cap="none" spc="0" normalizeH="0" baseline="0" noProof="0">
                          <a:ln>
                            <a:noFill/>
                          </a:ln>
                          <a:solidFill>
                            <a:prstClr val="black"/>
                          </a:solidFill>
                          <a:effectLst/>
                          <a:uLnTx/>
                          <a:uFillTx/>
                          <a:latin typeface="+mn-lt"/>
                          <a:ea typeface="+mn-ea"/>
                          <a:cs typeface="+mn-cs"/>
                        </a:rPr>
                        <a:t>
 Hemos cambiado a fondo el diseño de la SCOTT Addict 20 Disc pensando en los que pasan más horas pedaleando. La geometría se centra menos en la competición y más en la resistencia; la Addict 20 Disc será tu compañera favorita para rodar kilómetros y kilómetros, y a un precio muy ventajoso.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21225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Cannondale Argentina - 2021-05-29 14:01:08</a:t>
                      </a:r>
                      <a:r>
                        <a:rPr kumimoji="0" lang="es-ES" sz="1000" b="0" i="0" u="none" strike="noStrike" kern="1200" cap="none" spc="0" normalizeH="0" baseline="0" noProof="0">
                          <a:ln>
                            <a:noFill/>
                          </a:ln>
                          <a:solidFill>
                            <a:prstClr val="black"/>
                          </a:solidFill>
                          <a:effectLst/>
                          <a:uLnTx/>
                          <a:uFillTx/>
                          <a:latin typeface="+mn-lt"/>
                          <a:ea typeface="+mn-ea"/>
                          <a:cs typeface="+mn-cs"/>
                        </a:rPr>
                        <a:t>
 Para ellos, que siempre nos salvan... ¡Feliz día! 🛠 #DíaDelBicicletero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49536703"/>
                  </a:ext>
                </a:extLst>
              </a:tr>
            </a:tbl>
          </a:graphicData>
        </a:graphic>
      </p:graphicFrame>
      <p:sp>
        <p:nvSpPr>
          <p:cNvPr id="4" name="Text Placeholder 3">
            <a:extLst>
              <a:ext uri="{FF2B5EF4-FFF2-40B4-BE49-F238E27FC236}">
                <a16:creationId xmlns:a16="http://schemas.microsoft.com/office/drawing/2014/main" id="{4D84A69E-8D37-41BD-98AA-5F193B2AE8DE}"/>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23865809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17F66-33D2-4C1A-BA83-6D9BD08FF6FC}"/>
              </a:ext>
            </a:extLst>
          </p:cNvPr>
          <p:cNvSpPr>
            <a:spLocks noGrp="1"/>
          </p:cNvSpPr>
          <p:nvPr>
            <p:ph type="title"/>
          </p:nvPr>
        </p:nvSpPr>
        <p:spPr/>
        <p:txBody>
          <a:bodyPr/>
          <a:lstStyle/>
          <a:p>
            <a:r>
              <a:rPr lang="en-US"/>
              <a:t>Facebook Post Table + Reactions | Scott - 11 of 21</a:t>
            </a:r>
          </a:p>
        </p:txBody>
      </p:sp>
      <p:graphicFrame>
        <p:nvGraphicFramePr>
          <p:cNvPr id="5" name="Table Placeholder 4">
            <a:extLst>
              <a:ext uri="{FF2B5EF4-FFF2-40B4-BE49-F238E27FC236}">
                <a16:creationId xmlns:a16="http://schemas.microsoft.com/office/drawing/2014/main" id="{5E26BDB8-E8BC-40E5-9381-B571E6327DD1}"/>
              </a:ext>
            </a:extLst>
          </p:cNvPr>
          <p:cNvGraphicFramePr>
            <a:graphicFrameLocks noGrp="1"/>
          </p:cNvGraphicFramePr>
          <p:nvPr>
            <p:ph type="tbl" sz="quarter" idx="13"/>
            <p:extLst>
              <p:ext uri="{D42A27DB-BD31-4B8C-83A1-F6EECF244321}">
                <p14:modId xmlns:p14="http://schemas.microsoft.com/office/powerpoint/2010/main" val="3279873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04335193"/>
                    </a:ext>
                  </a:extLst>
                </a:gridCol>
                <a:gridCol w="493776">
                  <a:extLst>
                    <a:ext uri="{9D8B030D-6E8A-4147-A177-3AD203B41FA5}">
                      <a16:colId xmlns:a16="http://schemas.microsoft.com/office/drawing/2014/main" val="4080136570"/>
                    </a:ext>
                  </a:extLst>
                </a:gridCol>
                <a:gridCol w="493776">
                  <a:extLst>
                    <a:ext uri="{9D8B030D-6E8A-4147-A177-3AD203B41FA5}">
                      <a16:colId xmlns:a16="http://schemas.microsoft.com/office/drawing/2014/main" val="3712522148"/>
                    </a:ext>
                  </a:extLst>
                </a:gridCol>
                <a:gridCol w="493776">
                  <a:extLst>
                    <a:ext uri="{9D8B030D-6E8A-4147-A177-3AD203B41FA5}">
                      <a16:colId xmlns:a16="http://schemas.microsoft.com/office/drawing/2014/main" val="2379806815"/>
                    </a:ext>
                  </a:extLst>
                </a:gridCol>
                <a:gridCol w="493776">
                  <a:extLst>
                    <a:ext uri="{9D8B030D-6E8A-4147-A177-3AD203B41FA5}">
                      <a16:colId xmlns:a16="http://schemas.microsoft.com/office/drawing/2014/main" val="268006707"/>
                    </a:ext>
                  </a:extLst>
                </a:gridCol>
                <a:gridCol w="493776">
                  <a:extLst>
                    <a:ext uri="{9D8B030D-6E8A-4147-A177-3AD203B41FA5}">
                      <a16:colId xmlns:a16="http://schemas.microsoft.com/office/drawing/2014/main" val="3035349723"/>
                    </a:ext>
                  </a:extLst>
                </a:gridCol>
                <a:gridCol w="493776">
                  <a:extLst>
                    <a:ext uri="{9D8B030D-6E8A-4147-A177-3AD203B41FA5}">
                      <a16:colId xmlns:a16="http://schemas.microsoft.com/office/drawing/2014/main" val="55217863"/>
                    </a:ext>
                  </a:extLst>
                </a:gridCol>
                <a:gridCol w="493776">
                  <a:extLst>
                    <a:ext uri="{9D8B030D-6E8A-4147-A177-3AD203B41FA5}">
                      <a16:colId xmlns:a16="http://schemas.microsoft.com/office/drawing/2014/main" val="2054336172"/>
                    </a:ext>
                  </a:extLst>
                </a:gridCol>
                <a:gridCol w="493776">
                  <a:extLst>
                    <a:ext uri="{9D8B030D-6E8A-4147-A177-3AD203B41FA5}">
                      <a16:colId xmlns:a16="http://schemas.microsoft.com/office/drawing/2014/main" val="185490713"/>
                    </a:ext>
                  </a:extLst>
                </a:gridCol>
                <a:gridCol w="493776">
                  <a:extLst>
                    <a:ext uri="{9D8B030D-6E8A-4147-A177-3AD203B41FA5}">
                      <a16:colId xmlns:a16="http://schemas.microsoft.com/office/drawing/2014/main" val="402797479"/>
                    </a:ext>
                  </a:extLst>
                </a:gridCol>
                <a:gridCol w="493776">
                  <a:extLst>
                    <a:ext uri="{9D8B030D-6E8A-4147-A177-3AD203B41FA5}">
                      <a16:colId xmlns:a16="http://schemas.microsoft.com/office/drawing/2014/main" val="659863526"/>
                    </a:ext>
                  </a:extLst>
                </a:gridCol>
                <a:gridCol w="493776">
                  <a:extLst>
                    <a:ext uri="{9D8B030D-6E8A-4147-A177-3AD203B41FA5}">
                      <a16:colId xmlns:a16="http://schemas.microsoft.com/office/drawing/2014/main" val="96465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96221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- 2021-05-30 15:00:36</a:t>
                      </a:r>
                      <a:r>
                        <a:rPr kumimoji="0" lang="en-US" sz="1000" b="0" i="0" u="none" strike="noStrike" kern="1200" cap="none" spc="0" normalizeH="0" baseline="0" noProof="0">
                          <a:ln>
                            <a:noFill/>
                          </a:ln>
                          <a:solidFill>
                            <a:prstClr val="black"/>
                          </a:solidFill>
                          <a:effectLst/>
                          <a:uLnTx/>
                          <a:uFillTx/>
                          <a:latin typeface="+mn-lt"/>
                          <a:ea typeface="+mn-ea"/>
                          <a:cs typeface="+mn-cs"/>
                        </a:rPr>
                        <a:t>
 ¡Feliz cumple @fernandodiaz532 ! 
La gran promesa del #TeamTrekbontrager celebra su cumpleaños.
 ¡Que tengas un excelente año lleno de éxitos! 
@trekbikes @ridebontrager @opticacentralstore @guargentina   #trekbikes #trekargentina #bontragerargentina #Supercaliber #procaliber #topfuel #racedtowin #gooutside #creemosenlasbicis #racedtowin #felizcumplecarlos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39214712"/>
                  </a:ext>
                </a:extLst>
              </a:tr>
            </a:tbl>
          </a:graphicData>
        </a:graphic>
      </p:graphicFrame>
      <p:sp>
        <p:nvSpPr>
          <p:cNvPr id="4" name="Text Placeholder 3">
            <a:extLst>
              <a:ext uri="{FF2B5EF4-FFF2-40B4-BE49-F238E27FC236}">
                <a16:creationId xmlns:a16="http://schemas.microsoft.com/office/drawing/2014/main" id="{7E7C7B6B-94C1-4891-98E8-E59B7257F6A4}"/>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37243005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824FC-B4EF-41A4-9551-5D9744EE6362}"/>
              </a:ext>
            </a:extLst>
          </p:cNvPr>
          <p:cNvSpPr>
            <a:spLocks noGrp="1"/>
          </p:cNvSpPr>
          <p:nvPr>
            <p:ph type="title"/>
          </p:nvPr>
        </p:nvSpPr>
        <p:spPr/>
        <p:txBody>
          <a:bodyPr/>
          <a:lstStyle/>
          <a:p>
            <a:r>
              <a:rPr lang="en-US"/>
              <a:t>Facebook Post Table + Reactions | Scott - 12 of 21</a:t>
            </a:r>
          </a:p>
        </p:txBody>
      </p:sp>
      <p:graphicFrame>
        <p:nvGraphicFramePr>
          <p:cNvPr id="5" name="Table Placeholder 4">
            <a:extLst>
              <a:ext uri="{FF2B5EF4-FFF2-40B4-BE49-F238E27FC236}">
                <a16:creationId xmlns:a16="http://schemas.microsoft.com/office/drawing/2014/main" id="{5A3ABDED-84DF-4B2A-98BF-663693591FFB}"/>
              </a:ext>
            </a:extLst>
          </p:cNvPr>
          <p:cNvGraphicFramePr>
            <a:graphicFrameLocks noGrp="1"/>
          </p:cNvGraphicFramePr>
          <p:nvPr>
            <p:ph type="tbl" sz="quarter" idx="13"/>
            <p:extLst>
              <p:ext uri="{D42A27DB-BD31-4B8C-83A1-F6EECF244321}">
                <p14:modId xmlns:p14="http://schemas.microsoft.com/office/powerpoint/2010/main" val="491773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28747059"/>
                    </a:ext>
                  </a:extLst>
                </a:gridCol>
                <a:gridCol w="493776">
                  <a:extLst>
                    <a:ext uri="{9D8B030D-6E8A-4147-A177-3AD203B41FA5}">
                      <a16:colId xmlns:a16="http://schemas.microsoft.com/office/drawing/2014/main" val="463458975"/>
                    </a:ext>
                  </a:extLst>
                </a:gridCol>
                <a:gridCol w="493776">
                  <a:extLst>
                    <a:ext uri="{9D8B030D-6E8A-4147-A177-3AD203B41FA5}">
                      <a16:colId xmlns:a16="http://schemas.microsoft.com/office/drawing/2014/main" val="523882078"/>
                    </a:ext>
                  </a:extLst>
                </a:gridCol>
                <a:gridCol w="493776">
                  <a:extLst>
                    <a:ext uri="{9D8B030D-6E8A-4147-A177-3AD203B41FA5}">
                      <a16:colId xmlns:a16="http://schemas.microsoft.com/office/drawing/2014/main" val="4200033884"/>
                    </a:ext>
                  </a:extLst>
                </a:gridCol>
                <a:gridCol w="493776">
                  <a:extLst>
                    <a:ext uri="{9D8B030D-6E8A-4147-A177-3AD203B41FA5}">
                      <a16:colId xmlns:a16="http://schemas.microsoft.com/office/drawing/2014/main" val="1174327821"/>
                    </a:ext>
                  </a:extLst>
                </a:gridCol>
                <a:gridCol w="493776">
                  <a:extLst>
                    <a:ext uri="{9D8B030D-6E8A-4147-A177-3AD203B41FA5}">
                      <a16:colId xmlns:a16="http://schemas.microsoft.com/office/drawing/2014/main" val="322891080"/>
                    </a:ext>
                  </a:extLst>
                </a:gridCol>
                <a:gridCol w="493776">
                  <a:extLst>
                    <a:ext uri="{9D8B030D-6E8A-4147-A177-3AD203B41FA5}">
                      <a16:colId xmlns:a16="http://schemas.microsoft.com/office/drawing/2014/main" val="228450873"/>
                    </a:ext>
                  </a:extLst>
                </a:gridCol>
                <a:gridCol w="493776">
                  <a:extLst>
                    <a:ext uri="{9D8B030D-6E8A-4147-A177-3AD203B41FA5}">
                      <a16:colId xmlns:a16="http://schemas.microsoft.com/office/drawing/2014/main" val="3818162689"/>
                    </a:ext>
                  </a:extLst>
                </a:gridCol>
                <a:gridCol w="493776">
                  <a:extLst>
                    <a:ext uri="{9D8B030D-6E8A-4147-A177-3AD203B41FA5}">
                      <a16:colId xmlns:a16="http://schemas.microsoft.com/office/drawing/2014/main" val="3551265831"/>
                    </a:ext>
                  </a:extLst>
                </a:gridCol>
                <a:gridCol w="493776">
                  <a:extLst>
                    <a:ext uri="{9D8B030D-6E8A-4147-A177-3AD203B41FA5}">
                      <a16:colId xmlns:a16="http://schemas.microsoft.com/office/drawing/2014/main" val="2465759675"/>
                    </a:ext>
                  </a:extLst>
                </a:gridCol>
                <a:gridCol w="493776">
                  <a:extLst>
                    <a:ext uri="{9D8B030D-6E8A-4147-A177-3AD203B41FA5}">
                      <a16:colId xmlns:a16="http://schemas.microsoft.com/office/drawing/2014/main" val="622082432"/>
                    </a:ext>
                  </a:extLst>
                </a:gridCol>
                <a:gridCol w="493776">
                  <a:extLst>
                    <a:ext uri="{9D8B030D-6E8A-4147-A177-3AD203B41FA5}">
                      <a16:colId xmlns:a16="http://schemas.microsoft.com/office/drawing/2014/main" val="2659063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36738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- 2021-05-19 20:09:09</a:t>
                      </a:r>
                      <a:r>
                        <a:rPr kumimoji="0" lang="en-US" sz="1000" b="0" i="0" u="none" strike="noStrike" kern="1200" cap="none" spc="0" normalizeH="0" baseline="0" noProof="0">
                          <a:ln>
                            <a:noFill/>
                          </a:ln>
                          <a:solidFill>
                            <a:prstClr val="black"/>
                          </a:solidFill>
                          <a:effectLst/>
                          <a:uLnTx/>
                          <a:uFillTx/>
                          <a:latin typeface="+mn-lt"/>
                          <a:ea typeface="+mn-ea"/>
                          <a:cs typeface="+mn-cs"/>
                        </a:rPr>
                        <a:t>
 Mirala por todos lados. Es la Scott Scale RC 900 Team Issue AXS.
✅ Cuadro Scale RC en carbono HMF
✅ RockShox SID SL Select RL 100 mm
✅ Control remoto RideLoc
✅ SRAM X01 AXS Eagle, 12 velocidades
✅ Frenos de disco Shimano XT
✅ Ruedas Syncros Silverton 2.0 TR
✅ Cubiertas Schwalbe Racing Kevlar
✅ Componentes de carbono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8708585"/>
                  </a:ext>
                </a:extLst>
              </a:tr>
            </a:tbl>
          </a:graphicData>
        </a:graphic>
      </p:graphicFrame>
      <p:sp>
        <p:nvSpPr>
          <p:cNvPr id="4" name="Text Placeholder 3">
            <a:extLst>
              <a:ext uri="{FF2B5EF4-FFF2-40B4-BE49-F238E27FC236}">
                <a16:creationId xmlns:a16="http://schemas.microsoft.com/office/drawing/2014/main" id="{810D767E-110D-445D-8398-7622921F0AEF}"/>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23852357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C3D13-6193-4188-8E34-BD6DD795B737}"/>
              </a:ext>
            </a:extLst>
          </p:cNvPr>
          <p:cNvSpPr>
            <a:spLocks noGrp="1"/>
          </p:cNvSpPr>
          <p:nvPr>
            <p:ph type="title"/>
          </p:nvPr>
        </p:nvSpPr>
        <p:spPr/>
        <p:txBody>
          <a:bodyPr/>
          <a:lstStyle/>
          <a:p>
            <a:r>
              <a:rPr lang="en-US"/>
              <a:t>Facebook Post Table + Reactions | Scott - 13 of 21</a:t>
            </a:r>
          </a:p>
        </p:txBody>
      </p:sp>
      <p:graphicFrame>
        <p:nvGraphicFramePr>
          <p:cNvPr id="5" name="Table Placeholder 4">
            <a:extLst>
              <a:ext uri="{FF2B5EF4-FFF2-40B4-BE49-F238E27FC236}">
                <a16:creationId xmlns:a16="http://schemas.microsoft.com/office/drawing/2014/main" id="{C704CAAC-6456-4D93-868C-0136A6D936A8}"/>
              </a:ext>
            </a:extLst>
          </p:cNvPr>
          <p:cNvGraphicFramePr>
            <a:graphicFrameLocks noGrp="1"/>
          </p:cNvGraphicFramePr>
          <p:nvPr>
            <p:ph type="tbl" sz="quarter" idx="13"/>
            <p:extLst>
              <p:ext uri="{D42A27DB-BD31-4B8C-83A1-F6EECF244321}">
                <p14:modId xmlns:p14="http://schemas.microsoft.com/office/powerpoint/2010/main" val="542119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75567376"/>
                    </a:ext>
                  </a:extLst>
                </a:gridCol>
                <a:gridCol w="493776">
                  <a:extLst>
                    <a:ext uri="{9D8B030D-6E8A-4147-A177-3AD203B41FA5}">
                      <a16:colId xmlns:a16="http://schemas.microsoft.com/office/drawing/2014/main" val="3471328615"/>
                    </a:ext>
                  </a:extLst>
                </a:gridCol>
                <a:gridCol w="493776">
                  <a:extLst>
                    <a:ext uri="{9D8B030D-6E8A-4147-A177-3AD203B41FA5}">
                      <a16:colId xmlns:a16="http://schemas.microsoft.com/office/drawing/2014/main" val="3687149003"/>
                    </a:ext>
                  </a:extLst>
                </a:gridCol>
                <a:gridCol w="493776">
                  <a:extLst>
                    <a:ext uri="{9D8B030D-6E8A-4147-A177-3AD203B41FA5}">
                      <a16:colId xmlns:a16="http://schemas.microsoft.com/office/drawing/2014/main" val="3178312788"/>
                    </a:ext>
                  </a:extLst>
                </a:gridCol>
                <a:gridCol w="493776">
                  <a:extLst>
                    <a:ext uri="{9D8B030D-6E8A-4147-A177-3AD203B41FA5}">
                      <a16:colId xmlns:a16="http://schemas.microsoft.com/office/drawing/2014/main" val="3747710769"/>
                    </a:ext>
                  </a:extLst>
                </a:gridCol>
                <a:gridCol w="493776">
                  <a:extLst>
                    <a:ext uri="{9D8B030D-6E8A-4147-A177-3AD203B41FA5}">
                      <a16:colId xmlns:a16="http://schemas.microsoft.com/office/drawing/2014/main" val="3952307810"/>
                    </a:ext>
                  </a:extLst>
                </a:gridCol>
                <a:gridCol w="493776">
                  <a:extLst>
                    <a:ext uri="{9D8B030D-6E8A-4147-A177-3AD203B41FA5}">
                      <a16:colId xmlns:a16="http://schemas.microsoft.com/office/drawing/2014/main" val="148931575"/>
                    </a:ext>
                  </a:extLst>
                </a:gridCol>
                <a:gridCol w="493776">
                  <a:extLst>
                    <a:ext uri="{9D8B030D-6E8A-4147-A177-3AD203B41FA5}">
                      <a16:colId xmlns:a16="http://schemas.microsoft.com/office/drawing/2014/main" val="588653338"/>
                    </a:ext>
                  </a:extLst>
                </a:gridCol>
                <a:gridCol w="493776">
                  <a:extLst>
                    <a:ext uri="{9D8B030D-6E8A-4147-A177-3AD203B41FA5}">
                      <a16:colId xmlns:a16="http://schemas.microsoft.com/office/drawing/2014/main" val="2960341703"/>
                    </a:ext>
                  </a:extLst>
                </a:gridCol>
                <a:gridCol w="493776">
                  <a:extLst>
                    <a:ext uri="{9D8B030D-6E8A-4147-A177-3AD203B41FA5}">
                      <a16:colId xmlns:a16="http://schemas.microsoft.com/office/drawing/2014/main" val="4152534149"/>
                    </a:ext>
                  </a:extLst>
                </a:gridCol>
                <a:gridCol w="493776">
                  <a:extLst>
                    <a:ext uri="{9D8B030D-6E8A-4147-A177-3AD203B41FA5}">
                      <a16:colId xmlns:a16="http://schemas.microsoft.com/office/drawing/2014/main" val="1711263144"/>
                    </a:ext>
                  </a:extLst>
                </a:gridCol>
                <a:gridCol w="493776">
                  <a:extLst>
                    <a:ext uri="{9D8B030D-6E8A-4147-A177-3AD203B41FA5}">
                      <a16:colId xmlns:a16="http://schemas.microsoft.com/office/drawing/2014/main" val="4140086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9309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- 2021-05-14 13:50:12</a:t>
                      </a:r>
                      <a:r>
                        <a:rPr kumimoji="0" lang="es-ES" sz="1000" b="0" i="0" u="none" strike="noStrike" kern="1200" cap="none" spc="0" normalizeH="0" baseline="0" noProof="0">
                          <a:ln>
                            <a:noFill/>
                          </a:ln>
                          <a:solidFill>
                            <a:prstClr val="black"/>
                          </a:solidFill>
                          <a:effectLst/>
                          <a:uLnTx/>
                          <a:uFillTx/>
                          <a:latin typeface="+mn-lt"/>
                          <a:ea typeface="+mn-ea"/>
                          <a:cs typeface="+mn-cs"/>
                        </a:rPr>
                        <a:t>
 ¡Diseña tu Emonda SLR personalizada con Project One ! 
Elegí el color de cuadro que más te gusta, los componentes a tu medida y disfruta de una bici increíblemente ligera y rápida. 
Encontrá esta preventa exclusiva en todas las tiendas oficiales hasta el 31 de mayo.
Info de las mejores tiendas de bici del país  en www.trekbikesargentina.com o en el link de link de la bio. 
@trekbicycleargentina @bontragerargentina 
#Trek #TrekArgentina #RacedToWin #GoOutside #Madone #emonda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56526214"/>
                  </a:ext>
                </a:extLst>
              </a:tr>
            </a:tbl>
          </a:graphicData>
        </a:graphic>
      </p:graphicFrame>
      <p:sp>
        <p:nvSpPr>
          <p:cNvPr id="4" name="Text Placeholder 3">
            <a:extLst>
              <a:ext uri="{FF2B5EF4-FFF2-40B4-BE49-F238E27FC236}">
                <a16:creationId xmlns:a16="http://schemas.microsoft.com/office/drawing/2014/main" id="{BF5C0821-E1AD-49A8-93EF-89EC7F428604}"/>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38972965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2E5E7-25DD-4599-BD75-BA9A683D5F23}"/>
              </a:ext>
            </a:extLst>
          </p:cNvPr>
          <p:cNvSpPr>
            <a:spLocks noGrp="1"/>
          </p:cNvSpPr>
          <p:nvPr>
            <p:ph type="title"/>
          </p:nvPr>
        </p:nvSpPr>
        <p:spPr/>
        <p:txBody>
          <a:bodyPr/>
          <a:lstStyle/>
          <a:p>
            <a:r>
              <a:rPr lang="en-US"/>
              <a:t>Facebook Post Table + Reactions | Scott - 14 of 21</a:t>
            </a:r>
          </a:p>
        </p:txBody>
      </p:sp>
      <p:graphicFrame>
        <p:nvGraphicFramePr>
          <p:cNvPr id="5" name="Table Placeholder 4">
            <a:extLst>
              <a:ext uri="{FF2B5EF4-FFF2-40B4-BE49-F238E27FC236}">
                <a16:creationId xmlns:a16="http://schemas.microsoft.com/office/drawing/2014/main" id="{81236ABB-E03A-4171-A61B-377918CECFC4}"/>
              </a:ext>
            </a:extLst>
          </p:cNvPr>
          <p:cNvGraphicFramePr>
            <a:graphicFrameLocks noGrp="1"/>
          </p:cNvGraphicFramePr>
          <p:nvPr>
            <p:ph type="tbl" sz="quarter" idx="13"/>
            <p:extLst>
              <p:ext uri="{D42A27DB-BD31-4B8C-83A1-F6EECF244321}">
                <p14:modId xmlns:p14="http://schemas.microsoft.com/office/powerpoint/2010/main" val="2408112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35375863"/>
                    </a:ext>
                  </a:extLst>
                </a:gridCol>
                <a:gridCol w="493776">
                  <a:extLst>
                    <a:ext uri="{9D8B030D-6E8A-4147-A177-3AD203B41FA5}">
                      <a16:colId xmlns:a16="http://schemas.microsoft.com/office/drawing/2014/main" val="2198477927"/>
                    </a:ext>
                  </a:extLst>
                </a:gridCol>
                <a:gridCol w="493776">
                  <a:extLst>
                    <a:ext uri="{9D8B030D-6E8A-4147-A177-3AD203B41FA5}">
                      <a16:colId xmlns:a16="http://schemas.microsoft.com/office/drawing/2014/main" val="1123870649"/>
                    </a:ext>
                  </a:extLst>
                </a:gridCol>
                <a:gridCol w="493776">
                  <a:extLst>
                    <a:ext uri="{9D8B030D-6E8A-4147-A177-3AD203B41FA5}">
                      <a16:colId xmlns:a16="http://schemas.microsoft.com/office/drawing/2014/main" val="2569876212"/>
                    </a:ext>
                  </a:extLst>
                </a:gridCol>
                <a:gridCol w="493776">
                  <a:extLst>
                    <a:ext uri="{9D8B030D-6E8A-4147-A177-3AD203B41FA5}">
                      <a16:colId xmlns:a16="http://schemas.microsoft.com/office/drawing/2014/main" val="2913528779"/>
                    </a:ext>
                  </a:extLst>
                </a:gridCol>
                <a:gridCol w="493776">
                  <a:extLst>
                    <a:ext uri="{9D8B030D-6E8A-4147-A177-3AD203B41FA5}">
                      <a16:colId xmlns:a16="http://schemas.microsoft.com/office/drawing/2014/main" val="525444137"/>
                    </a:ext>
                  </a:extLst>
                </a:gridCol>
                <a:gridCol w="493776">
                  <a:extLst>
                    <a:ext uri="{9D8B030D-6E8A-4147-A177-3AD203B41FA5}">
                      <a16:colId xmlns:a16="http://schemas.microsoft.com/office/drawing/2014/main" val="2702343926"/>
                    </a:ext>
                  </a:extLst>
                </a:gridCol>
                <a:gridCol w="493776">
                  <a:extLst>
                    <a:ext uri="{9D8B030D-6E8A-4147-A177-3AD203B41FA5}">
                      <a16:colId xmlns:a16="http://schemas.microsoft.com/office/drawing/2014/main" val="4033379887"/>
                    </a:ext>
                  </a:extLst>
                </a:gridCol>
                <a:gridCol w="493776">
                  <a:extLst>
                    <a:ext uri="{9D8B030D-6E8A-4147-A177-3AD203B41FA5}">
                      <a16:colId xmlns:a16="http://schemas.microsoft.com/office/drawing/2014/main" val="3944047040"/>
                    </a:ext>
                  </a:extLst>
                </a:gridCol>
                <a:gridCol w="493776">
                  <a:extLst>
                    <a:ext uri="{9D8B030D-6E8A-4147-A177-3AD203B41FA5}">
                      <a16:colId xmlns:a16="http://schemas.microsoft.com/office/drawing/2014/main" val="2638892459"/>
                    </a:ext>
                  </a:extLst>
                </a:gridCol>
                <a:gridCol w="493776">
                  <a:extLst>
                    <a:ext uri="{9D8B030D-6E8A-4147-A177-3AD203B41FA5}">
                      <a16:colId xmlns:a16="http://schemas.microsoft.com/office/drawing/2014/main" val="1459154502"/>
                    </a:ext>
                  </a:extLst>
                </a:gridCol>
                <a:gridCol w="493776">
                  <a:extLst>
                    <a:ext uri="{9D8B030D-6E8A-4147-A177-3AD203B41FA5}">
                      <a16:colId xmlns:a16="http://schemas.microsoft.com/office/drawing/2014/main" val="1822973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4301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- 2021-05-18 21:37:19</a:t>
                      </a:r>
                      <a:r>
                        <a:rPr kumimoji="0" lang="es-ES" sz="1000" b="0" i="0" u="none" strike="noStrike" kern="1200" cap="none" spc="0" normalizeH="0" baseline="0" noProof="0">
                          <a:ln>
                            <a:noFill/>
                          </a:ln>
                          <a:solidFill>
                            <a:prstClr val="black"/>
                          </a:solidFill>
                          <a:effectLst/>
                          <a:uLnTx/>
                          <a:uFillTx/>
                          <a:latin typeface="+mn-lt"/>
                          <a:ea typeface="+mn-ea"/>
                          <a:cs typeface="+mn-cs"/>
                        </a:rPr>
                        <a:t>
 ¡Impresionante triunfo en la general para @facu_cayata en el @gp_monogasco_elmollar!
Nuestro corredor más joven no deja de sorprendernos ubicándose en el primer puesto del podio de la general en un circuito extremo de XC.
@trekbikes  @trekbicycleargentina @bontragerargentina  @opticacentralstore  @guargentina  @pave_sportswear 
#RacedToWin #GoOutside #creemosenlasbicis #procaliber #supercaliber #topfuel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2122008"/>
                  </a:ext>
                </a:extLst>
              </a:tr>
            </a:tbl>
          </a:graphicData>
        </a:graphic>
      </p:graphicFrame>
      <p:sp>
        <p:nvSpPr>
          <p:cNvPr id="4" name="Text Placeholder 3">
            <a:extLst>
              <a:ext uri="{FF2B5EF4-FFF2-40B4-BE49-F238E27FC236}">
                <a16:creationId xmlns:a16="http://schemas.microsoft.com/office/drawing/2014/main" id="{D48CA23E-8B70-4D7A-BCDC-C34F73F50ED9}"/>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42359400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B63C4-DF81-4878-8C2F-543896365EDF}"/>
              </a:ext>
            </a:extLst>
          </p:cNvPr>
          <p:cNvSpPr>
            <a:spLocks noGrp="1"/>
          </p:cNvSpPr>
          <p:nvPr>
            <p:ph type="title"/>
          </p:nvPr>
        </p:nvSpPr>
        <p:spPr/>
        <p:txBody>
          <a:bodyPr/>
          <a:lstStyle/>
          <a:p>
            <a:r>
              <a:rPr lang="en-US"/>
              <a:t>Facebook Post Table + Reactions | Scott - 15 of 21</a:t>
            </a:r>
          </a:p>
        </p:txBody>
      </p:sp>
      <p:graphicFrame>
        <p:nvGraphicFramePr>
          <p:cNvPr id="5" name="Table Placeholder 4">
            <a:extLst>
              <a:ext uri="{FF2B5EF4-FFF2-40B4-BE49-F238E27FC236}">
                <a16:creationId xmlns:a16="http://schemas.microsoft.com/office/drawing/2014/main" id="{91CBD84E-9B28-4C85-A9F5-EB9D471F94F1}"/>
              </a:ext>
            </a:extLst>
          </p:cNvPr>
          <p:cNvGraphicFramePr>
            <a:graphicFrameLocks noGrp="1"/>
          </p:cNvGraphicFramePr>
          <p:nvPr>
            <p:ph type="tbl" sz="quarter" idx="13"/>
            <p:extLst>
              <p:ext uri="{D42A27DB-BD31-4B8C-83A1-F6EECF244321}">
                <p14:modId xmlns:p14="http://schemas.microsoft.com/office/powerpoint/2010/main" val="138872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23110835"/>
                    </a:ext>
                  </a:extLst>
                </a:gridCol>
                <a:gridCol w="493776">
                  <a:extLst>
                    <a:ext uri="{9D8B030D-6E8A-4147-A177-3AD203B41FA5}">
                      <a16:colId xmlns:a16="http://schemas.microsoft.com/office/drawing/2014/main" val="3973586638"/>
                    </a:ext>
                  </a:extLst>
                </a:gridCol>
                <a:gridCol w="493776">
                  <a:extLst>
                    <a:ext uri="{9D8B030D-6E8A-4147-A177-3AD203B41FA5}">
                      <a16:colId xmlns:a16="http://schemas.microsoft.com/office/drawing/2014/main" val="2118168298"/>
                    </a:ext>
                  </a:extLst>
                </a:gridCol>
                <a:gridCol w="493776">
                  <a:extLst>
                    <a:ext uri="{9D8B030D-6E8A-4147-A177-3AD203B41FA5}">
                      <a16:colId xmlns:a16="http://schemas.microsoft.com/office/drawing/2014/main" val="3436139475"/>
                    </a:ext>
                  </a:extLst>
                </a:gridCol>
                <a:gridCol w="493776">
                  <a:extLst>
                    <a:ext uri="{9D8B030D-6E8A-4147-A177-3AD203B41FA5}">
                      <a16:colId xmlns:a16="http://schemas.microsoft.com/office/drawing/2014/main" val="154528460"/>
                    </a:ext>
                  </a:extLst>
                </a:gridCol>
                <a:gridCol w="493776">
                  <a:extLst>
                    <a:ext uri="{9D8B030D-6E8A-4147-A177-3AD203B41FA5}">
                      <a16:colId xmlns:a16="http://schemas.microsoft.com/office/drawing/2014/main" val="3241986992"/>
                    </a:ext>
                  </a:extLst>
                </a:gridCol>
                <a:gridCol w="493776">
                  <a:extLst>
                    <a:ext uri="{9D8B030D-6E8A-4147-A177-3AD203B41FA5}">
                      <a16:colId xmlns:a16="http://schemas.microsoft.com/office/drawing/2014/main" val="1331360303"/>
                    </a:ext>
                  </a:extLst>
                </a:gridCol>
                <a:gridCol w="493776">
                  <a:extLst>
                    <a:ext uri="{9D8B030D-6E8A-4147-A177-3AD203B41FA5}">
                      <a16:colId xmlns:a16="http://schemas.microsoft.com/office/drawing/2014/main" val="2958580086"/>
                    </a:ext>
                  </a:extLst>
                </a:gridCol>
                <a:gridCol w="493776">
                  <a:extLst>
                    <a:ext uri="{9D8B030D-6E8A-4147-A177-3AD203B41FA5}">
                      <a16:colId xmlns:a16="http://schemas.microsoft.com/office/drawing/2014/main" val="3860119426"/>
                    </a:ext>
                  </a:extLst>
                </a:gridCol>
                <a:gridCol w="493776">
                  <a:extLst>
                    <a:ext uri="{9D8B030D-6E8A-4147-A177-3AD203B41FA5}">
                      <a16:colId xmlns:a16="http://schemas.microsoft.com/office/drawing/2014/main" val="1622691797"/>
                    </a:ext>
                  </a:extLst>
                </a:gridCol>
                <a:gridCol w="493776">
                  <a:extLst>
                    <a:ext uri="{9D8B030D-6E8A-4147-A177-3AD203B41FA5}">
                      <a16:colId xmlns:a16="http://schemas.microsoft.com/office/drawing/2014/main" val="2272244265"/>
                    </a:ext>
                  </a:extLst>
                </a:gridCol>
                <a:gridCol w="493776">
                  <a:extLst>
                    <a:ext uri="{9D8B030D-6E8A-4147-A177-3AD203B41FA5}">
                      <a16:colId xmlns:a16="http://schemas.microsoft.com/office/drawing/2014/main" val="4041229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8343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- 2021-05-14 20:36:43</a:t>
                      </a:r>
                      <a:r>
                        <a:rPr kumimoji="0" lang="en-US" sz="1000" b="0" i="0" u="none" strike="noStrike" kern="1200" cap="none" spc="0" normalizeH="0" baseline="0" noProof="0">
                          <a:ln>
                            <a:noFill/>
                          </a:ln>
                          <a:solidFill>
                            <a:prstClr val="black"/>
                          </a:solidFill>
                          <a:effectLst/>
                          <a:uLnTx/>
                          <a:uFillTx/>
                          <a:latin typeface="+mn-lt"/>
                          <a:ea typeface="+mn-ea"/>
                          <a:cs typeface="+mn-cs"/>
                        </a:rPr>
                        <a:t>
 La Spark 900 RC Comp viene equipada con componentes de nivel profesional que incluye nuestro sistema de suspensión TwinLoc, un grupo SRAM Eagle, frenos Shimano y componentes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310901800"/>
                  </a:ext>
                </a:extLst>
              </a:tr>
            </a:tbl>
          </a:graphicData>
        </a:graphic>
      </p:graphicFrame>
      <p:sp>
        <p:nvSpPr>
          <p:cNvPr id="4" name="Text Placeholder 3">
            <a:extLst>
              <a:ext uri="{FF2B5EF4-FFF2-40B4-BE49-F238E27FC236}">
                <a16:creationId xmlns:a16="http://schemas.microsoft.com/office/drawing/2014/main" id="{8FFC5A73-ADD3-4043-AE32-F8DC10E90A57}"/>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40417325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3F0A1-9AA4-4F47-AEB3-B6DC44FBDDD3}"/>
              </a:ext>
            </a:extLst>
          </p:cNvPr>
          <p:cNvSpPr>
            <a:spLocks noGrp="1"/>
          </p:cNvSpPr>
          <p:nvPr>
            <p:ph type="title"/>
          </p:nvPr>
        </p:nvSpPr>
        <p:spPr/>
        <p:txBody>
          <a:bodyPr/>
          <a:lstStyle/>
          <a:p>
            <a:r>
              <a:rPr lang="en-US"/>
              <a:t>Facebook Post Table + Reactions | Scott - 16 of 21</a:t>
            </a:r>
          </a:p>
        </p:txBody>
      </p:sp>
      <p:graphicFrame>
        <p:nvGraphicFramePr>
          <p:cNvPr id="5" name="Table Placeholder 4">
            <a:extLst>
              <a:ext uri="{FF2B5EF4-FFF2-40B4-BE49-F238E27FC236}">
                <a16:creationId xmlns:a16="http://schemas.microsoft.com/office/drawing/2014/main" id="{E06D0E10-4EE9-4071-9224-0DECFECBFA6D}"/>
              </a:ext>
            </a:extLst>
          </p:cNvPr>
          <p:cNvGraphicFramePr>
            <a:graphicFrameLocks noGrp="1"/>
          </p:cNvGraphicFramePr>
          <p:nvPr>
            <p:ph type="tbl" sz="quarter" idx="13"/>
            <p:extLst>
              <p:ext uri="{D42A27DB-BD31-4B8C-83A1-F6EECF244321}">
                <p14:modId xmlns:p14="http://schemas.microsoft.com/office/powerpoint/2010/main" val="1834124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75900712"/>
                    </a:ext>
                  </a:extLst>
                </a:gridCol>
                <a:gridCol w="493776">
                  <a:extLst>
                    <a:ext uri="{9D8B030D-6E8A-4147-A177-3AD203B41FA5}">
                      <a16:colId xmlns:a16="http://schemas.microsoft.com/office/drawing/2014/main" val="2772467087"/>
                    </a:ext>
                  </a:extLst>
                </a:gridCol>
                <a:gridCol w="493776">
                  <a:extLst>
                    <a:ext uri="{9D8B030D-6E8A-4147-A177-3AD203B41FA5}">
                      <a16:colId xmlns:a16="http://schemas.microsoft.com/office/drawing/2014/main" val="1914567050"/>
                    </a:ext>
                  </a:extLst>
                </a:gridCol>
                <a:gridCol w="493776">
                  <a:extLst>
                    <a:ext uri="{9D8B030D-6E8A-4147-A177-3AD203B41FA5}">
                      <a16:colId xmlns:a16="http://schemas.microsoft.com/office/drawing/2014/main" val="1581208751"/>
                    </a:ext>
                  </a:extLst>
                </a:gridCol>
                <a:gridCol w="493776">
                  <a:extLst>
                    <a:ext uri="{9D8B030D-6E8A-4147-A177-3AD203B41FA5}">
                      <a16:colId xmlns:a16="http://schemas.microsoft.com/office/drawing/2014/main" val="289951152"/>
                    </a:ext>
                  </a:extLst>
                </a:gridCol>
                <a:gridCol w="493776">
                  <a:extLst>
                    <a:ext uri="{9D8B030D-6E8A-4147-A177-3AD203B41FA5}">
                      <a16:colId xmlns:a16="http://schemas.microsoft.com/office/drawing/2014/main" val="3754040948"/>
                    </a:ext>
                  </a:extLst>
                </a:gridCol>
                <a:gridCol w="493776">
                  <a:extLst>
                    <a:ext uri="{9D8B030D-6E8A-4147-A177-3AD203B41FA5}">
                      <a16:colId xmlns:a16="http://schemas.microsoft.com/office/drawing/2014/main" val="1817223110"/>
                    </a:ext>
                  </a:extLst>
                </a:gridCol>
                <a:gridCol w="493776">
                  <a:extLst>
                    <a:ext uri="{9D8B030D-6E8A-4147-A177-3AD203B41FA5}">
                      <a16:colId xmlns:a16="http://schemas.microsoft.com/office/drawing/2014/main" val="3834920888"/>
                    </a:ext>
                  </a:extLst>
                </a:gridCol>
                <a:gridCol w="493776">
                  <a:extLst>
                    <a:ext uri="{9D8B030D-6E8A-4147-A177-3AD203B41FA5}">
                      <a16:colId xmlns:a16="http://schemas.microsoft.com/office/drawing/2014/main" val="995522008"/>
                    </a:ext>
                  </a:extLst>
                </a:gridCol>
                <a:gridCol w="493776">
                  <a:extLst>
                    <a:ext uri="{9D8B030D-6E8A-4147-A177-3AD203B41FA5}">
                      <a16:colId xmlns:a16="http://schemas.microsoft.com/office/drawing/2014/main" val="1814840427"/>
                    </a:ext>
                  </a:extLst>
                </a:gridCol>
                <a:gridCol w="493776">
                  <a:extLst>
                    <a:ext uri="{9D8B030D-6E8A-4147-A177-3AD203B41FA5}">
                      <a16:colId xmlns:a16="http://schemas.microsoft.com/office/drawing/2014/main" val="169024672"/>
                    </a:ext>
                  </a:extLst>
                </a:gridCol>
                <a:gridCol w="493776">
                  <a:extLst>
                    <a:ext uri="{9D8B030D-6E8A-4147-A177-3AD203B41FA5}">
                      <a16:colId xmlns:a16="http://schemas.microsoft.com/office/drawing/2014/main" val="2327551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1418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- 2021-05-23 19:49:28</a:t>
                      </a:r>
                      <a:r>
                        <a:rPr kumimoji="0" lang="en-US" sz="1000" b="0" i="0" u="none" strike="noStrike" kern="1200" cap="none" spc="0" normalizeH="0" baseline="0" noProof="0">
                          <a:ln>
                            <a:noFill/>
                          </a:ln>
                          <a:solidFill>
                            <a:prstClr val="black"/>
                          </a:solidFill>
                          <a:effectLst/>
                          <a:uLnTx/>
                          <a:uFillTx/>
                          <a:latin typeface="+mn-lt"/>
                          <a:ea typeface="+mn-ea"/>
                          <a:cs typeface="+mn-cs"/>
                        </a:rPr>
                        <a:t>
 ¡Oficialmente la marca #1 en energía, hidratación y recuperación Gu Argentina se une al Team Trek Bontrager!
Bienvenidos al team:
🔴 @guargentina 
@trekbikes @trekbicycleargentina @bontragerargentina @santini_arg @opticacentralstore @foxracingargentina @microonfactory 
📸 @sportsphotographer.arg 📸 @trompofilms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21539063"/>
                  </a:ext>
                </a:extLst>
              </a:tr>
            </a:tbl>
          </a:graphicData>
        </a:graphic>
      </p:graphicFrame>
      <p:sp>
        <p:nvSpPr>
          <p:cNvPr id="4" name="Text Placeholder 3">
            <a:extLst>
              <a:ext uri="{FF2B5EF4-FFF2-40B4-BE49-F238E27FC236}">
                <a16:creationId xmlns:a16="http://schemas.microsoft.com/office/drawing/2014/main" id="{48F7990E-B98C-4694-8DD9-21FF135DC768}"/>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20864688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CF4C6-DCEA-4520-BBE7-76CE8EA3F679}"/>
              </a:ext>
            </a:extLst>
          </p:cNvPr>
          <p:cNvSpPr>
            <a:spLocks noGrp="1"/>
          </p:cNvSpPr>
          <p:nvPr>
            <p:ph type="title"/>
          </p:nvPr>
        </p:nvSpPr>
        <p:spPr/>
        <p:txBody>
          <a:bodyPr/>
          <a:lstStyle/>
          <a:p>
            <a:r>
              <a:rPr lang="en-US"/>
              <a:t>Facebook Post Table + Reactions | Scott - 17 of 21</a:t>
            </a:r>
          </a:p>
        </p:txBody>
      </p:sp>
      <p:graphicFrame>
        <p:nvGraphicFramePr>
          <p:cNvPr id="5" name="Table Placeholder 4">
            <a:extLst>
              <a:ext uri="{FF2B5EF4-FFF2-40B4-BE49-F238E27FC236}">
                <a16:creationId xmlns:a16="http://schemas.microsoft.com/office/drawing/2014/main" id="{DB79909D-A0E2-4B43-82EB-39A65D3780C9}"/>
              </a:ext>
            </a:extLst>
          </p:cNvPr>
          <p:cNvGraphicFramePr>
            <a:graphicFrameLocks noGrp="1"/>
          </p:cNvGraphicFramePr>
          <p:nvPr>
            <p:ph type="tbl" sz="quarter" idx="13"/>
            <p:extLst>
              <p:ext uri="{D42A27DB-BD31-4B8C-83A1-F6EECF244321}">
                <p14:modId xmlns:p14="http://schemas.microsoft.com/office/powerpoint/2010/main" val="108066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75092263"/>
                    </a:ext>
                  </a:extLst>
                </a:gridCol>
                <a:gridCol w="493776">
                  <a:extLst>
                    <a:ext uri="{9D8B030D-6E8A-4147-A177-3AD203B41FA5}">
                      <a16:colId xmlns:a16="http://schemas.microsoft.com/office/drawing/2014/main" val="1849752404"/>
                    </a:ext>
                  </a:extLst>
                </a:gridCol>
                <a:gridCol w="493776">
                  <a:extLst>
                    <a:ext uri="{9D8B030D-6E8A-4147-A177-3AD203B41FA5}">
                      <a16:colId xmlns:a16="http://schemas.microsoft.com/office/drawing/2014/main" val="3438224692"/>
                    </a:ext>
                  </a:extLst>
                </a:gridCol>
                <a:gridCol w="493776">
                  <a:extLst>
                    <a:ext uri="{9D8B030D-6E8A-4147-A177-3AD203B41FA5}">
                      <a16:colId xmlns:a16="http://schemas.microsoft.com/office/drawing/2014/main" val="3775916277"/>
                    </a:ext>
                  </a:extLst>
                </a:gridCol>
                <a:gridCol w="493776">
                  <a:extLst>
                    <a:ext uri="{9D8B030D-6E8A-4147-A177-3AD203B41FA5}">
                      <a16:colId xmlns:a16="http://schemas.microsoft.com/office/drawing/2014/main" val="2504864326"/>
                    </a:ext>
                  </a:extLst>
                </a:gridCol>
                <a:gridCol w="493776">
                  <a:extLst>
                    <a:ext uri="{9D8B030D-6E8A-4147-A177-3AD203B41FA5}">
                      <a16:colId xmlns:a16="http://schemas.microsoft.com/office/drawing/2014/main" val="3356611335"/>
                    </a:ext>
                  </a:extLst>
                </a:gridCol>
                <a:gridCol w="493776">
                  <a:extLst>
                    <a:ext uri="{9D8B030D-6E8A-4147-A177-3AD203B41FA5}">
                      <a16:colId xmlns:a16="http://schemas.microsoft.com/office/drawing/2014/main" val="969656740"/>
                    </a:ext>
                  </a:extLst>
                </a:gridCol>
                <a:gridCol w="493776">
                  <a:extLst>
                    <a:ext uri="{9D8B030D-6E8A-4147-A177-3AD203B41FA5}">
                      <a16:colId xmlns:a16="http://schemas.microsoft.com/office/drawing/2014/main" val="1700796660"/>
                    </a:ext>
                  </a:extLst>
                </a:gridCol>
                <a:gridCol w="493776">
                  <a:extLst>
                    <a:ext uri="{9D8B030D-6E8A-4147-A177-3AD203B41FA5}">
                      <a16:colId xmlns:a16="http://schemas.microsoft.com/office/drawing/2014/main" val="858862921"/>
                    </a:ext>
                  </a:extLst>
                </a:gridCol>
                <a:gridCol w="493776">
                  <a:extLst>
                    <a:ext uri="{9D8B030D-6E8A-4147-A177-3AD203B41FA5}">
                      <a16:colId xmlns:a16="http://schemas.microsoft.com/office/drawing/2014/main" val="2640656916"/>
                    </a:ext>
                  </a:extLst>
                </a:gridCol>
                <a:gridCol w="493776">
                  <a:extLst>
                    <a:ext uri="{9D8B030D-6E8A-4147-A177-3AD203B41FA5}">
                      <a16:colId xmlns:a16="http://schemas.microsoft.com/office/drawing/2014/main" val="1218060260"/>
                    </a:ext>
                  </a:extLst>
                </a:gridCol>
                <a:gridCol w="493776">
                  <a:extLst>
                    <a:ext uri="{9D8B030D-6E8A-4147-A177-3AD203B41FA5}">
                      <a16:colId xmlns:a16="http://schemas.microsoft.com/office/drawing/2014/main" val="1385408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55803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- 2021-05-14 13:47:58</a:t>
                      </a:r>
                      <a:r>
                        <a:rPr kumimoji="0" lang="es-ES" sz="1000" b="0" i="0" u="none" strike="noStrike" kern="1200" cap="none" spc="0" normalizeH="0" baseline="0" noProof="0">
                          <a:ln>
                            <a:noFill/>
                          </a:ln>
                          <a:solidFill>
                            <a:prstClr val="black"/>
                          </a:solidFill>
                          <a:effectLst/>
                          <a:uLnTx/>
                          <a:uFillTx/>
                          <a:latin typeface="+mn-lt"/>
                          <a:ea typeface="+mn-ea"/>
                          <a:cs typeface="+mn-cs"/>
                        </a:rPr>
                        <a:t>
 ¡Diseñá tu Madone SLR personalizada con Project One ! 
Elegí el color de cuadro que más te gusta, los componentes a tu medida y disfruta la capacidad de una bici concebida para ganar. 
Encontrá esta preventa exclusiva en todas las tiendas oficiales hasta el 31 de mayo.
Info de las mejores tiendas de bici del país  en www.trekbikesargentina.com o en el link de link de la bio. 
@trekbicycleargentina @bontragerargentina 
#Trek #TrekArgentina #RacedToWin #GoOutside #Madone #emonda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3864"/>
                  </a:ext>
                </a:extLst>
              </a:tr>
            </a:tbl>
          </a:graphicData>
        </a:graphic>
      </p:graphicFrame>
      <p:sp>
        <p:nvSpPr>
          <p:cNvPr id="4" name="Text Placeholder 3">
            <a:extLst>
              <a:ext uri="{FF2B5EF4-FFF2-40B4-BE49-F238E27FC236}">
                <a16:creationId xmlns:a16="http://schemas.microsoft.com/office/drawing/2014/main" id="{B6226422-94CD-47AA-9B35-CE210905C19C}"/>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24625352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64A1A-6996-4AE0-97BB-6DB66C3EBD03}"/>
              </a:ext>
            </a:extLst>
          </p:cNvPr>
          <p:cNvSpPr>
            <a:spLocks noGrp="1"/>
          </p:cNvSpPr>
          <p:nvPr>
            <p:ph type="title"/>
          </p:nvPr>
        </p:nvSpPr>
        <p:spPr/>
        <p:txBody>
          <a:bodyPr/>
          <a:lstStyle/>
          <a:p>
            <a:r>
              <a:rPr lang="en-US"/>
              <a:t>Facebook Post Table + Reactions | Scott - 18 of 21</a:t>
            </a:r>
          </a:p>
        </p:txBody>
      </p:sp>
      <p:graphicFrame>
        <p:nvGraphicFramePr>
          <p:cNvPr id="5" name="Table Placeholder 4">
            <a:extLst>
              <a:ext uri="{FF2B5EF4-FFF2-40B4-BE49-F238E27FC236}">
                <a16:creationId xmlns:a16="http://schemas.microsoft.com/office/drawing/2014/main" id="{AB61AC2B-FA88-4E7B-B0B5-7B24F2F47DC3}"/>
              </a:ext>
            </a:extLst>
          </p:cNvPr>
          <p:cNvGraphicFramePr>
            <a:graphicFrameLocks noGrp="1"/>
          </p:cNvGraphicFramePr>
          <p:nvPr>
            <p:ph type="tbl" sz="quarter" idx="13"/>
            <p:extLst>
              <p:ext uri="{D42A27DB-BD31-4B8C-83A1-F6EECF244321}">
                <p14:modId xmlns:p14="http://schemas.microsoft.com/office/powerpoint/2010/main" val="2412180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74587909"/>
                    </a:ext>
                  </a:extLst>
                </a:gridCol>
                <a:gridCol w="493776">
                  <a:extLst>
                    <a:ext uri="{9D8B030D-6E8A-4147-A177-3AD203B41FA5}">
                      <a16:colId xmlns:a16="http://schemas.microsoft.com/office/drawing/2014/main" val="3307910354"/>
                    </a:ext>
                  </a:extLst>
                </a:gridCol>
                <a:gridCol w="493776">
                  <a:extLst>
                    <a:ext uri="{9D8B030D-6E8A-4147-A177-3AD203B41FA5}">
                      <a16:colId xmlns:a16="http://schemas.microsoft.com/office/drawing/2014/main" val="3354358637"/>
                    </a:ext>
                  </a:extLst>
                </a:gridCol>
                <a:gridCol w="493776">
                  <a:extLst>
                    <a:ext uri="{9D8B030D-6E8A-4147-A177-3AD203B41FA5}">
                      <a16:colId xmlns:a16="http://schemas.microsoft.com/office/drawing/2014/main" val="2689457087"/>
                    </a:ext>
                  </a:extLst>
                </a:gridCol>
                <a:gridCol w="493776">
                  <a:extLst>
                    <a:ext uri="{9D8B030D-6E8A-4147-A177-3AD203B41FA5}">
                      <a16:colId xmlns:a16="http://schemas.microsoft.com/office/drawing/2014/main" val="282163832"/>
                    </a:ext>
                  </a:extLst>
                </a:gridCol>
                <a:gridCol w="493776">
                  <a:extLst>
                    <a:ext uri="{9D8B030D-6E8A-4147-A177-3AD203B41FA5}">
                      <a16:colId xmlns:a16="http://schemas.microsoft.com/office/drawing/2014/main" val="3951318563"/>
                    </a:ext>
                  </a:extLst>
                </a:gridCol>
                <a:gridCol w="493776">
                  <a:extLst>
                    <a:ext uri="{9D8B030D-6E8A-4147-A177-3AD203B41FA5}">
                      <a16:colId xmlns:a16="http://schemas.microsoft.com/office/drawing/2014/main" val="856513533"/>
                    </a:ext>
                  </a:extLst>
                </a:gridCol>
                <a:gridCol w="493776">
                  <a:extLst>
                    <a:ext uri="{9D8B030D-6E8A-4147-A177-3AD203B41FA5}">
                      <a16:colId xmlns:a16="http://schemas.microsoft.com/office/drawing/2014/main" val="2027287703"/>
                    </a:ext>
                  </a:extLst>
                </a:gridCol>
                <a:gridCol w="493776">
                  <a:extLst>
                    <a:ext uri="{9D8B030D-6E8A-4147-A177-3AD203B41FA5}">
                      <a16:colId xmlns:a16="http://schemas.microsoft.com/office/drawing/2014/main" val="4258948545"/>
                    </a:ext>
                  </a:extLst>
                </a:gridCol>
                <a:gridCol w="493776">
                  <a:extLst>
                    <a:ext uri="{9D8B030D-6E8A-4147-A177-3AD203B41FA5}">
                      <a16:colId xmlns:a16="http://schemas.microsoft.com/office/drawing/2014/main" val="2195291663"/>
                    </a:ext>
                  </a:extLst>
                </a:gridCol>
                <a:gridCol w="493776">
                  <a:extLst>
                    <a:ext uri="{9D8B030D-6E8A-4147-A177-3AD203B41FA5}">
                      <a16:colId xmlns:a16="http://schemas.microsoft.com/office/drawing/2014/main" val="237771815"/>
                    </a:ext>
                  </a:extLst>
                </a:gridCol>
                <a:gridCol w="493776">
                  <a:extLst>
                    <a:ext uri="{9D8B030D-6E8A-4147-A177-3AD203B41FA5}">
                      <a16:colId xmlns:a16="http://schemas.microsoft.com/office/drawing/2014/main" val="986656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6371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- 2021-05-24 19:21:45</a:t>
                      </a:r>
                      <a:r>
                        <a:rPr kumimoji="0" lang="en-US" sz="1000" b="0" i="0" u="none" strike="noStrike" kern="1200" cap="none" spc="0" normalizeH="0" baseline="0" noProof="0">
                          <a:ln>
                            <a:noFill/>
                          </a:ln>
                          <a:solidFill>
                            <a:prstClr val="black"/>
                          </a:solidFill>
                          <a:effectLst/>
                          <a:uLnTx/>
                          <a:uFillTx/>
                          <a:latin typeface="+mn-lt"/>
                          <a:ea typeface="+mn-ea"/>
                          <a:cs typeface="+mn-cs"/>
                        </a:rPr>
                        <a:t>
 Así es la nueva SCOTT Addict 20 Disc.
✅ Cuadro de carbono HMF Addict Disc
✅ Horquilla Addict HMF
✅ Shimano 105 Disc, 22 velocidades
✅ Ruedas Syncros RP2.0 Disc
✅ Cubiertas Schwalbe ONE
✅ Componentes de carbono/aluminio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60308702"/>
                  </a:ext>
                </a:extLst>
              </a:tr>
            </a:tbl>
          </a:graphicData>
        </a:graphic>
      </p:graphicFrame>
      <p:sp>
        <p:nvSpPr>
          <p:cNvPr id="4" name="Text Placeholder 3">
            <a:extLst>
              <a:ext uri="{FF2B5EF4-FFF2-40B4-BE49-F238E27FC236}">
                <a16:creationId xmlns:a16="http://schemas.microsoft.com/office/drawing/2014/main" id="{0B0E70FC-CCED-4BD6-9DA9-16C3BECDCBCF}"/>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15141734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E4A18-BC72-47A5-AD22-4343C92A5B72}"/>
              </a:ext>
            </a:extLst>
          </p:cNvPr>
          <p:cNvSpPr>
            <a:spLocks noGrp="1"/>
          </p:cNvSpPr>
          <p:nvPr>
            <p:ph type="title"/>
          </p:nvPr>
        </p:nvSpPr>
        <p:spPr/>
        <p:txBody>
          <a:bodyPr/>
          <a:lstStyle/>
          <a:p>
            <a:r>
              <a:rPr lang="en-US"/>
              <a:t>Facebook Post Table + Reactions | Scott - 19 of 21</a:t>
            </a:r>
          </a:p>
        </p:txBody>
      </p:sp>
      <p:graphicFrame>
        <p:nvGraphicFramePr>
          <p:cNvPr id="5" name="Table Placeholder 4">
            <a:extLst>
              <a:ext uri="{FF2B5EF4-FFF2-40B4-BE49-F238E27FC236}">
                <a16:creationId xmlns:a16="http://schemas.microsoft.com/office/drawing/2014/main" id="{E14FFF07-DED1-4095-955C-717DDFDBA7E4}"/>
              </a:ext>
            </a:extLst>
          </p:cNvPr>
          <p:cNvGraphicFramePr>
            <a:graphicFrameLocks noGrp="1"/>
          </p:cNvGraphicFramePr>
          <p:nvPr>
            <p:ph type="tbl" sz="quarter" idx="13"/>
            <p:extLst>
              <p:ext uri="{D42A27DB-BD31-4B8C-83A1-F6EECF244321}">
                <p14:modId xmlns:p14="http://schemas.microsoft.com/office/powerpoint/2010/main" val="949846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5642156"/>
                    </a:ext>
                  </a:extLst>
                </a:gridCol>
                <a:gridCol w="493776">
                  <a:extLst>
                    <a:ext uri="{9D8B030D-6E8A-4147-A177-3AD203B41FA5}">
                      <a16:colId xmlns:a16="http://schemas.microsoft.com/office/drawing/2014/main" val="240850289"/>
                    </a:ext>
                  </a:extLst>
                </a:gridCol>
                <a:gridCol w="493776">
                  <a:extLst>
                    <a:ext uri="{9D8B030D-6E8A-4147-A177-3AD203B41FA5}">
                      <a16:colId xmlns:a16="http://schemas.microsoft.com/office/drawing/2014/main" val="701750482"/>
                    </a:ext>
                  </a:extLst>
                </a:gridCol>
                <a:gridCol w="493776">
                  <a:extLst>
                    <a:ext uri="{9D8B030D-6E8A-4147-A177-3AD203B41FA5}">
                      <a16:colId xmlns:a16="http://schemas.microsoft.com/office/drawing/2014/main" val="2021622177"/>
                    </a:ext>
                  </a:extLst>
                </a:gridCol>
                <a:gridCol w="493776">
                  <a:extLst>
                    <a:ext uri="{9D8B030D-6E8A-4147-A177-3AD203B41FA5}">
                      <a16:colId xmlns:a16="http://schemas.microsoft.com/office/drawing/2014/main" val="4069780836"/>
                    </a:ext>
                  </a:extLst>
                </a:gridCol>
                <a:gridCol w="493776">
                  <a:extLst>
                    <a:ext uri="{9D8B030D-6E8A-4147-A177-3AD203B41FA5}">
                      <a16:colId xmlns:a16="http://schemas.microsoft.com/office/drawing/2014/main" val="4104874127"/>
                    </a:ext>
                  </a:extLst>
                </a:gridCol>
                <a:gridCol w="493776">
                  <a:extLst>
                    <a:ext uri="{9D8B030D-6E8A-4147-A177-3AD203B41FA5}">
                      <a16:colId xmlns:a16="http://schemas.microsoft.com/office/drawing/2014/main" val="4292756915"/>
                    </a:ext>
                  </a:extLst>
                </a:gridCol>
                <a:gridCol w="493776">
                  <a:extLst>
                    <a:ext uri="{9D8B030D-6E8A-4147-A177-3AD203B41FA5}">
                      <a16:colId xmlns:a16="http://schemas.microsoft.com/office/drawing/2014/main" val="984389577"/>
                    </a:ext>
                  </a:extLst>
                </a:gridCol>
                <a:gridCol w="493776">
                  <a:extLst>
                    <a:ext uri="{9D8B030D-6E8A-4147-A177-3AD203B41FA5}">
                      <a16:colId xmlns:a16="http://schemas.microsoft.com/office/drawing/2014/main" val="1160878355"/>
                    </a:ext>
                  </a:extLst>
                </a:gridCol>
                <a:gridCol w="493776">
                  <a:extLst>
                    <a:ext uri="{9D8B030D-6E8A-4147-A177-3AD203B41FA5}">
                      <a16:colId xmlns:a16="http://schemas.microsoft.com/office/drawing/2014/main" val="207181859"/>
                    </a:ext>
                  </a:extLst>
                </a:gridCol>
                <a:gridCol w="493776">
                  <a:extLst>
                    <a:ext uri="{9D8B030D-6E8A-4147-A177-3AD203B41FA5}">
                      <a16:colId xmlns:a16="http://schemas.microsoft.com/office/drawing/2014/main" val="3057749305"/>
                    </a:ext>
                  </a:extLst>
                </a:gridCol>
                <a:gridCol w="493776">
                  <a:extLst>
                    <a:ext uri="{9D8B030D-6E8A-4147-A177-3AD203B41FA5}">
                      <a16:colId xmlns:a16="http://schemas.microsoft.com/office/drawing/2014/main" val="1791173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3787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- 2021-05-13 17:57:56</a:t>
                      </a:r>
                      <a:r>
                        <a:rPr kumimoji="0" lang="es-ES" sz="1000" b="0" i="0" u="none" strike="noStrike" kern="1200" cap="none" spc="0" normalizeH="0" baseline="0" noProof="0">
                          <a:ln>
                            <a:noFill/>
                          </a:ln>
                          <a:solidFill>
                            <a:prstClr val="black"/>
                          </a:solidFill>
                          <a:effectLst/>
                          <a:uLnTx/>
                          <a:uFillTx/>
                          <a:latin typeface="+mn-lt"/>
                          <a:ea typeface="+mn-ea"/>
                          <a:cs typeface="+mn-cs"/>
                        </a:rPr>
                        <a:t>
 #tbt  Año 2017. La E-Genius representa un nuevo hito en la industria de las bicicletas eléctricas. Gracias al uso de tecnologías avanzadas, la SCOTT representa un avance imponente en la integración y la limitación del impacto de la unidad de transmisión, así como en la mejora del diseño y la conducción.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10834196"/>
                  </a:ext>
                </a:extLst>
              </a:tr>
            </a:tbl>
          </a:graphicData>
        </a:graphic>
      </p:graphicFrame>
      <p:sp>
        <p:nvSpPr>
          <p:cNvPr id="4" name="Text Placeholder 3">
            <a:extLst>
              <a:ext uri="{FF2B5EF4-FFF2-40B4-BE49-F238E27FC236}">
                <a16:creationId xmlns:a16="http://schemas.microsoft.com/office/drawing/2014/main" id="{A3535863-71CD-424A-87C3-AFAE7C217807}"/>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16747283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3DB55-8528-451D-826D-B90A9F913755}"/>
              </a:ext>
            </a:extLst>
          </p:cNvPr>
          <p:cNvSpPr>
            <a:spLocks noGrp="1"/>
          </p:cNvSpPr>
          <p:nvPr>
            <p:ph type="title"/>
          </p:nvPr>
        </p:nvSpPr>
        <p:spPr/>
        <p:txBody>
          <a:bodyPr/>
          <a:lstStyle/>
          <a:p>
            <a:r>
              <a:rPr lang="en-US"/>
              <a:t>Facebook Post Table + Reactions | Scott - 20 of 21</a:t>
            </a:r>
          </a:p>
        </p:txBody>
      </p:sp>
      <p:graphicFrame>
        <p:nvGraphicFramePr>
          <p:cNvPr id="5" name="Table Placeholder 4">
            <a:extLst>
              <a:ext uri="{FF2B5EF4-FFF2-40B4-BE49-F238E27FC236}">
                <a16:creationId xmlns:a16="http://schemas.microsoft.com/office/drawing/2014/main" id="{D64BBDF6-550A-496E-B0F6-1AF4A4B7D795}"/>
              </a:ext>
            </a:extLst>
          </p:cNvPr>
          <p:cNvGraphicFramePr>
            <a:graphicFrameLocks noGrp="1"/>
          </p:cNvGraphicFramePr>
          <p:nvPr>
            <p:ph type="tbl" sz="quarter" idx="13"/>
            <p:extLst>
              <p:ext uri="{D42A27DB-BD31-4B8C-83A1-F6EECF244321}">
                <p14:modId xmlns:p14="http://schemas.microsoft.com/office/powerpoint/2010/main" val="1043102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3529168"/>
                    </a:ext>
                  </a:extLst>
                </a:gridCol>
                <a:gridCol w="493776">
                  <a:extLst>
                    <a:ext uri="{9D8B030D-6E8A-4147-A177-3AD203B41FA5}">
                      <a16:colId xmlns:a16="http://schemas.microsoft.com/office/drawing/2014/main" val="3915889376"/>
                    </a:ext>
                  </a:extLst>
                </a:gridCol>
                <a:gridCol w="493776">
                  <a:extLst>
                    <a:ext uri="{9D8B030D-6E8A-4147-A177-3AD203B41FA5}">
                      <a16:colId xmlns:a16="http://schemas.microsoft.com/office/drawing/2014/main" val="2587037304"/>
                    </a:ext>
                  </a:extLst>
                </a:gridCol>
                <a:gridCol w="493776">
                  <a:extLst>
                    <a:ext uri="{9D8B030D-6E8A-4147-A177-3AD203B41FA5}">
                      <a16:colId xmlns:a16="http://schemas.microsoft.com/office/drawing/2014/main" val="2258044338"/>
                    </a:ext>
                  </a:extLst>
                </a:gridCol>
                <a:gridCol w="493776">
                  <a:extLst>
                    <a:ext uri="{9D8B030D-6E8A-4147-A177-3AD203B41FA5}">
                      <a16:colId xmlns:a16="http://schemas.microsoft.com/office/drawing/2014/main" val="1833801271"/>
                    </a:ext>
                  </a:extLst>
                </a:gridCol>
                <a:gridCol w="493776">
                  <a:extLst>
                    <a:ext uri="{9D8B030D-6E8A-4147-A177-3AD203B41FA5}">
                      <a16:colId xmlns:a16="http://schemas.microsoft.com/office/drawing/2014/main" val="2027672517"/>
                    </a:ext>
                  </a:extLst>
                </a:gridCol>
                <a:gridCol w="493776">
                  <a:extLst>
                    <a:ext uri="{9D8B030D-6E8A-4147-A177-3AD203B41FA5}">
                      <a16:colId xmlns:a16="http://schemas.microsoft.com/office/drawing/2014/main" val="533225108"/>
                    </a:ext>
                  </a:extLst>
                </a:gridCol>
                <a:gridCol w="493776">
                  <a:extLst>
                    <a:ext uri="{9D8B030D-6E8A-4147-A177-3AD203B41FA5}">
                      <a16:colId xmlns:a16="http://schemas.microsoft.com/office/drawing/2014/main" val="128045720"/>
                    </a:ext>
                  </a:extLst>
                </a:gridCol>
                <a:gridCol w="493776">
                  <a:extLst>
                    <a:ext uri="{9D8B030D-6E8A-4147-A177-3AD203B41FA5}">
                      <a16:colId xmlns:a16="http://schemas.microsoft.com/office/drawing/2014/main" val="3587917191"/>
                    </a:ext>
                  </a:extLst>
                </a:gridCol>
                <a:gridCol w="493776">
                  <a:extLst>
                    <a:ext uri="{9D8B030D-6E8A-4147-A177-3AD203B41FA5}">
                      <a16:colId xmlns:a16="http://schemas.microsoft.com/office/drawing/2014/main" val="2236236633"/>
                    </a:ext>
                  </a:extLst>
                </a:gridCol>
                <a:gridCol w="493776">
                  <a:extLst>
                    <a:ext uri="{9D8B030D-6E8A-4147-A177-3AD203B41FA5}">
                      <a16:colId xmlns:a16="http://schemas.microsoft.com/office/drawing/2014/main" val="1920084030"/>
                    </a:ext>
                  </a:extLst>
                </a:gridCol>
                <a:gridCol w="493776">
                  <a:extLst>
                    <a:ext uri="{9D8B030D-6E8A-4147-A177-3AD203B41FA5}">
                      <a16:colId xmlns:a16="http://schemas.microsoft.com/office/drawing/2014/main" val="2120668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93223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- 2021-05-12 20:13:27</a:t>
                      </a:r>
                      <a:r>
                        <a:rPr kumimoji="0" lang="en-US" sz="1000" b="0" i="0" u="none" strike="noStrike" kern="1200" cap="none" spc="0" normalizeH="0" baseline="0" noProof="0">
                          <a:ln>
                            <a:noFill/>
                          </a:ln>
                          <a:solidFill>
                            <a:prstClr val="black"/>
                          </a:solidFill>
                          <a:effectLst/>
                          <a:uLnTx/>
                          <a:uFillTx/>
                          <a:latin typeface="+mn-lt"/>
                          <a:ea typeface="+mn-ea"/>
                          <a:cs typeface="+mn-cs"/>
                        </a:rPr>
                        <a:t>
 Ligera, rápida y espectacularmente atractiva. La Addict RC 40 te ofrece toda la ventaja competitiva con la que siempre has soñado.
✅ Cuadro de carbono HMX Addict RC Disc
✅ Horquilla Addict RC HMX
✅ Shimano 105, 22 velocidades
✅ Ruedas de aleación Syncros RP2.0
✅ Cubiertas Schwalbe ONE Race-Guard
✅ Componentes de carbono/aluminio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14728532"/>
                  </a:ext>
                </a:extLst>
              </a:tr>
            </a:tbl>
          </a:graphicData>
        </a:graphic>
      </p:graphicFrame>
      <p:sp>
        <p:nvSpPr>
          <p:cNvPr id="4" name="Text Placeholder 3">
            <a:extLst>
              <a:ext uri="{FF2B5EF4-FFF2-40B4-BE49-F238E27FC236}">
                <a16:creationId xmlns:a16="http://schemas.microsoft.com/office/drawing/2014/main" id="{64D5F610-F52C-4162-9B39-5DF628BF18F2}"/>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1382827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368FB-528E-447E-91B7-E4E4E92526A4}"/>
              </a:ext>
            </a:extLst>
          </p:cNvPr>
          <p:cNvSpPr>
            <a:spLocks noGrp="1"/>
          </p:cNvSpPr>
          <p:nvPr>
            <p:ph type="title"/>
          </p:nvPr>
        </p:nvSpPr>
        <p:spPr/>
        <p:txBody>
          <a:bodyPr/>
          <a:lstStyle/>
          <a:p>
            <a:r>
              <a:rPr lang="en-US"/>
              <a:t>Facebook Post Table + Reactions | Scott - 21 of 21</a:t>
            </a:r>
          </a:p>
        </p:txBody>
      </p:sp>
      <p:graphicFrame>
        <p:nvGraphicFramePr>
          <p:cNvPr id="5" name="Table Placeholder 4">
            <a:extLst>
              <a:ext uri="{FF2B5EF4-FFF2-40B4-BE49-F238E27FC236}">
                <a16:creationId xmlns:a16="http://schemas.microsoft.com/office/drawing/2014/main" id="{8EE56619-606B-4BE2-98BB-220CFEDE0851}"/>
              </a:ext>
            </a:extLst>
          </p:cNvPr>
          <p:cNvGraphicFramePr>
            <a:graphicFrameLocks noGrp="1"/>
          </p:cNvGraphicFramePr>
          <p:nvPr>
            <p:ph type="tbl" sz="quarter" idx="13"/>
            <p:extLst>
              <p:ext uri="{D42A27DB-BD31-4B8C-83A1-F6EECF244321}">
                <p14:modId xmlns:p14="http://schemas.microsoft.com/office/powerpoint/2010/main" val="3879232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69717784"/>
                    </a:ext>
                  </a:extLst>
                </a:gridCol>
                <a:gridCol w="493776">
                  <a:extLst>
                    <a:ext uri="{9D8B030D-6E8A-4147-A177-3AD203B41FA5}">
                      <a16:colId xmlns:a16="http://schemas.microsoft.com/office/drawing/2014/main" val="1980440187"/>
                    </a:ext>
                  </a:extLst>
                </a:gridCol>
                <a:gridCol w="493776">
                  <a:extLst>
                    <a:ext uri="{9D8B030D-6E8A-4147-A177-3AD203B41FA5}">
                      <a16:colId xmlns:a16="http://schemas.microsoft.com/office/drawing/2014/main" val="1026849590"/>
                    </a:ext>
                  </a:extLst>
                </a:gridCol>
                <a:gridCol w="493776">
                  <a:extLst>
                    <a:ext uri="{9D8B030D-6E8A-4147-A177-3AD203B41FA5}">
                      <a16:colId xmlns:a16="http://schemas.microsoft.com/office/drawing/2014/main" val="67118517"/>
                    </a:ext>
                  </a:extLst>
                </a:gridCol>
                <a:gridCol w="493776">
                  <a:extLst>
                    <a:ext uri="{9D8B030D-6E8A-4147-A177-3AD203B41FA5}">
                      <a16:colId xmlns:a16="http://schemas.microsoft.com/office/drawing/2014/main" val="910174398"/>
                    </a:ext>
                  </a:extLst>
                </a:gridCol>
                <a:gridCol w="493776">
                  <a:extLst>
                    <a:ext uri="{9D8B030D-6E8A-4147-A177-3AD203B41FA5}">
                      <a16:colId xmlns:a16="http://schemas.microsoft.com/office/drawing/2014/main" val="3243410624"/>
                    </a:ext>
                  </a:extLst>
                </a:gridCol>
                <a:gridCol w="493776">
                  <a:extLst>
                    <a:ext uri="{9D8B030D-6E8A-4147-A177-3AD203B41FA5}">
                      <a16:colId xmlns:a16="http://schemas.microsoft.com/office/drawing/2014/main" val="2491370260"/>
                    </a:ext>
                  </a:extLst>
                </a:gridCol>
                <a:gridCol w="493776">
                  <a:extLst>
                    <a:ext uri="{9D8B030D-6E8A-4147-A177-3AD203B41FA5}">
                      <a16:colId xmlns:a16="http://schemas.microsoft.com/office/drawing/2014/main" val="3194762316"/>
                    </a:ext>
                  </a:extLst>
                </a:gridCol>
                <a:gridCol w="493776">
                  <a:extLst>
                    <a:ext uri="{9D8B030D-6E8A-4147-A177-3AD203B41FA5}">
                      <a16:colId xmlns:a16="http://schemas.microsoft.com/office/drawing/2014/main" val="3493464967"/>
                    </a:ext>
                  </a:extLst>
                </a:gridCol>
                <a:gridCol w="493776">
                  <a:extLst>
                    <a:ext uri="{9D8B030D-6E8A-4147-A177-3AD203B41FA5}">
                      <a16:colId xmlns:a16="http://schemas.microsoft.com/office/drawing/2014/main" val="750032878"/>
                    </a:ext>
                  </a:extLst>
                </a:gridCol>
                <a:gridCol w="493776">
                  <a:extLst>
                    <a:ext uri="{9D8B030D-6E8A-4147-A177-3AD203B41FA5}">
                      <a16:colId xmlns:a16="http://schemas.microsoft.com/office/drawing/2014/main" val="3028119227"/>
                    </a:ext>
                  </a:extLst>
                </a:gridCol>
                <a:gridCol w="493776">
                  <a:extLst>
                    <a:ext uri="{9D8B030D-6E8A-4147-A177-3AD203B41FA5}">
                      <a16:colId xmlns:a16="http://schemas.microsoft.com/office/drawing/2014/main" val="3063840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21407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- 2021-05-01 13:40:25</a:t>
                      </a:r>
                      <a:r>
                        <a:rPr kumimoji="0" lang="es-ES" sz="1000" b="0" i="0" u="none" strike="noStrike" kern="1200" cap="none" spc="0" normalizeH="0" baseline="0" noProof="0">
                          <a:ln>
                            <a:noFill/>
                          </a:ln>
                          <a:solidFill>
                            <a:prstClr val="black"/>
                          </a:solidFill>
                          <a:effectLst/>
                          <a:uLnTx/>
                          <a:uFillTx/>
                          <a:latin typeface="+mn-lt"/>
                          <a:ea typeface="+mn-ea"/>
                          <a:cs typeface="+mn-cs"/>
                        </a:rPr>
                        <a:t>
 ¡Felicitamos a todos los que día a día trabajan para lograr sus objetivos! #FelizDíadelTrabajador
@trekbikes @trekbicycleargentina @ridebontrager #trekbicycles #supercaliber #madone #emonda #topfuel #trabajador  #trekbicycle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63973996"/>
                  </a:ext>
                </a:extLst>
              </a:tr>
            </a:tbl>
          </a:graphicData>
        </a:graphic>
      </p:graphicFrame>
      <p:sp>
        <p:nvSpPr>
          <p:cNvPr id="4" name="Text Placeholder 3">
            <a:extLst>
              <a:ext uri="{FF2B5EF4-FFF2-40B4-BE49-F238E27FC236}">
                <a16:creationId xmlns:a16="http://schemas.microsoft.com/office/drawing/2014/main" id="{09CD03FF-D70D-474E-B3AE-DA035337FCC5}"/>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6333412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0AECF-E7FF-482A-9C49-BA8C25A03273}"/>
              </a:ext>
            </a:extLst>
          </p:cNvPr>
          <p:cNvSpPr>
            <a:spLocks noGrp="1"/>
          </p:cNvSpPr>
          <p:nvPr>
            <p:ph type="title"/>
          </p:nvPr>
        </p:nvSpPr>
        <p:spPr/>
        <p:txBody>
          <a:bodyPr/>
          <a:lstStyle/>
          <a:p>
            <a:r>
              <a:rPr lang="en-US"/>
              <a:t>Facebook User Posts | Scott</a:t>
            </a:r>
          </a:p>
        </p:txBody>
      </p:sp>
      <p:graphicFrame>
        <p:nvGraphicFramePr>
          <p:cNvPr id="6" name="Chart Placeholder 5">
            <a:extLst>
              <a:ext uri="{FF2B5EF4-FFF2-40B4-BE49-F238E27FC236}">
                <a16:creationId xmlns:a16="http://schemas.microsoft.com/office/drawing/2014/main" id="{7DB3AFD9-7828-4B99-A92C-4AB7BE05C71B}"/>
              </a:ext>
            </a:extLst>
          </p:cNvPr>
          <p:cNvGraphicFramePr>
            <a:graphicFrameLocks noGrp="1"/>
          </p:cNvGraphicFramePr>
          <p:nvPr>
            <p:ph type="chart" sz="quarter" idx="13"/>
            <p:extLst>
              <p:ext uri="{D42A27DB-BD31-4B8C-83A1-F6EECF244321}">
                <p14:modId xmlns:p14="http://schemas.microsoft.com/office/powerpoint/2010/main" val="2893562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3E8728-1310-4A33-A59B-3623E67A3FF6}"/>
              </a:ext>
            </a:extLst>
          </p:cNvPr>
          <p:cNvSpPr>
            <a:spLocks noGrp="1"/>
          </p:cNvSpPr>
          <p:nvPr>
            <p:ph type="body" sz="quarter" idx="14"/>
          </p:nvPr>
        </p:nvSpPr>
        <p:spPr/>
        <p:txBody>
          <a:bodyPr/>
          <a:lstStyle/>
          <a:p>
            <a:r>
              <a:rPr lang="en-US"/>
              <a:t>01/05/2021 - 31/05/2021</a:t>
            </a:r>
          </a:p>
        </p:txBody>
      </p:sp>
      <p:sp>
        <p:nvSpPr>
          <p:cNvPr id="5" name="Footer Placeholder 4">
            <a:extLst>
              <a:ext uri="{FF2B5EF4-FFF2-40B4-BE49-F238E27FC236}">
                <a16:creationId xmlns:a16="http://schemas.microsoft.com/office/drawing/2014/main" id="{88BF9F3A-1B30-4020-AB8C-ABDB50496B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44806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8BC31-95F5-4666-B795-E899CBD0E3CC}"/>
              </a:ext>
            </a:extLst>
          </p:cNvPr>
          <p:cNvSpPr>
            <a:spLocks noGrp="1"/>
          </p:cNvSpPr>
          <p:nvPr>
            <p:ph type="title"/>
          </p:nvPr>
        </p:nvSpPr>
        <p:spPr/>
        <p:txBody>
          <a:bodyPr/>
          <a:lstStyle/>
          <a:p>
            <a:r>
              <a:rPr lang="en-US"/>
              <a:t>Facebook User Posts Table | Scott</a:t>
            </a:r>
          </a:p>
        </p:txBody>
      </p:sp>
      <p:graphicFrame>
        <p:nvGraphicFramePr>
          <p:cNvPr id="5" name="Table Placeholder 4">
            <a:extLst>
              <a:ext uri="{FF2B5EF4-FFF2-40B4-BE49-F238E27FC236}">
                <a16:creationId xmlns:a16="http://schemas.microsoft.com/office/drawing/2014/main" id="{49124EC3-51A6-425A-9370-6859471A876D}"/>
              </a:ext>
            </a:extLst>
          </p:cNvPr>
          <p:cNvGraphicFramePr>
            <a:graphicFrameLocks noGrp="1"/>
          </p:cNvGraphicFramePr>
          <p:nvPr>
            <p:ph type="tbl" sz="quarter" idx="13"/>
            <p:extLst>
              <p:ext uri="{D42A27DB-BD31-4B8C-83A1-F6EECF244321}">
                <p14:modId xmlns:p14="http://schemas.microsoft.com/office/powerpoint/2010/main" val="2214469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4153049259"/>
                    </a:ext>
                  </a:extLst>
                </a:gridCol>
                <a:gridCol w="1152144">
                  <a:extLst>
                    <a:ext uri="{9D8B030D-6E8A-4147-A177-3AD203B41FA5}">
                      <a16:colId xmlns:a16="http://schemas.microsoft.com/office/drawing/2014/main" val="1741961442"/>
                    </a:ext>
                  </a:extLst>
                </a:gridCol>
                <a:gridCol w="1152144">
                  <a:extLst>
                    <a:ext uri="{9D8B030D-6E8A-4147-A177-3AD203B41FA5}">
                      <a16:colId xmlns:a16="http://schemas.microsoft.com/office/drawing/2014/main" val="2291751465"/>
                    </a:ext>
                  </a:extLst>
                </a:gridCol>
                <a:gridCol w="1152144">
                  <a:extLst>
                    <a:ext uri="{9D8B030D-6E8A-4147-A177-3AD203B41FA5}">
                      <a16:colId xmlns:a16="http://schemas.microsoft.com/office/drawing/2014/main" val="9547915"/>
                    </a:ext>
                  </a:extLst>
                </a:gridCol>
                <a:gridCol w="1152144">
                  <a:extLst>
                    <a:ext uri="{9D8B030D-6E8A-4147-A177-3AD203B41FA5}">
                      <a16:colId xmlns:a16="http://schemas.microsoft.com/office/drawing/2014/main" val="499841833"/>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4067467982"/>
                  </a:ext>
                </a:extLst>
              </a:tr>
              <a:tr h="370840">
                <a:tc>
                  <a:txBody>
                    <a:bodyPr/>
                    <a:lstStyle/>
                    <a:p>
                      <a:r>
                        <a:rPr lang="es-ES" sz="1000" b="1"/>
                        <a:t>Scott Sports Argentina - 2021-05-28 11:36:48</a:t>
                      </a:r>
                      <a:r>
                        <a:rPr lang="es-ES" sz="1000"/>
                        <a:t>
 ¡PRÓXIMAMENTE TIENDA SCOTT EN PILAR!
Seguínos en nuestra fan page para enterarte de nuestra apertura y novedades 😉</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Link</a:t>
                      </a:r>
                    </a:p>
                  </a:txBody>
                  <a:tcPr/>
                </a:tc>
                <a:extLst>
                  <a:ext uri="{0D108BD9-81ED-4DB2-BD59-A6C34878D82A}">
                    <a16:rowId xmlns:a16="http://schemas.microsoft.com/office/drawing/2014/main" val="644827456"/>
                  </a:ext>
                </a:extLst>
              </a:tr>
            </a:tbl>
          </a:graphicData>
        </a:graphic>
      </p:graphicFrame>
      <p:sp>
        <p:nvSpPr>
          <p:cNvPr id="4" name="Text Placeholder 3">
            <a:extLst>
              <a:ext uri="{FF2B5EF4-FFF2-40B4-BE49-F238E27FC236}">
                <a16:creationId xmlns:a16="http://schemas.microsoft.com/office/drawing/2014/main" id="{927D0E3E-3AB2-4399-9616-6AF60BACAC19}"/>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69710087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1454</Words>
  <Application>Microsoft Office PowerPoint</Application>
  <PresentationFormat>On-screen Show (4:3)</PresentationFormat>
  <Paragraphs>789</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quintly_template</vt:lpstr>
      <vt:lpstr>FACEBOOK NUEVO - La emilia usar</vt:lpstr>
      <vt:lpstr>Facebook Key Metrics Table | Scott</vt:lpstr>
      <vt:lpstr>Facebook Key Metrics Radar | Scott</vt:lpstr>
      <vt:lpstr>Facebook Fan Distribution | Scott</vt:lpstr>
      <vt:lpstr>Facebook +/- Fan Distribution | Scott</vt:lpstr>
      <vt:lpstr>Facebook Posts Distribution | Scott</vt:lpstr>
      <vt:lpstr>Facebook Interactions Distribution | Scott</vt:lpstr>
      <vt:lpstr>Facebook Page Likes Total | Scott</vt:lpstr>
      <vt:lpstr>Facebook Fans Change | Scott</vt:lpstr>
      <vt:lpstr>Facebook Fans Change Per Weekday | Scott</vt:lpstr>
      <vt:lpstr>Facebook Fans Change Rate | Scott</vt:lpstr>
      <vt:lpstr>Facebook Own Posts | Scott</vt:lpstr>
      <vt:lpstr>Facebook Own Posts By Hour | Scott</vt:lpstr>
      <vt:lpstr>Facebook Own Posts By Weekday | Scott</vt:lpstr>
      <vt:lpstr>Facebook Interactions Distribution | Scott</vt:lpstr>
      <vt:lpstr>Facebook Post Type Distribution Per Profile | Scott</vt:lpstr>
      <vt:lpstr>Facebook Interaction Rate By Weekday | Scott</vt:lpstr>
      <vt:lpstr>Facebook Interaction Rate | Scott</vt:lpstr>
      <vt:lpstr>Facebook Interaction Rate By Post Type | Scott</vt:lpstr>
      <vt:lpstr>Facebook Interaction Rate By Hour | Scott</vt:lpstr>
      <vt:lpstr>Facebook Hashtag Detection | Scott</vt:lpstr>
      <vt:lpstr>Facebook Post Table + Reactions | Scott - 1 of 21</vt:lpstr>
      <vt:lpstr>Facebook Post Table + Reactions | Scott - 2 of 21</vt:lpstr>
      <vt:lpstr>Facebook Post Table + Reactions | Scott - 3 of 21</vt:lpstr>
      <vt:lpstr>Facebook Post Table + Reactions | Scott - 4 of 21</vt:lpstr>
      <vt:lpstr>Facebook Post Table + Reactions | Scott - 5 of 21</vt:lpstr>
      <vt:lpstr>Facebook Post Table + Reactions | Scott - 6 of 21</vt:lpstr>
      <vt:lpstr>Facebook Post Table + Reactions | Scott - 7 of 21</vt:lpstr>
      <vt:lpstr>Facebook Post Table + Reactions | Scott - 8 of 21</vt:lpstr>
      <vt:lpstr>Facebook Post Table + Reactions | Scott - 9 of 21</vt:lpstr>
      <vt:lpstr>Facebook Post Table + Reactions | Scott - 10 of 21</vt:lpstr>
      <vt:lpstr>Facebook Post Table + Reactions | Scott - 11 of 21</vt:lpstr>
      <vt:lpstr>Facebook Post Table + Reactions | Scott - 12 of 21</vt:lpstr>
      <vt:lpstr>Facebook Post Table + Reactions | Scott - 13 of 21</vt:lpstr>
      <vt:lpstr>Facebook Post Table + Reactions | Scott - 14 of 21</vt:lpstr>
      <vt:lpstr>Facebook Post Table + Reactions | Scott - 15 of 21</vt:lpstr>
      <vt:lpstr>Facebook Post Table + Reactions | Scott - 16 of 21</vt:lpstr>
      <vt:lpstr>Facebook Post Table + Reactions | Scott - 17 of 21</vt:lpstr>
      <vt:lpstr>Facebook Post Table + Reactions | Scott - 18 of 21</vt:lpstr>
      <vt:lpstr>Facebook Post Table + Reactions | Scott - 19 of 21</vt:lpstr>
      <vt:lpstr>Facebook Post Table + Reactions | Scott - 20 of 21</vt:lpstr>
      <vt:lpstr>Facebook Post Table + Reactions | Scott - 21 of 21</vt:lpstr>
      <vt:lpstr>Facebook User Posts | Scott</vt:lpstr>
      <vt:lpstr>Facebook User Posts Table | Scott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2021-06-01T11:52:48Z</dcterms:created>
  <dcterms:modified xsi:type="dcterms:W3CDTF">2021-06-01T11:54:01Z</dcterms:modified>
</cp:coreProperties>
</file>