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31481</c:v>
                </c:pt>
                <c:pt idx="1">
                  <c:v>21485</c:v>
                </c:pt>
                <c:pt idx="2">
                  <c:v>18866</c:v>
                </c:pt>
                <c:pt idx="3">
                  <c:v>13261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C6-4D9C-BF1A-B99E84CAB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47.408099999999997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9-417A-A315-4D46897847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59.928199999999997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10.079599999999999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59-417A-A315-4D46897847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68.247500000000002</c:v>
                </c:pt>
                <c:pt idx="1">
                  <c:v>36.363599999999998</c:v>
                </c:pt>
                <c:pt idx="2">
                  <c:v>71.428600000000003</c:v>
                </c:pt>
                <c:pt idx="3">
                  <c:v>0</c:v>
                </c:pt>
                <c:pt idx="4">
                  <c:v>45</c:v>
                </c:pt>
                <c:pt idx="5">
                  <c:v>13.7317</c:v>
                </c:pt>
                <c:pt idx="6">
                  <c:v>10.6738</c:v>
                </c:pt>
                <c:pt idx="7">
                  <c:v>41.820900000000002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59-417A-A315-4D46897847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42.123800000000003</c:v>
                </c:pt>
                <c:pt idx="1">
                  <c:v>72.7273</c:v>
                </c:pt>
                <c:pt idx="2">
                  <c:v>14.2857</c:v>
                </c:pt>
                <c:pt idx="3">
                  <c:v>0</c:v>
                </c:pt>
                <c:pt idx="4">
                  <c:v>45</c:v>
                </c:pt>
                <c:pt idx="5">
                  <c:v>44.689</c:v>
                </c:pt>
                <c:pt idx="6">
                  <c:v>100</c:v>
                </c:pt>
                <c:pt idx="7">
                  <c:v>94.587199999999996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59-417A-A315-4D4689784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45272"/>
        <c:axId val="320849864"/>
      </c:radarChart>
      <c:catAx>
        <c:axId val="32084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49864"/>
        <c:crosses val="autoZero"/>
        <c:auto val="1"/>
        <c:lblAlgn val="ctr"/>
        <c:lblOffset val="100"/>
        <c:noMultiLvlLbl val="0"/>
      </c:catAx>
      <c:valAx>
        <c:axId val="32084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4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30698</c:v>
                </c:pt>
                <c:pt idx="1">
                  <c:v>30703</c:v>
                </c:pt>
                <c:pt idx="2">
                  <c:v>30716</c:v>
                </c:pt>
                <c:pt idx="3">
                  <c:v>30735</c:v>
                </c:pt>
                <c:pt idx="4">
                  <c:v>30752</c:v>
                </c:pt>
                <c:pt idx="5">
                  <c:v>30766</c:v>
                </c:pt>
                <c:pt idx="6">
                  <c:v>30784</c:v>
                </c:pt>
                <c:pt idx="7">
                  <c:v>30804</c:v>
                </c:pt>
                <c:pt idx="8">
                  <c:v>30818</c:v>
                </c:pt>
                <c:pt idx="9">
                  <c:v>30842</c:v>
                </c:pt>
                <c:pt idx="10">
                  <c:v>31002</c:v>
                </c:pt>
                <c:pt idx="11">
                  <c:v>31062</c:v>
                </c:pt>
                <c:pt idx="12">
                  <c:v>31099</c:v>
                </c:pt>
                <c:pt idx="13">
                  <c:v>31116</c:v>
                </c:pt>
                <c:pt idx="14">
                  <c:v>31130</c:v>
                </c:pt>
                <c:pt idx="15">
                  <c:v>31157</c:v>
                </c:pt>
                <c:pt idx="16">
                  <c:v>31179</c:v>
                </c:pt>
                <c:pt idx="17">
                  <c:v>31188</c:v>
                </c:pt>
                <c:pt idx="18">
                  <c:v>31208</c:v>
                </c:pt>
                <c:pt idx="19">
                  <c:v>31230</c:v>
                </c:pt>
                <c:pt idx="20">
                  <c:v>31262</c:v>
                </c:pt>
                <c:pt idx="21">
                  <c:v>31280</c:v>
                </c:pt>
                <c:pt idx="22">
                  <c:v>31302</c:v>
                </c:pt>
                <c:pt idx="23">
                  <c:v>31323</c:v>
                </c:pt>
                <c:pt idx="24">
                  <c:v>31349</c:v>
                </c:pt>
                <c:pt idx="25">
                  <c:v>31369</c:v>
                </c:pt>
                <c:pt idx="26">
                  <c:v>31375</c:v>
                </c:pt>
                <c:pt idx="27">
                  <c:v>31405</c:v>
                </c:pt>
                <c:pt idx="28">
                  <c:v>31424</c:v>
                </c:pt>
                <c:pt idx="29">
                  <c:v>31451</c:v>
                </c:pt>
                <c:pt idx="30">
                  <c:v>31481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FB-4E96-BB99-EB7D95BEB9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18821</c:v>
                </c:pt>
                <c:pt idx="1">
                  <c:v>18822</c:v>
                </c:pt>
                <c:pt idx="2">
                  <c:v>18824</c:v>
                </c:pt>
                <c:pt idx="3">
                  <c:v>18830</c:v>
                </c:pt>
                <c:pt idx="4">
                  <c:v>18832</c:v>
                </c:pt>
                <c:pt idx="5">
                  <c:v>18828</c:v>
                </c:pt>
                <c:pt idx="6">
                  <c:v>18823</c:v>
                </c:pt>
                <c:pt idx="7">
                  <c:v>18826</c:v>
                </c:pt>
                <c:pt idx="8">
                  <c:v>18833</c:v>
                </c:pt>
                <c:pt idx="9">
                  <c:v>18832</c:v>
                </c:pt>
                <c:pt idx="10">
                  <c:v>18835</c:v>
                </c:pt>
                <c:pt idx="11">
                  <c:v>18837</c:v>
                </c:pt>
                <c:pt idx="12">
                  <c:v>18836</c:v>
                </c:pt>
                <c:pt idx="13">
                  <c:v>18838</c:v>
                </c:pt>
                <c:pt idx="14">
                  <c:v>18841</c:v>
                </c:pt>
                <c:pt idx="15">
                  <c:v>18845</c:v>
                </c:pt>
                <c:pt idx="16">
                  <c:v>18840</c:v>
                </c:pt>
                <c:pt idx="17">
                  <c:v>18844</c:v>
                </c:pt>
                <c:pt idx="18">
                  <c:v>18846</c:v>
                </c:pt>
                <c:pt idx="19">
                  <c:v>18848</c:v>
                </c:pt>
                <c:pt idx="20">
                  <c:v>18848</c:v>
                </c:pt>
                <c:pt idx="21">
                  <c:v>18847</c:v>
                </c:pt>
                <c:pt idx="22">
                  <c:v>18851</c:v>
                </c:pt>
                <c:pt idx="23">
                  <c:v>18856</c:v>
                </c:pt>
                <c:pt idx="24">
                  <c:v>18859</c:v>
                </c:pt>
                <c:pt idx="25">
                  <c:v>18860</c:v>
                </c:pt>
                <c:pt idx="26">
                  <c:v>18864</c:v>
                </c:pt>
                <c:pt idx="27">
                  <c:v>18864</c:v>
                </c:pt>
                <c:pt idx="28">
                  <c:v>18861</c:v>
                </c:pt>
                <c:pt idx="29">
                  <c:v>18865</c:v>
                </c:pt>
                <c:pt idx="30">
                  <c:v>18866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FB-4E96-BB99-EB7D95BEB9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21269</c:v>
                </c:pt>
                <c:pt idx="1">
                  <c:v>21285</c:v>
                </c:pt>
                <c:pt idx="2">
                  <c:v>21296</c:v>
                </c:pt>
                <c:pt idx="3">
                  <c:v>21309</c:v>
                </c:pt>
                <c:pt idx="4">
                  <c:v>21322</c:v>
                </c:pt>
                <c:pt idx="5">
                  <c:v>21327</c:v>
                </c:pt>
                <c:pt idx="6">
                  <c:v>21337</c:v>
                </c:pt>
                <c:pt idx="7">
                  <c:v>21343</c:v>
                </c:pt>
                <c:pt idx="8">
                  <c:v>21347</c:v>
                </c:pt>
                <c:pt idx="9">
                  <c:v>21356</c:v>
                </c:pt>
                <c:pt idx="10">
                  <c:v>21370</c:v>
                </c:pt>
                <c:pt idx="11">
                  <c:v>21380</c:v>
                </c:pt>
                <c:pt idx="12">
                  <c:v>21388</c:v>
                </c:pt>
                <c:pt idx="13">
                  <c:v>21399</c:v>
                </c:pt>
                <c:pt idx="14">
                  <c:v>21409</c:v>
                </c:pt>
                <c:pt idx="15">
                  <c:v>21420</c:v>
                </c:pt>
                <c:pt idx="16">
                  <c:v>21432</c:v>
                </c:pt>
                <c:pt idx="17">
                  <c:v>21440</c:v>
                </c:pt>
                <c:pt idx="18">
                  <c:v>21450</c:v>
                </c:pt>
                <c:pt idx="19">
                  <c:v>21452</c:v>
                </c:pt>
                <c:pt idx="20">
                  <c:v>21457</c:v>
                </c:pt>
                <c:pt idx="21">
                  <c:v>21466</c:v>
                </c:pt>
                <c:pt idx="22">
                  <c:v>21479</c:v>
                </c:pt>
                <c:pt idx="23">
                  <c:v>21485</c:v>
                </c:pt>
                <c:pt idx="24">
                  <c:v>21491</c:v>
                </c:pt>
                <c:pt idx="25">
                  <c:v>21478</c:v>
                </c:pt>
                <c:pt idx="26">
                  <c:v>21476</c:v>
                </c:pt>
                <c:pt idx="27">
                  <c:v>21479</c:v>
                </c:pt>
                <c:pt idx="28">
                  <c:v>21486</c:v>
                </c:pt>
                <c:pt idx="29">
                  <c:v>21476</c:v>
                </c:pt>
                <c:pt idx="30">
                  <c:v>21485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FB-4E96-BB99-EB7D95BEB9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12959</c:v>
                </c:pt>
                <c:pt idx="1">
                  <c:v>12974</c:v>
                </c:pt>
                <c:pt idx="2">
                  <c:v>12977</c:v>
                </c:pt>
                <c:pt idx="3">
                  <c:v>12986</c:v>
                </c:pt>
                <c:pt idx="4">
                  <c:v>12992</c:v>
                </c:pt>
                <c:pt idx="5">
                  <c:v>13003</c:v>
                </c:pt>
                <c:pt idx="6">
                  <c:v>13020</c:v>
                </c:pt>
                <c:pt idx="7">
                  <c:v>13032</c:v>
                </c:pt>
                <c:pt idx="8">
                  <c:v>13038</c:v>
                </c:pt>
                <c:pt idx="9">
                  <c:v>13048</c:v>
                </c:pt>
                <c:pt idx="10">
                  <c:v>13057</c:v>
                </c:pt>
                <c:pt idx="11">
                  <c:v>13068</c:v>
                </c:pt>
                <c:pt idx="12">
                  <c:v>13081</c:v>
                </c:pt>
                <c:pt idx="13">
                  <c:v>13083</c:v>
                </c:pt>
                <c:pt idx="14">
                  <c:v>13093</c:v>
                </c:pt>
                <c:pt idx="15">
                  <c:v>13107</c:v>
                </c:pt>
                <c:pt idx="16">
                  <c:v>13121</c:v>
                </c:pt>
                <c:pt idx="17">
                  <c:v>13123</c:v>
                </c:pt>
                <c:pt idx="18">
                  <c:v>13129</c:v>
                </c:pt>
                <c:pt idx="19">
                  <c:v>13130</c:v>
                </c:pt>
                <c:pt idx="20">
                  <c:v>13141</c:v>
                </c:pt>
                <c:pt idx="21">
                  <c:v>13160</c:v>
                </c:pt>
                <c:pt idx="22">
                  <c:v>13175</c:v>
                </c:pt>
                <c:pt idx="23">
                  <c:v>13190</c:v>
                </c:pt>
                <c:pt idx="24">
                  <c:v>13203</c:v>
                </c:pt>
                <c:pt idx="25">
                  <c:v>13211</c:v>
                </c:pt>
                <c:pt idx="26">
                  <c:v>13215</c:v>
                </c:pt>
                <c:pt idx="27">
                  <c:v>13229</c:v>
                </c:pt>
                <c:pt idx="28">
                  <c:v>13237</c:v>
                </c:pt>
                <c:pt idx="29">
                  <c:v>13248</c:v>
                </c:pt>
                <c:pt idx="30">
                  <c:v>13261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FB-4E96-BB99-EB7D95BEB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923072"/>
        <c:axId val="315926024"/>
      </c:lineChart>
      <c:dateAx>
        <c:axId val="315923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26024"/>
        <c:crosses val="autoZero"/>
        <c:auto val="1"/>
        <c:lblOffset val="100"/>
        <c:baseTimeUnit val="days"/>
      </c:dateAx>
      <c:valAx>
        <c:axId val="31592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2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</c:v>
                </c:pt>
                <c:pt idx="1">
                  <c:v>5</c:v>
                </c:pt>
                <c:pt idx="2">
                  <c:v>13</c:v>
                </c:pt>
                <c:pt idx="3">
                  <c:v>19</c:v>
                </c:pt>
                <c:pt idx="4">
                  <c:v>17</c:v>
                </c:pt>
                <c:pt idx="5">
                  <c:v>14</c:v>
                </c:pt>
                <c:pt idx="6">
                  <c:v>18</c:v>
                </c:pt>
                <c:pt idx="7">
                  <c:v>20</c:v>
                </c:pt>
                <c:pt idx="8">
                  <c:v>14</c:v>
                </c:pt>
                <c:pt idx="9">
                  <c:v>24</c:v>
                </c:pt>
                <c:pt idx="10">
                  <c:v>160</c:v>
                </c:pt>
                <c:pt idx="11">
                  <c:v>60</c:v>
                </c:pt>
                <c:pt idx="12">
                  <c:v>37</c:v>
                </c:pt>
                <c:pt idx="13">
                  <c:v>17</c:v>
                </c:pt>
                <c:pt idx="14">
                  <c:v>14</c:v>
                </c:pt>
                <c:pt idx="15">
                  <c:v>27</c:v>
                </c:pt>
                <c:pt idx="16">
                  <c:v>22</c:v>
                </c:pt>
                <c:pt idx="17">
                  <c:v>9</c:v>
                </c:pt>
                <c:pt idx="18">
                  <c:v>20</c:v>
                </c:pt>
                <c:pt idx="19">
                  <c:v>22</c:v>
                </c:pt>
                <c:pt idx="20">
                  <c:v>32</c:v>
                </c:pt>
                <c:pt idx="21">
                  <c:v>18</c:v>
                </c:pt>
                <c:pt idx="22">
                  <c:v>22</c:v>
                </c:pt>
                <c:pt idx="23">
                  <c:v>21</c:v>
                </c:pt>
                <c:pt idx="24">
                  <c:v>26</c:v>
                </c:pt>
                <c:pt idx="25">
                  <c:v>20</c:v>
                </c:pt>
                <c:pt idx="26">
                  <c:v>6</c:v>
                </c:pt>
                <c:pt idx="27">
                  <c:v>30</c:v>
                </c:pt>
                <c:pt idx="28">
                  <c:v>19</c:v>
                </c:pt>
                <c:pt idx="29">
                  <c:v>27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0E-46CA-81CE-487C007D4D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6</c:v>
                </c:pt>
                <c:pt idx="4">
                  <c:v>2</c:v>
                </c:pt>
                <c:pt idx="5">
                  <c:v>-4</c:v>
                </c:pt>
                <c:pt idx="6">
                  <c:v>-5</c:v>
                </c:pt>
                <c:pt idx="7">
                  <c:v>3</c:v>
                </c:pt>
                <c:pt idx="8">
                  <c:v>7</c:v>
                </c:pt>
                <c:pt idx="9">
                  <c:v>-1</c:v>
                </c:pt>
                <c:pt idx="10">
                  <c:v>3</c:v>
                </c:pt>
                <c:pt idx="11">
                  <c:v>2</c:v>
                </c:pt>
                <c:pt idx="12">
                  <c:v>-1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-5</c:v>
                </c:pt>
                <c:pt idx="17">
                  <c:v>4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-1</c:v>
                </c:pt>
                <c:pt idx="22">
                  <c:v>4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4</c:v>
                </c:pt>
                <c:pt idx="27">
                  <c:v>0</c:v>
                </c:pt>
                <c:pt idx="28">
                  <c:v>-3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0E-46CA-81CE-487C007D4D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</c:v>
                </c:pt>
                <c:pt idx="1">
                  <c:v>16</c:v>
                </c:pt>
                <c:pt idx="2">
                  <c:v>11</c:v>
                </c:pt>
                <c:pt idx="3">
                  <c:v>13</c:v>
                </c:pt>
                <c:pt idx="4">
                  <c:v>13</c:v>
                </c:pt>
                <c:pt idx="5">
                  <c:v>5</c:v>
                </c:pt>
                <c:pt idx="6">
                  <c:v>10</c:v>
                </c:pt>
                <c:pt idx="7">
                  <c:v>6</c:v>
                </c:pt>
                <c:pt idx="8">
                  <c:v>4</c:v>
                </c:pt>
                <c:pt idx="9">
                  <c:v>9</c:v>
                </c:pt>
                <c:pt idx="10">
                  <c:v>14</c:v>
                </c:pt>
                <c:pt idx="11">
                  <c:v>10</c:v>
                </c:pt>
                <c:pt idx="12">
                  <c:v>8</c:v>
                </c:pt>
                <c:pt idx="13">
                  <c:v>11</c:v>
                </c:pt>
                <c:pt idx="14">
                  <c:v>10</c:v>
                </c:pt>
                <c:pt idx="15">
                  <c:v>11</c:v>
                </c:pt>
                <c:pt idx="16">
                  <c:v>12</c:v>
                </c:pt>
                <c:pt idx="17">
                  <c:v>8</c:v>
                </c:pt>
                <c:pt idx="18">
                  <c:v>10</c:v>
                </c:pt>
                <c:pt idx="19">
                  <c:v>2</c:v>
                </c:pt>
                <c:pt idx="20">
                  <c:v>5</c:v>
                </c:pt>
                <c:pt idx="21">
                  <c:v>9</c:v>
                </c:pt>
                <c:pt idx="22">
                  <c:v>13</c:v>
                </c:pt>
                <c:pt idx="23">
                  <c:v>6</c:v>
                </c:pt>
                <c:pt idx="24">
                  <c:v>6</c:v>
                </c:pt>
                <c:pt idx="25">
                  <c:v>-13</c:v>
                </c:pt>
                <c:pt idx="26">
                  <c:v>-2</c:v>
                </c:pt>
                <c:pt idx="27">
                  <c:v>3</c:v>
                </c:pt>
                <c:pt idx="28">
                  <c:v>7</c:v>
                </c:pt>
                <c:pt idx="29">
                  <c:v>-10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0E-46CA-81CE-487C007D4D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</c:v>
                </c:pt>
                <c:pt idx="1">
                  <c:v>15</c:v>
                </c:pt>
                <c:pt idx="2">
                  <c:v>3</c:v>
                </c:pt>
                <c:pt idx="3">
                  <c:v>9</c:v>
                </c:pt>
                <c:pt idx="4">
                  <c:v>6</c:v>
                </c:pt>
                <c:pt idx="5">
                  <c:v>11</c:v>
                </c:pt>
                <c:pt idx="6">
                  <c:v>17</c:v>
                </c:pt>
                <c:pt idx="7">
                  <c:v>12</c:v>
                </c:pt>
                <c:pt idx="8">
                  <c:v>6</c:v>
                </c:pt>
                <c:pt idx="9">
                  <c:v>10</c:v>
                </c:pt>
                <c:pt idx="10">
                  <c:v>9</c:v>
                </c:pt>
                <c:pt idx="11">
                  <c:v>11</c:v>
                </c:pt>
                <c:pt idx="12">
                  <c:v>13</c:v>
                </c:pt>
                <c:pt idx="13">
                  <c:v>2</c:v>
                </c:pt>
                <c:pt idx="14">
                  <c:v>10</c:v>
                </c:pt>
                <c:pt idx="15">
                  <c:v>14</c:v>
                </c:pt>
                <c:pt idx="16">
                  <c:v>14</c:v>
                </c:pt>
                <c:pt idx="17">
                  <c:v>2</c:v>
                </c:pt>
                <c:pt idx="18">
                  <c:v>6</c:v>
                </c:pt>
                <c:pt idx="19">
                  <c:v>1</c:v>
                </c:pt>
                <c:pt idx="20">
                  <c:v>11</c:v>
                </c:pt>
                <c:pt idx="21">
                  <c:v>19</c:v>
                </c:pt>
                <c:pt idx="22">
                  <c:v>15</c:v>
                </c:pt>
                <c:pt idx="23">
                  <c:v>15</c:v>
                </c:pt>
                <c:pt idx="24">
                  <c:v>13</c:v>
                </c:pt>
                <c:pt idx="25">
                  <c:v>8</c:v>
                </c:pt>
                <c:pt idx="26">
                  <c:v>4</c:v>
                </c:pt>
                <c:pt idx="27">
                  <c:v>14</c:v>
                </c:pt>
                <c:pt idx="28">
                  <c:v>8</c:v>
                </c:pt>
                <c:pt idx="29">
                  <c:v>11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0E-46CA-81CE-487C007D4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924712"/>
        <c:axId val="315926680"/>
      </c:lineChart>
      <c:dateAx>
        <c:axId val="315924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26680"/>
        <c:crosses val="autoZero"/>
        <c:auto val="1"/>
        <c:lblOffset val="100"/>
        <c:baseTimeUnit val="days"/>
      </c:dateAx>
      <c:valAx>
        <c:axId val="31592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2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7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79-4C20-B623-9729780338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79-4C20-B623-9729780338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79-4C20-B623-9729780338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79-4C20-B623-972978033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494488"/>
        <c:axId val="315498752"/>
      </c:barChart>
      <c:catAx>
        <c:axId val="31549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98752"/>
        <c:crosses val="autoZero"/>
        <c:auto val="1"/>
        <c:lblAlgn val="ctr"/>
        <c:lblOffset val="100"/>
        <c:noMultiLvlLbl val="0"/>
      </c:catAx>
      <c:valAx>
        <c:axId val="31549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9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54</c:v>
                </c:pt>
                <c:pt idx="2">
                  <c:v>29</c:v>
                </c:pt>
                <c:pt idx="3">
                  <c:v>20</c:v>
                </c:pt>
                <c:pt idx="4">
                  <c:v>24</c:v>
                </c:pt>
                <c:pt idx="5">
                  <c:v>13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4-4090-9CC2-0B5CEBFE9A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-1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A4-4090-9CC2-0B5CEBFE9A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</c:v>
                </c:pt>
                <c:pt idx="1">
                  <c:v>10</c:v>
                </c:pt>
                <c:pt idx="2">
                  <c:v>5</c:v>
                </c:pt>
                <c:pt idx="3">
                  <c:v>3</c:v>
                </c:pt>
                <c:pt idx="4">
                  <c:v>7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A4-4090-9CC2-0B5CEBFE9A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</c:v>
                </c:pt>
                <c:pt idx="1">
                  <c:v>8</c:v>
                </c:pt>
                <c:pt idx="2">
                  <c:v>8</c:v>
                </c:pt>
                <c:pt idx="3">
                  <c:v>7</c:v>
                </c:pt>
                <c:pt idx="4">
                  <c:v>11</c:v>
                </c:pt>
                <c:pt idx="5">
                  <c:v>11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A4-4090-9CC2-0B5CEBFE9A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495800"/>
        <c:axId val="315496128"/>
      </c:barChart>
      <c:catAx>
        <c:axId val="31549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96128"/>
        <c:crosses val="autoZero"/>
        <c:auto val="1"/>
        <c:lblAlgn val="ctr"/>
        <c:lblOffset val="100"/>
        <c:noMultiLvlLbl val="0"/>
      </c:catAx>
      <c:valAx>
        <c:axId val="31549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9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4F-4845-BD8D-DC1AC347B4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4F-4845-BD8D-DC1AC347B4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4F-4845-BD8D-DC1AC347B4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4F-4845-BD8D-DC1AC347B4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499736"/>
        <c:axId val="315503016"/>
      </c:lineChart>
      <c:catAx>
        <c:axId val="31549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503016"/>
        <c:crosses val="autoZero"/>
        <c:auto val="1"/>
        <c:lblAlgn val="ctr"/>
        <c:lblOffset val="100"/>
        <c:noMultiLvlLbl val="0"/>
      </c:catAx>
      <c:valAx>
        <c:axId val="31550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9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0.64331435555984395</c:v>
                </c:pt>
                <c:pt idx="1">
                  <c:v>0.27019202933513498</c:v>
                </c:pt>
                <c:pt idx="2">
                  <c:v>0.23641802566824299</c:v>
                </c:pt>
                <c:pt idx="3">
                  <c:v>0.60103941219448298</c:v>
                </c:pt>
                <c:pt idx="4">
                  <c:v>0.24660383629794</c:v>
                </c:pt>
                <c:pt idx="5">
                  <c:v>0.70925407700472798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E4-48E1-AA6C-2FCE87E032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97E4-48E1-AA6C-2FCE87E032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0.1146091593769</c:v>
                </c:pt>
                <c:pt idx="1">
                  <c:v>0.15671048322963901</c:v>
                </c:pt>
                <c:pt idx="2">
                  <c:v>0.145015671048323</c:v>
                </c:pt>
                <c:pt idx="4">
                  <c:v>0.24325209337138001</c:v>
                </c:pt>
                <c:pt idx="5">
                  <c:v>0.33213266594938501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E4-48E1-AA6C-2FCE87E032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1.2077294685990301</c:v>
                </c:pt>
                <c:pt idx="2">
                  <c:v>1.2700228832951901</c:v>
                </c:pt>
                <c:pt idx="3">
                  <c:v>1.2814645308924499</c:v>
                </c:pt>
                <c:pt idx="4">
                  <c:v>0.75514874141876398</c:v>
                </c:pt>
                <c:pt idx="5">
                  <c:v>0.80091533180777996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E4-48E1-AA6C-2FCE87E03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502032"/>
        <c:axId val="315497768"/>
      </c:barChart>
      <c:catAx>
        <c:axId val="31550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97768"/>
        <c:crosses val="autoZero"/>
        <c:auto val="1"/>
        <c:lblAlgn val="ctr"/>
        <c:lblOffset val="100"/>
        <c:noMultiLvlLbl val="0"/>
      </c:catAx>
      <c:valAx>
        <c:axId val="31549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50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0.49369612762125298</c:v>
                </c:pt>
                <c:pt idx="11">
                  <c:v>0</c:v>
                </c:pt>
                <c:pt idx="12">
                  <c:v>6.7541489772288701E-2</c:v>
                </c:pt>
                <c:pt idx="13">
                  <c:v>0.89733693554612104</c:v>
                </c:pt>
                <c:pt idx="14">
                  <c:v>0.18139714395986101</c:v>
                </c:pt>
                <c:pt idx="15">
                  <c:v>0.238003344911874</c:v>
                </c:pt>
                <c:pt idx="16">
                  <c:v>0.94316866074874595</c:v>
                </c:pt>
                <c:pt idx="17">
                  <c:v>0.45831725202624501</c:v>
                </c:pt>
                <c:pt idx="18">
                  <c:v>0.25086839058278698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6D-453B-9B9C-04B50B7679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6D-453B-9B9C-04B50B7679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0.327516024891218</c:v>
                </c:pt>
                <c:pt idx="11">
                  <c:v>0</c:v>
                </c:pt>
                <c:pt idx="12">
                  <c:v>0</c:v>
                </c:pt>
                <c:pt idx="13">
                  <c:v>0.14972161137884199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0.15907921209001999</c:v>
                </c:pt>
                <c:pt idx="18">
                  <c:v>0.12164880924531001</c:v>
                </c:pt>
                <c:pt idx="19">
                  <c:v>0.145042811023254</c:v>
                </c:pt>
                <c:pt idx="20">
                  <c:v>0.51466803911477099</c:v>
                </c:pt>
                <c:pt idx="21">
                  <c:v>0.156739811912226</c:v>
                </c:pt>
                <c:pt idx="22">
                  <c:v>0</c:v>
                </c:pt>
                <c:pt idx="23">
                  <c:v>0.10761240817854301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6D-453B-9B9C-04B50B7679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0.64092781931939602</c:v>
                </c:pt>
                <c:pt idx="16">
                  <c:v>1.1397451548908899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6D-453B-9B9C-04B50B7679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504000"/>
        <c:axId val="315499408"/>
      </c:lineChart>
      <c:catAx>
        <c:axId val="31550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499408"/>
        <c:crosses val="autoZero"/>
        <c:auto val="1"/>
        <c:lblAlgn val="ctr"/>
        <c:lblOffset val="100"/>
        <c:noMultiLvlLbl val="0"/>
      </c:catAx>
      <c:valAx>
        <c:axId val="31549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50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3-4422-8283-ACA7DB22D2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0</c:v>
                </c:pt>
                <c:pt idx="2">
                  <c:v>4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73-4422-8283-ACA7DB22D2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73-4422-8283-ACA7DB22D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367480"/>
        <c:axId val="323357968"/>
      </c:barChart>
      <c:catAx>
        <c:axId val="32336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57968"/>
        <c:crosses val="autoZero"/>
        <c:auto val="1"/>
        <c:lblAlgn val="ctr"/>
        <c:lblOffset val="100"/>
        <c:noMultiLvlLbl val="0"/>
      </c:catAx>
      <c:valAx>
        <c:axId val="32335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6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1851</c:v>
                </c:pt>
                <c:pt idx="1">
                  <c:v>0</c:v>
                </c:pt>
                <c:pt idx="2">
                  <c:v>104</c:v>
                </c:pt>
                <c:pt idx="3">
                  <c:v>1195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10-42AA-87B5-6E6C79D633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333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10-42AA-87B5-6E6C79D633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678</c:v>
                </c:pt>
                <c:pt idx="1">
                  <c:v>0</c:v>
                </c:pt>
                <c:pt idx="2">
                  <c:v>289</c:v>
                </c:pt>
                <c:pt idx="3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10-42AA-87B5-6E6C79D63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358624"/>
        <c:axId val="323357312"/>
      </c:barChart>
      <c:catAx>
        <c:axId val="32335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57312"/>
        <c:crosses val="autoZero"/>
        <c:auto val="1"/>
        <c:lblAlgn val="ctr"/>
        <c:lblOffset val="100"/>
        <c:noMultiLvlLbl val="0"/>
      </c:catAx>
      <c:valAx>
        <c:axId val="32335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5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0.31256496863586303</c:v>
                </c:pt>
                <c:pt idx="1">
                  <c:v>0.54516421606760102</c:v>
                </c:pt>
                <c:pt idx="2">
                  <c:v>0.53242719841978003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B6-4615-9B83-B71DB84087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B6-4615-9B83-B71DB84087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0.26967957348751198</c:v>
                </c:pt>
                <c:pt idx="1">
                  <c:v>0.121248468877922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B6-4615-9B83-B71DB84087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0.63343639242893002</c:v>
                </c:pt>
                <c:pt idx="1">
                  <c:v>1.1392832264000301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B6-4615-9B83-B71DB8408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366496"/>
        <c:axId val="323358952"/>
      </c:barChart>
      <c:catAx>
        <c:axId val="32336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58952"/>
        <c:crosses val="autoZero"/>
        <c:auto val="1"/>
        <c:lblAlgn val="ctr"/>
        <c:lblOffset val="100"/>
        <c:noMultiLvlLbl val="0"/>
      </c:catAx>
      <c:valAx>
        <c:axId val="32335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6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2077</c:v>
                </c:pt>
                <c:pt idx="1">
                  <c:v>0</c:v>
                </c:pt>
                <c:pt idx="2">
                  <c:v>374</c:v>
                </c:pt>
                <c:pt idx="3">
                  <c:v>1193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5B-4C43-8742-22BFB22D59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785</c:v>
                </c:pt>
                <c:pt idx="1">
                  <c:v>0</c:v>
                </c:pt>
                <c:pt idx="2">
                  <c:v>19</c:v>
                </c:pt>
                <c:pt idx="3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5B-4C43-8742-22BFB22D5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368136"/>
        <c:axId val="323372072"/>
      </c:barChart>
      <c:catAx>
        <c:axId val="323368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72072"/>
        <c:crosses val="autoZero"/>
        <c:auto val="1"/>
        <c:lblAlgn val="ctr"/>
        <c:lblOffset val="100"/>
        <c:noMultiLvlLbl val="0"/>
      </c:catAx>
      <c:valAx>
        <c:axId val="32337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6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7FF4-39B8-4A24-9CF8-A68254DB05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117C88-8A36-411A-B2AC-72558650CB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8327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0DE7F-D2EB-4C47-8273-8B7425A4F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9F434C-FC26-4E0C-BD04-F25F48AB0B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8335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9974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517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825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39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043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7235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532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2124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146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3043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81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01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935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66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53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594D7-0669-41E5-BB36-2BC9D7625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918602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0424-33A6-4486-AF73-F2E37B650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E16FEB-4B06-4EEF-B6D5-81F3AB1324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9460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4D07F-8A2C-42DB-B2BC-53C0F5CED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AA2B6-D6DE-46DA-8C82-F740B7BD6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258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E91D8-63A8-46A7-A3D5-C275C1E38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3473C3-F849-4756-86D8-5D6F208E6A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3010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1B5FC-3430-4749-8046-0DDE9F8A4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D785F2-A18B-409D-A182-F493B7CC7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580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60586-831B-4A38-BC6B-FB3281E7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21FE65-A819-438C-A8AC-54D5C124FC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5466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52CF5-084E-49A3-AB4D-45CC8F77B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DB814-7B01-4C34-9259-DD4F616EA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61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08A7A-116E-42E1-9B6C-36A6C49F5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9AFDC8-6DD1-4599-9E95-52D01FC835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2225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D0C9C-8E49-4F69-8997-6F3FCEE90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25F1B-B5BF-4527-9C1A-793104A51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646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FB080-1CE2-4D32-B260-816CA81C1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B6AF46-E8CF-4D72-AA67-0D17689075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7016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FE405-4535-4EDF-8E3F-9F1EACE9F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E78F5-4C71-4312-AB38-E5AED6710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497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CBC3-FAD3-48A7-B2A8-CB8973911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80E566-2335-4A20-A4D6-F230AEB8CE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704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9D69F-6815-49E6-AC21-8FBBF1870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28156-DD40-4FDA-BE19-CBCA8ABFD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86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8ECD5-CDFA-4E83-AF01-0D9D64E61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47C6C5-A09E-4279-A028-A14304F490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5717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C1E09-045D-4959-9820-B055D74B6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2221F-4FB5-482E-AF1B-1CE440059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175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473C-2988-4C94-9D84-D956DA5C3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3127FE-32F3-4914-B9CE-20586D9EE4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9880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31ADC-C7BE-4AD9-9F14-73212A701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99326-DA8E-48BD-9C0C-75A0F4356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642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92E59-2241-4008-AA95-5A03AB38C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94E022-35AF-4FC1-B0B4-D2F486476E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8303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5F23B-A75D-4AEB-A443-1AF228485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21416-A234-4CA7-BE3C-2FEC4294A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25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C8C92-A9E7-4F20-94A8-370DB1C2F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35331D-4CB1-4834-9790-9807E9C719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365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2098D-8BE4-4EE7-A9CC-B78ECDB36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626D0-7384-4410-8427-DB791D019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60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B8AA7-EE98-4F43-9400-394AFEFD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792F5E-A6C5-4BEA-84AA-D180EF640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7378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FF771-7CD5-4D33-B174-B21793A97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BAE88-2B26-4C7A-BF7C-FF11A14DE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987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6005D-E6CD-494B-BA63-4D29A2493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EB6017-CC28-4A98-9784-3E0FC474FF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8153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1AA79-BDCA-4909-BEF3-7009C012C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1B0FC-0ABD-452C-B35A-C1CB08FC3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404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91AC-E9C5-4A2E-A71E-D69B6D7FF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EE6523-FC5E-47C0-B9A6-F329AD0B55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941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8FF55-8E56-4D98-AB65-07391F571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8BC8D-B1D0-4182-9C24-E9F369B16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059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FC427-5427-413D-BA0B-D8F61397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AD8BD-E0D5-4CC3-92EC-3D4002462B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423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765390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475343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626510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538650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73877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78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102.82352941176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44.294117647059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03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210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65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36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1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55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00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83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283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542E2-D8E7-4677-B3FC-D7ACCB5E4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514710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169C-59DC-45D7-B666-35AF86087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0D692D-139B-42BA-8F42-D7FF534B7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9592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17075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75854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599913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300889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18864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80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62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59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4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31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2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29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78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17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08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#EnergyTuning110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624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37272-EA7E-4926-9C7F-4A17CD4693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682256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4E9DE-5FE7-46FE-8209-52B06188F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C759D-911F-47EC-9658-8D437F5CD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8871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05396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5764908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466565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687712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472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55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80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52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59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#48cuotas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013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1D2F1-023E-4629-A165-A065C0396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970889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D3AC2-01A4-4C4A-A121-E2386847B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391EB-FED1-4279-8593-946C01B02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5155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80133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7978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2064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83229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3686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062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263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58661-2F3A-404F-B7F3-E8182CA18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824922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87B81-F1C5-4FE3-92CB-5D0FB8A79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04E53-7324-4B75-A892-65F1F0C4F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352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051294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205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90054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1106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7254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7545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61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- 2021-05-06 16:30:03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Votamos el #JugadorMotomel del mes de Abril y ¡podés ganarte una #BiciMotomel para vos y otra para el jugador elegido! 🔥⁣⁣⁣⁣⁣
⠀⠀⠀⠀⠀⠀⠀⠀⠀⠀⠀⠀⠀⠀⠀⠀⠀⠀⠀⠀⠀⠀⠀⠀⠀⠀⠀⠀⠀⠀⠀⠀⠀⠀⠀⠀⁣⁣⁣⁣⁣
Cada voto cuenta. Sólo tenés que:⁣⁣⁣⁣
✅ Seguirnos⁣⁣⁣
✅Darle like a la publicación⁣⁣⁣⁣
✅Elegir el #JugadorMotomel del mes⁣⁣⁣⁣
⁣⁣⁣⁣
Participan usuarios de: Facebook, Twitter o Instagram.⁣⁣⁣⁣⁣
⁣⁣⁣⁣⁣
Elegí entre los siguientes jugadores:⁣⁣⁣⁣⁣
👉 Carlos Tevez⁣
👉 Gabriel Rojas⁣
👉 Rafael Santos Borré ⁣
👉 Michael Santos⁣
⁣⁣⁣⁣⁣
¿Cuál tiene que ser el #JugadorMotomel del mes? ¡Comentá y ayudanos a elegirlo!⁣⁣⁣⁣⁣
⁣⁣⁣⁣⁣
Tenés tiempo hasta el 14/05. Bases y condiciones en el link de nuestra bio.⁣
⁣⁣⁣⁣⁣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335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BD0E4-6632-4BCF-BD20-2921A8572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651432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5B425-7FAF-4E5B-B7AC-4E3637576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3832D7-335E-4995-8BD4-ED7F484E87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3729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05729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8221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014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8691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68256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9364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27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- 2021-05-10 17:22:48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alternativa de medio de transporte o trabajo más que óptima. Deslizá y conocé todos sus detalles.⁣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08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- 2021-05-22 13:31:12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 nuestras favoritas: #Skua150. La más eficaz del mercado, con un diseño deportivo con estilo único, mantiene su confiabilidad y calidad en su motor y componentes.⁣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947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340FC-54BA-4200-B4CB-E81A9292D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365147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7FEB7-9F1E-448A-B1F3-4F785126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FC9C6-7709-4834-98FD-BB0A075730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7444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03825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0404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32034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94222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5574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7034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98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- 2021-05-26 16:01:12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gustaría conocer más sobre nuestra SMASH 110 FULL?
Te invitamos a ingresar a 📲💻www.gilera.com.ar o consultanos por mensaje directo 💥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54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- 2021-05-03 16:00:54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🏁💥
☑️ Motor 4 tiempos
☑️ Transmisión 4 marchas
☑️ Freno delantero de disco, trasero a tambor
☑️ Encendido electronico y pedal
¿Te gustaría saber más? Podés consultanos por nuestras redes o ingresando a: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93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27229-EF58-42BA-9260-82B9DC99F1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719674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30D34-5818-43C6-91BC-FBC4B6125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6F2BC4-49E5-4CE6-869C-7DE8B836C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16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79973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1881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3384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6238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60807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3599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5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- 2021-05-13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nueva SMASH X125 0km te está esperando en nuestros concesionarios oficiales! 💥😎
Encontrá el más cercano en 💻 www.gilera.com/concesionarios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15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- 2021-05-17 16:00:58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🏍💥 #Gilera
☑️ Motor 4 tiempos
☑️ Transmisión 4 marchas
☑️ Freno delantero a disco, trasero a tambor
☑️ Encendido electrónico y a pedal
¿Te gustaría saber más? Consultanos por mensaje directo o 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480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CBC46-1882-448D-B5DF-3F4C3B07C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596095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851AC-0654-4FCA-9BF2-37979301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4E9F1-3D76-4905-A011-FE4A9DE3E5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306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60013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3164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5239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85608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7944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7324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89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- 2021-05-01 10:00:31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que día a día la bancan para salir adelante. Los que con su esfuerzo y perseverancia construyen un mejor futuro. ⁣
⁣
¡Feliz día trabajadores!
¡Arrobá a tu amigo para saludarlo en su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76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- 2021-05-25 10:20:15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﻿﻿Unidos celebramos este 25 de Mayo, el día de la Patria, orgullosamente argentinos. ⁣
⁣
¡Feliz día!⁣
⁣
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897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F2C20-3BA8-43C5-9EAC-54D738541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407247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F2111-CFC5-427C-886D-7F2FA7A3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A08977-C7B6-4C9D-AEF0-C84362DF64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165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21457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3864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85971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58410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55777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1402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685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- 2021-05-21 16:01:14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🇮🇹PICCOLA 🇦🇷 ¿Estás listo para recorrer la ciudad con estilo? 😎
✔ Motor Monocilíndrico
✔ 4 tiempos, refrigerado por aire
✔ Frenos delanteros a disco
✔ Encendido electrónico por CDI
Más detalles en nuestra nueva web 💻www.gilera.com.ar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4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- 2021-05-19 16:01:10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🔥 Los detalles, el diseño y la calidad #Gilera en cada modelo 😎
Descubrila en 💻 www.gilera.com.ar/modelo/smash-x-125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403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57413-1154-4BAC-9CE6-F6A31B869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247301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17946-C862-444D-9F80-1C460E986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A0D39D-8B1C-4EE6-B855-8CF899909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985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54070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8238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45909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4202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0937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9005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3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- 2021-05-22 20:40:36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94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- 2021-05-04 17:08:13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Aleación te da todo lo que necesitás para el desplazamiento urbano.⁣
⁣
Viví la experiencia Motomel, movete fácil.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906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4C2E5-593D-45B6-BB3F-C836421DA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842846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D1649-7FFC-42D6-B859-2FE033DF9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79D6C-E782-4BA2-AE27-7FA45923A9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838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57206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0845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6355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8606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18579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1870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46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- 2021-05-15 16:00:28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cautivar por la combinación de diseño retro y la tecnología de nuestra 🇮🇹PICCOLA 🇦🇷
✅ Motor monocilíndrico
✅ 4 tiempos, refrigerado por aire
✅ Freno delantero de disco
✅ Tablero analógico - digital
✅ Iluminación LED
Descubrí más detalles en 💻 www.gilera.com.ar/modelo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82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92C71-0422-47C3-ABAE-E0DBF028B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991362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46657-936D-49EB-9414-C10B91D6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B16037-B913-452F-867A-FE2F3EAE8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893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11449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39452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5558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6986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10028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5395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9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- 2021-05-28 16:01:11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Enamorate de cada uno de sus detalles! 😍🔥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70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- 2021-05-12 18:22:44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#Blitz es ideal para las mujeres riders. ⁣
⁣
Es fácil de manejar, económica te acompaña en tu día a día y con un estilo joven y urbano. Una moto que te banca.⁣
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81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8EB53-9BEB-413F-83BD-A6418C591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9670763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C7E24-3F0F-42D6-9EFD-CB3CE0838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51126A-930C-4BE3-84A4-648263B8C4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461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045351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734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6289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59218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8864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2104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78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- 2021-05-31 15:04:23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SMASH X125💥💣 Arrancás, acelerás y salís! 💥💣
Encontrá más detalles en nuetra web: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170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F05B6-DE3F-4559-B2AB-68BF8AAD2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1664849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EA98E-F4C2-49AB-ADDE-FD95D13A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09860-8131-43E3-AFB2-FBBF4BBDD2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864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03856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50957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6563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23417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49071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5302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27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- 2021-05-06 14:54:47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cambio de aceite lo podés hacer vos siguiendo estos pasos?:
✅ Encendé el motor por unos minutos para calentarlo.
✅ Posicioná la moto en una superficie plana y apagá el motor.
✅ Sacá la tapa de recarga de aceite.
✅ Colocá un recipiente debajo y desenroscá el bulón de drenado.
✅ Enroscá el bulón de drenado y comenzá a llenar con el nuevo aceite.
✅ Revisá el nivel y colocá nuevamente la tapa de recarga.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51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CD5BD-C307-4065-9B93-4750778BC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409089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161AA-1CC3-4822-A3F9-47F6BB04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4B9F96-1C16-4911-858A-73360BF764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0556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315442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1422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3279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6127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8401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3705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33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- 2021-05-07 16:03:03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#scooter que hará más simple tu día a día.⁣
⁣
La 𝐒𝐭𝐫𝐚𝐭𝐨 𝐀𝐥𝐩𝐢𝐧𝐨 se destaca en una gama de innovadores colores y combina tecnología, seguridad y comodidad con un equipamiento único: luces led, apoya pies automático y amplio baúl.⁣
⁣
Viví la experiencia Motomel.⁣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95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D89EC-4F18-40D5-82E2-6352EA7FB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2737404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62B5F-4953-491F-B514-0A5103667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8164B2-EB1B-42B3-8722-FC436A3475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7249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90700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94754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7183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9556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9911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2661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57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- 2021-05-14 15:09:10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Carlitos Tevez es el #JugadorMotomel elegido en el mes de Abril.⁣
⁣
Gracias a todos los que participaron del #SorteoMotomel y nos ayudaron a elegir a la figura del partido. _carlitostevez y guillevonderheyde se llevan ambos una #BiciMotomel.⁣
⁣
¡Atentos a nuestras redes que habrá más sorteos!⁣
⁣⁣
Bancamos el fútbol argentino.⁣⁣⁣
⁣⁣⁣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04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C64C0-D540-4EB5-8EAF-D9F84CB59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8917452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43B4D-F4AB-413E-B79C-61452E2CF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0E8C45-E4EC-47DD-8925-9B712E968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945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82523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53415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7819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2401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222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1721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88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- 2021-05-14 10:25:07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11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- 2021-05-27 17:00:06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𝐀𝐥𝐩𝐢𝐧𝐨 es el #scooter que necesitás.⁣
⁣
Te banca en tu día a día, dándote independencia para viajar seguro por la ciudad.⁣
⁣⁣
⁣Conocé algunas de sus principales características. Viví la experiencia Motomel.⁣⁣⁣
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6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66C1D-12FA-4355-9567-DA14FE665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406707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79864-8DAE-4E90-B532-DD9A40F43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5BEE8-A825-41B2-A363-FC1D812FF3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836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83756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67975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43248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7210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58715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3370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82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- 2021-05-14 17:14:18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¡𝐂𝐨𝐧𝐬𝐞𝐠𝐮𝐢́ 𝐭𝐮 #𝐌𝐨𝐭𝐨𝐦𝐞𝐥 𝐜𝐨𝐧 𝐥𝐚 𝐦𝐞𝐣𝐨𝐫⁣⁣
𝐟𝐢𝐧𝐚𝐧𝐜𝐢𝐚𝐜𝐢𝐨́𝐧!⁣⁣
Pagala en hasta 48 cuotas fijas con el⁣⁣
crédito del Banco Nación. 💳⁣⁣⁣⁣
⁣⁣⁣⁣
¿Cómo? 👉¡Seguí estos pasos!⁣⁣⁣⁣
⁣⁣⁣⁣⁣
⁣⁣1. 𝐒𝐨𝐥𝐢𝐜𝐢𝐭𝐚́ 𝐭𝐮 𝐜𝐫𝐞́𝐝𝐢𝐭𝐨 desde la página web del Banco Nación: http://www.bna.com.ar/
⁣⁣⁣⁣⁣⁣
2.Una vez que el banco apruebe tu crédito recibirás un link del⁣⁣
marketplace. 𝐑𝐞𝐬𝐞𝐫𝐯𝐚́ 𝐥𝐚 𝐌𝐨𝐭𝐨𝐦𝐞𝐥 que mejor se adapte a⁣⁣
vos:⁣⁣⁣
⁣⁣⁣
- Blitz Base⁣⁣
- Skua 150⁣⁣
- S2 Base⁣⁣
⁣⁣⁣⁣
3. Se 𝐟𝐨𝐫𝐦𝐚𝐥𝐢𝐳𝐚𝐫𝐚́ 𝐞𝐥 𝐩𝐫𝐞́𝐬𝐭𝐚𝐦𝐨. La sucursal del banco coordinará con vos para firmar la documentación. ⁣⁣⁣
⁣⁣⁣⁣
4.Por último el concesionario emite la factura y junto con el pago⁣⁣
𝐞𝐧𝐭𝐫𝐞𝐠𝐚 𝐥𝐚 𝐦𝐨𝐭𝐨. ¡Y listo! Llevate tu Motomel😎⁣⁣⁣⁣
⁣⁣⁣⁣⁣⁣
¡𝐍𝐨 𝐭𝐞 𝐪𝐮𝐞𝐝𝐞́𝐬 𝐬𝐢𝐧 𝐥𝐚 𝐭𝐮𝐲𝐚! ¡𝐓𝐞𝐧𝐞́ 𝐞𝐧 𝐜𝐮𝐞𝐧𝐭𝐚 𝐪𝐮𝐞 𝐬𝐨𝐧 𝐩𝐨𝐜𝐨𝐬 𝐜𝐮𝐩𝐨𝐬 𝐝𝐞 𝐌𝐨𝐭𝐨𝐬!⁣
⁣⁣⁣⁣⁣⁣
#MotomelTeBanca #48cuotas #financiacion⁣⁣⁣
⁣⁣⁣
⁣⁣⁣
⁣⁣⁣
⁣⁣⁣
Info adicional: El precio de la unidad no incluye los gastos administrativos⁣⁣
ni de patentamiento. El crédito es ortorgado por el Banco Nación en⁣⁣
hasta 48 cuotas fijas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882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D72A92-B241-4496-B9EE-FA78F6ACD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9111198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C7DE1-9D81-4F44-9D22-75D7749C4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00DD34-AAC0-477C-913B-3FC37A2C9C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2566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213181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02782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69698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4763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09809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9997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93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- 2021-05-20 14:30:29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110 te acompaña en tu día a día. ⁣
⁣
Movete de forma económica y segura, es el medio de transporte que necesitás.⁣
⁣
⁣
#Motomel te banca.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82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- 2021-05-27 14:00:33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mantenimiento de la cadena es fundamental?
✅ Con CASTROL CHAIN SPRAY podés protegerla para alargar su vida útil.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425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AFBE6-7969-4D65-9A4F-B9B8D2D37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8950349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1224</Words>
  <Application>Microsoft Office PowerPoint</Application>
  <PresentationFormat>On-screen Show (4:3)</PresentationFormat>
  <Paragraphs>525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Calibri</vt:lpstr>
      <vt:lpstr>Arial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3</vt:lpstr>
      <vt:lpstr>Instagram Hashtag Detection | Motomel - 2 of 3</vt:lpstr>
      <vt:lpstr>Instagram Hashtag Detection | Motomel - 3 of 3</vt:lpstr>
      <vt:lpstr>Instagram Posts Table | Motomel - 1 of 17</vt:lpstr>
      <vt:lpstr>Instagram Posts Table | Motomel - 2 of 17</vt:lpstr>
      <vt:lpstr>Instagram Posts Table | Motomel - 3 of 17</vt:lpstr>
      <vt:lpstr>Instagram Posts Table | Motomel - 4 of 17</vt:lpstr>
      <vt:lpstr>Instagram Posts Table | Motomel - 5 of 17</vt:lpstr>
      <vt:lpstr>Instagram Posts Table | Motomel - 6 of 17</vt:lpstr>
      <vt:lpstr>Instagram Posts Table | Motomel - 7 of 17</vt:lpstr>
      <vt:lpstr>Instagram Posts Table | Motomel - 8 of 17</vt:lpstr>
      <vt:lpstr>Instagram Posts Table | Motomel - 9 of 17</vt:lpstr>
      <vt:lpstr>Instagram Posts Table | Motomel - 10 of 17</vt:lpstr>
      <vt:lpstr>Instagram Posts Table | Motomel - 11 of 17</vt:lpstr>
      <vt:lpstr>Instagram Posts Table | Motomel - 12 of 17</vt:lpstr>
      <vt:lpstr>Instagram Posts Table | Motomel - 13 of 17</vt:lpstr>
      <vt:lpstr>Instagram Posts Table | Motomel - 14 of 17</vt:lpstr>
      <vt:lpstr>Instagram Posts Table | Motomel - 15 of 17</vt:lpstr>
      <vt:lpstr>Instagram Posts Table | Motomel - 16 of 17</vt:lpstr>
      <vt:lpstr>Instagram Posts Table | Motomel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2021-06-01T11:48:36Z</dcterms:created>
  <dcterms:modified xsi:type="dcterms:W3CDTF">2021-06-01T11:49:44Z</dcterms:modified>
</cp:coreProperties>
</file>