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31481</c:v>
                </c:pt>
                <c:pt idx="1">
                  <c:v>21485</c:v>
                </c:pt>
                <c:pt idx="2">
                  <c:v>18866</c:v>
                </c:pt>
                <c:pt idx="3">
                  <c:v>13261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55-4E37-A654-09BF27DA14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47.408099999999997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2D-4BB7-995D-3A0E409806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59.928199999999997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10.079599999999999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2D-4BB7-995D-3A0E409806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68.247500000000002</c:v>
                </c:pt>
                <c:pt idx="1">
                  <c:v>36.363599999999998</c:v>
                </c:pt>
                <c:pt idx="2">
                  <c:v>71.428600000000003</c:v>
                </c:pt>
                <c:pt idx="3">
                  <c:v>0</c:v>
                </c:pt>
                <c:pt idx="4">
                  <c:v>45</c:v>
                </c:pt>
                <c:pt idx="5">
                  <c:v>13.7317</c:v>
                </c:pt>
                <c:pt idx="6">
                  <c:v>10.6738</c:v>
                </c:pt>
                <c:pt idx="7">
                  <c:v>41.820900000000002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2D-4BB7-995D-3A0E409806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42.123800000000003</c:v>
                </c:pt>
                <c:pt idx="1">
                  <c:v>72.7273</c:v>
                </c:pt>
                <c:pt idx="2">
                  <c:v>14.2857</c:v>
                </c:pt>
                <c:pt idx="3">
                  <c:v>0</c:v>
                </c:pt>
                <c:pt idx="4">
                  <c:v>45</c:v>
                </c:pt>
                <c:pt idx="5">
                  <c:v>44.689</c:v>
                </c:pt>
                <c:pt idx="6">
                  <c:v>100</c:v>
                </c:pt>
                <c:pt idx="7">
                  <c:v>94.587199999999996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2D-4BB7-995D-3A0E40980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814368"/>
        <c:axId val="42817976"/>
      </c:radarChart>
      <c:catAx>
        <c:axId val="4281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17976"/>
        <c:crosses val="autoZero"/>
        <c:auto val="1"/>
        <c:lblAlgn val="ctr"/>
        <c:lblOffset val="100"/>
        <c:noMultiLvlLbl val="0"/>
      </c:catAx>
      <c:valAx>
        <c:axId val="4281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1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30698</c:v>
                </c:pt>
                <c:pt idx="1">
                  <c:v>30703</c:v>
                </c:pt>
                <c:pt idx="2">
                  <c:v>30716</c:v>
                </c:pt>
                <c:pt idx="3">
                  <c:v>30735</c:v>
                </c:pt>
                <c:pt idx="4">
                  <c:v>30752</c:v>
                </c:pt>
                <c:pt idx="5">
                  <c:v>30766</c:v>
                </c:pt>
                <c:pt idx="6">
                  <c:v>30784</c:v>
                </c:pt>
                <c:pt idx="7">
                  <c:v>30804</c:v>
                </c:pt>
                <c:pt idx="8">
                  <c:v>30818</c:v>
                </c:pt>
                <c:pt idx="9">
                  <c:v>30842</c:v>
                </c:pt>
                <c:pt idx="10">
                  <c:v>31002</c:v>
                </c:pt>
                <c:pt idx="11">
                  <c:v>31062</c:v>
                </c:pt>
                <c:pt idx="12">
                  <c:v>31099</c:v>
                </c:pt>
                <c:pt idx="13">
                  <c:v>31116</c:v>
                </c:pt>
                <c:pt idx="14">
                  <c:v>31130</c:v>
                </c:pt>
                <c:pt idx="15">
                  <c:v>31157</c:v>
                </c:pt>
                <c:pt idx="16">
                  <c:v>31179</c:v>
                </c:pt>
                <c:pt idx="17">
                  <c:v>31188</c:v>
                </c:pt>
                <c:pt idx="18">
                  <c:v>31208</c:v>
                </c:pt>
                <c:pt idx="19">
                  <c:v>31230</c:v>
                </c:pt>
                <c:pt idx="20">
                  <c:v>31262</c:v>
                </c:pt>
                <c:pt idx="21">
                  <c:v>31280</c:v>
                </c:pt>
                <c:pt idx="22">
                  <c:v>31302</c:v>
                </c:pt>
                <c:pt idx="23">
                  <c:v>31323</c:v>
                </c:pt>
                <c:pt idx="24">
                  <c:v>31349</c:v>
                </c:pt>
                <c:pt idx="25">
                  <c:v>31369</c:v>
                </c:pt>
                <c:pt idx="26">
                  <c:v>31375</c:v>
                </c:pt>
                <c:pt idx="27">
                  <c:v>31405</c:v>
                </c:pt>
                <c:pt idx="28">
                  <c:v>31424</c:v>
                </c:pt>
                <c:pt idx="29">
                  <c:v>31451</c:v>
                </c:pt>
                <c:pt idx="30">
                  <c:v>31481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08-4E11-A451-307C5EAB5C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18821</c:v>
                </c:pt>
                <c:pt idx="1">
                  <c:v>18822</c:v>
                </c:pt>
                <c:pt idx="2">
                  <c:v>18824</c:v>
                </c:pt>
                <c:pt idx="3">
                  <c:v>18830</c:v>
                </c:pt>
                <c:pt idx="4">
                  <c:v>18832</c:v>
                </c:pt>
                <c:pt idx="5">
                  <c:v>18828</c:v>
                </c:pt>
                <c:pt idx="6">
                  <c:v>18823</c:v>
                </c:pt>
                <c:pt idx="7">
                  <c:v>18826</c:v>
                </c:pt>
                <c:pt idx="8">
                  <c:v>18833</c:v>
                </c:pt>
                <c:pt idx="9">
                  <c:v>18832</c:v>
                </c:pt>
                <c:pt idx="10">
                  <c:v>18835</c:v>
                </c:pt>
                <c:pt idx="11">
                  <c:v>18837</c:v>
                </c:pt>
                <c:pt idx="12">
                  <c:v>18836</c:v>
                </c:pt>
                <c:pt idx="13">
                  <c:v>18838</c:v>
                </c:pt>
                <c:pt idx="14">
                  <c:v>18841</c:v>
                </c:pt>
                <c:pt idx="15">
                  <c:v>18845</c:v>
                </c:pt>
                <c:pt idx="16">
                  <c:v>18840</c:v>
                </c:pt>
                <c:pt idx="17">
                  <c:v>18844</c:v>
                </c:pt>
                <c:pt idx="18">
                  <c:v>18846</c:v>
                </c:pt>
                <c:pt idx="19">
                  <c:v>18848</c:v>
                </c:pt>
                <c:pt idx="20">
                  <c:v>18848</c:v>
                </c:pt>
                <c:pt idx="21">
                  <c:v>18847</c:v>
                </c:pt>
                <c:pt idx="22">
                  <c:v>18851</c:v>
                </c:pt>
                <c:pt idx="23">
                  <c:v>18856</c:v>
                </c:pt>
                <c:pt idx="24">
                  <c:v>18859</c:v>
                </c:pt>
                <c:pt idx="25">
                  <c:v>18860</c:v>
                </c:pt>
                <c:pt idx="26">
                  <c:v>18864</c:v>
                </c:pt>
                <c:pt idx="27">
                  <c:v>18864</c:v>
                </c:pt>
                <c:pt idx="28">
                  <c:v>18861</c:v>
                </c:pt>
                <c:pt idx="29">
                  <c:v>18865</c:v>
                </c:pt>
                <c:pt idx="30">
                  <c:v>18866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08-4E11-A451-307C5EAB5C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21269</c:v>
                </c:pt>
                <c:pt idx="1">
                  <c:v>21285</c:v>
                </c:pt>
                <c:pt idx="2">
                  <c:v>21296</c:v>
                </c:pt>
                <c:pt idx="3">
                  <c:v>21309</c:v>
                </c:pt>
                <c:pt idx="4">
                  <c:v>21322</c:v>
                </c:pt>
                <c:pt idx="5">
                  <c:v>21327</c:v>
                </c:pt>
                <c:pt idx="6">
                  <c:v>21337</c:v>
                </c:pt>
                <c:pt idx="7">
                  <c:v>21343</c:v>
                </c:pt>
                <c:pt idx="8">
                  <c:v>21347</c:v>
                </c:pt>
                <c:pt idx="9">
                  <c:v>21356</c:v>
                </c:pt>
                <c:pt idx="10">
                  <c:v>21370</c:v>
                </c:pt>
                <c:pt idx="11">
                  <c:v>21380</c:v>
                </c:pt>
                <c:pt idx="12">
                  <c:v>21388</c:v>
                </c:pt>
                <c:pt idx="13">
                  <c:v>21399</c:v>
                </c:pt>
                <c:pt idx="14">
                  <c:v>21409</c:v>
                </c:pt>
                <c:pt idx="15">
                  <c:v>21420</c:v>
                </c:pt>
                <c:pt idx="16">
                  <c:v>21432</c:v>
                </c:pt>
                <c:pt idx="17">
                  <c:v>21440</c:v>
                </c:pt>
                <c:pt idx="18">
                  <c:v>21450</c:v>
                </c:pt>
                <c:pt idx="19">
                  <c:v>21452</c:v>
                </c:pt>
                <c:pt idx="20">
                  <c:v>21457</c:v>
                </c:pt>
                <c:pt idx="21">
                  <c:v>21466</c:v>
                </c:pt>
                <c:pt idx="22">
                  <c:v>21479</c:v>
                </c:pt>
                <c:pt idx="23">
                  <c:v>21485</c:v>
                </c:pt>
                <c:pt idx="24">
                  <c:v>21491</c:v>
                </c:pt>
                <c:pt idx="25">
                  <c:v>21478</c:v>
                </c:pt>
                <c:pt idx="26">
                  <c:v>21476</c:v>
                </c:pt>
                <c:pt idx="27">
                  <c:v>21479</c:v>
                </c:pt>
                <c:pt idx="28">
                  <c:v>21486</c:v>
                </c:pt>
                <c:pt idx="29">
                  <c:v>21476</c:v>
                </c:pt>
                <c:pt idx="30">
                  <c:v>21485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808-4E11-A451-307C5EAB5C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12959</c:v>
                </c:pt>
                <c:pt idx="1">
                  <c:v>12974</c:v>
                </c:pt>
                <c:pt idx="2">
                  <c:v>12977</c:v>
                </c:pt>
                <c:pt idx="3">
                  <c:v>12986</c:v>
                </c:pt>
                <c:pt idx="4">
                  <c:v>12992</c:v>
                </c:pt>
                <c:pt idx="5">
                  <c:v>13003</c:v>
                </c:pt>
                <c:pt idx="6">
                  <c:v>13020</c:v>
                </c:pt>
                <c:pt idx="7">
                  <c:v>13032</c:v>
                </c:pt>
                <c:pt idx="8">
                  <c:v>13038</c:v>
                </c:pt>
                <c:pt idx="9">
                  <c:v>13048</c:v>
                </c:pt>
                <c:pt idx="10">
                  <c:v>13057</c:v>
                </c:pt>
                <c:pt idx="11">
                  <c:v>13068</c:v>
                </c:pt>
                <c:pt idx="12">
                  <c:v>13081</c:v>
                </c:pt>
                <c:pt idx="13">
                  <c:v>13083</c:v>
                </c:pt>
                <c:pt idx="14">
                  <c:v>13093</c:v>
                </c:pt>
                <c:pt idx="15">
                  <c:v>13107</c:v>
                </c:pt>
                <c:pt idx="16">
                  <c:v>13121</c:v>
                </c:pt>
                <c:pt idx="17">
                  <c:v>13123</c:v>
                </c:pt>
                <c:pt idx="18">
                  <c:v>13129</c:v>
                </c:pt>
                <c:pt idx="19">
                  <c:v>13130</c:v>
                </c:pt>
                <c:pt idx="20">
                  <c:v>13141</c:v>
                </c:pt>
                <c:pt idx="21">
                  <c:v>13160</c:v>
                </c:pt>
                <c:pt idx="22">
                  <c:v>13175</c:v>
                </c:pt>
                <c:pt idx="23">
                  <c:v>13190</c:v>
                </c:pt>
                <c:pt idx="24">
                  <c:v>13203</c:v>
                </c:pt>
                <c:pt idx="25">
                  <c:v>13211</c:v>
                </c:pt>
                <c:pt idx="26">
                  <c:v>13215</c:v>
                </c:pt>
                <c:pt idx="27">
                  <c:v>13229</c:v>
                </c:pt>
                <c:pt idx="28">
                  <c:v>13237</c:v>
                </c:pt>
                <c:pt idx="29">
                  <c:v>13248</c:v>
                </c:pt>
                <c:pt idx="30">
                  <c:v>13261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808-4E11-A451-307C5EAB5C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282912"/>
        <c:axId val="312276352"/>
      </c:lineChart>
      <c:dateAx>
        <c:axId val="31228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76352"/>
        <c:crosses val="autoZero"/>
        <c:auto val="1"/>
        <c:lblOffset val="100"/>
        <c:baseTimeUnit val="days"/>
      </c:dateAx>
      <c:valAx>
        <c:axId val="31227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28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-6</c:v>
                </c:pt>
                <c:pt idx="1">
                  <c:v>5</c:v>
                </c:pt>
                <c:pt idx="2">
                  <c:v>13</c:v>
                </c:pt>
                <c:pt idx="3">
                  <c:v>19</c:v>
                </c:pt>
                <c:pt idx="4">
                  <c:v>17</c:v>
                </c:pt>
                <c:pt idx="5">
                  <c:v>14</c:v>
                </c:pt>
                <c:pt idx="6">
                  <c:v>18</c:v>
                </c:pt>
                <c:pt idx="7">
                  <c:v>20</c:v>
                </c:pt>
                <c:pt idx="8">
                  <c:v>14</c:v>
                </c:pt>
                <c:pt idx="9">
                  <c:v>24</c:v>
                </c:pt>
                <c:pt idx="10">
                  <c:v>160</c:v>
                </c:pt>
                <c:pt idx="11">
                  <c:v>60</c:v>
                </c:pt>
                <c:pt idx="12">
                  <c:v>37</c:v>
                </c:pt>
                <c:pt idx="13">
                  <c:v>17</c:v>
                </c:pt>
                <c:pt idx="14">
                  <c:v>14</c:v>
                </c:pt>
                <c:pt idx="15">
                  <c:v>27</c:v>
                </c:pt>
                <c:pt idx="16">
                  <c:v>22</c:v>
                </c:pt>
                <c:pt idx="17">
                  <c:v>9</c:v>
                </c:pt>
                <c:pt idx="18">
                  <c:v>20</c:v>
                </c:pt>
                <c:pt idx="19">
                  <c:v>22</c:v>
                </c:pt>
                <c:pt idx="20">
                  <c:v>32</c:v>
                </c:pt>
                <c:pt idx="21">
                  <c:v>18</c:v>
                </c:pt>
                <c:pt idx="22">
                  <c:v>22</c:v>
                </c:pt>
                <c:pt idx="23">
                  <c:v>21</c:v>
                </c:pt>
                <c:pt idx="24">
                  <c:v>26</c:v>
                </c:pt>
                <c:pt idx="25">
                  <c:v>20</c:v>
                </c:pt>
                <c:pt idx="26">
                  <c:v>6</c:v>
                </c:pt>
                <c:pt idx="27">
                  <c:v>30</c:v>
                </c:pt>
                <c:pt idx="28">
                  <c:v>19</c:v>
                </c:pt>
                <c:pt idx="29">
                  <c:v>27</c:v>
                </c:pt>
                <c:pt idx="3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F9-4FEB-8B21-6C2ADFAB5A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6</c:v>
                </c:pt>
                <c:pt idx="4">
                  <c:v>2</c:v>
                </c:pt>
                <c:pt idx="5">
                  <c:v>-4</c:v>
                </c:pt>
                <c:pt idx="6">
                  <c:v>-5</c:v>
                </c:pt>
                <c:pt idx="7">
                  <c:v>3</c:v>
                </c:pt>
                <c:pt idx="8">
                  <c:v>7</c:v>
                </c:pt>
                <c:pt idx="9">
                  <c:v>-1</c:v>
                </c:pt>
                <c:pt idx="10">
                  <c:v>3</c:v>
                </c:pt>
                <c:pt idx="11">
                  <c:v>2</c:v>
                </c:pt>
                <c:pt idx="12">
                  <c:v>-1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-5</c:v>
                </c:pt>
                <c:pt idx="17">
                  <c:v>4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-1</c:v>
                </c:pt>
                <c:pt idx="22">
                  <c:v>4</c:v>
                </c:pt>
                <c:pt idx="23">
                  <c:v>5</c:v>
                </c:pt>
                <c:pt idx="24">
                  <c:v>3</c:v>
                </c:pt>
                <c:pt idx="25">
                  <c:v>1</c:v>
                </c:pt>
                <c:pt idx="26">
                  <c:v>4</c:v>
                </c:pt>
                <c:pt idx="27">
                  <c:v>0</c:v>
                </c:pt>
                <c:pt idx="28">
                  <c:v>-3</c:v>
                </c:pt>
                <c:pt idx="29">
                  <c:v>4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F9-4FEB-8B21-6C2ADFAB5A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9</c:v>
                </c:pt>
                <c:pt idx="1">
                  <c:v>16</c:v>
                </c:pt>
                <c:pt idx="2">
                  <c:v>11</c:v>
                </c:pt>
                <c:pt idx="3">
                  <c:v>13</c:v>
                </c:pt>
                <c:pt idx="4">
                  <c:v>13</c:v>
                </c:pt>
                <c:pt idx="5">
                  <c:v>5</c:v>
                </c:pt>
                <c:pt idx="6">
                  <c:v>10</c:v>
                </c:pt>
                <c:pt idx="7">
                  <c:v>6</c:v>
                </c:pt>
                <c:pt idx="8">
                  <c:v>4</c:v>
                </c:pt>
                <c:pt idx="9">
                  <c:v>9</c:v>
                </c:pt>
                <c:pt idx="10">
                  <c:v>14</c:v>
                </c:pt>
                <c:pt idx="11">
                  <c:v>10</c:v>
                </c:pt>
                <c:pt idx="12">
                  <c:v>8</c:v>
                </c:pt>
                <c:pt idx="13">
                  <c:v>11</c:v>
                </c:pt>
                <c:pt idx="14">
                  <c:v>10</c:v>
                </c:pt>
                <c:pt idx="15">
                  <c:v>11</c:v>
                </c:pt>
                <c:pt idx="16">
                  <c:v>12</c:v>
                </c:pt>
                <c:pt idx="17">
                  <c:v>8</c:v>
                </c:pt>
                <c:pt idx="18">
                  <c:v>10</c:v>
                </c:pt>
                <c:pt idx="19">
                  <c:v>2</c:v>
                </c:pt>
                <c:pt idx="20">
                  <c:v>5</c:v>
                </c:pt>
                <c:pt idx="21">
                  <c:v>9</c:v>
                </c:pt>
                <c:pt idx="22">
                  <c:v>13</c:v>
                </c:pt>
                <c:pt idx="23">
                  <c:v>6</c:v>
                </c:pt>
                <c:pt idx="24">
                  <c:v>6</c:v>
                </c:pt>
                <c:pt idx="25">
                  <c:v>-13</c:v>
                </c:pt>
                <c:pt idx="26">
                  <c:v>-2</c:v>
                </c:pt>
                <c:pt idx="27">
                  <c:v>3</c:v>
                </c:pt>
                <c:pt idx="28">
                  <c:v>7</c:v>
                </c:pt>
                <c:pt idx="29">
                  <c:v>-10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F9-4FEB-8B21-6C2ADFAB5A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</c:v>
                </c:pt>
                <c:pt idx="1">
                  <c:v>15</c:v>
                </c:pt>
                <c:pt idx="2">
                  <c:v>3</c:v>
                </c:pt>
                <c:pt idx="3">
                  <c:v>9</c:v>
                </c:pt>
                <c:pt idx="4">
                  <c:v>6</c:v>
                </c:pt>
                <c:pt idx="5">
                  <c:v>11</c:v>
                </c:pt>
                <c:pt idx="6">
                  <c:v>17</c:v>
                </c:pt>
                <c:pt idx="7">
                  <c:v>12</c:v>
                </c:pt>
                <c:pt idx="8">
                  <c:v>6</c:v>
                </c:pt>
                <c:pt idx="9">
                  <c:v>10</c:v>
                </c:pt>
                <c:pt idx="10">
                  <c:v>9</c:v>
                </c:pt>
                <c:pt idx="11">
                  <c:v>11</c:v>
                </c:pt>
                <c:pt idx="12">
                  <c:v>13</c:v>
                </c:pt>
                <c:pt idx="13">
                  <c:v>2</c:v>
                </c:pt>
                <c:pt idx="14">
                  <c:v>10</c:v>
                </c:pt>
                <c:pt idx="15">
                  <c:v>14</c:v>
                </c:pt>
                <c:pt idx="16">
                  <c:v>14</c:v>
                </c:pt>
                <c:pt idx="17">
                  <c:v>2</c:v>
                </c:pt>
                <c:pt idx="18">
                  <c:v>6</c:v>
                </c:pt>
                <c:pt idx="19">
                  <c:v>1</c:v>
                </c:pt>
                <c:pt idx="20">
                  <c:v>11</c:v>
                </c:pt>
                <c:pt idx="21">
                  <c:v>19</c:v>
                </c:pt>
                <c:pt idx="22">
                  <c:v>15</c:v>
                </c:pt>
                <c:pt idx="23">
                  <c:v>15</c:v>
                </c:pt>
                <c:pt idx="24">
                  <c:v>13</c:v>
                </c:pt>
                <c:pt idx="25">
                  <c:v>8</c:v>
                </c:pt>
                <c:pt idx="26">
                  <c:v>4</c:v>
                </c:pt>
                <c:pt idx="27">
                  <c:v>14</c:v>
                </c:pt>
                <c:pt idx="28">
                  <c:v>8</c:v>
                </c:pt>
                <c:pt idx="29">
                  <c:v>11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F9-4FEB-8B21-6C2ADFAB5A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659384"/>
        <c:axId val="742899944"/>
      </c:lineChart>
      <c:dateAx>
        <c:axId val="47659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2899944"/>
        <c:crosses val="autoZero"/>
        <c:auto val="1"/>
        <c:lblOffset val="100"/>
        <c:baseTimeUnit val="days"/>
      </c:dateAx>
      <c:valAx>
        <c:axId val="74289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65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7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20-4DC3-AB08-053A958ECE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20-4DC3-AB08-053A958ECE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20-4DC3-AB08-053A958ECE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20-4DC3-AB08-053A958EC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7283848"/>
        <c:axId val="757284176"/>
      </c:barChart>
      <c:catAx>
        <c:axId val="75728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84176"/>
        <c:crosses val="autoZero"/>
        <c:auto val="1"/>
        <c:lblAlgn val="ctr"/>
        <c:lblOffset val="100"/>
        <c:noMultiLvlLbl val="0"/>
      </c:catAx>
      <c:valAx>
        <c:axId val="75728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8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54</c:v>
                </c:pt>
                <c:pt idx="2">
                  <c:v>29</c:v>
                </c:pt>
                <c:pt idx="3">
                  <c:v>20</c:v>
                </c:pt>
                <c:pt idx="4">
                  <c:v>24</c:v>
                </c:pt>
                <c:pt idx="5">
                  <c:v>13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E6-43AB-BEB7-EEF8EBD11C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-1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E6-43AB-BEB7-EEF8EBD11C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</c:v>
                </c:pt>
                <c:pt idx="1">
                  <c:v>10</c:v>
                </c:pt>
                <c:pt idx="2">
                  <c:v>5</c:v>
                </c:pt>
                <c:pt idx="3">
                  <c:v>3</c:v>
                </c:pt>
                <c:pt idx="4">
                  <c:v>7</c:v>
                </c:pt>
                <c:pt idx="5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E6-43AB-BEB7-EEF8EBD11C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</c:v>
                </c:pt>
                <c:pt idx="1">
                  <c:v>8</c:v>
                </c:pt>
                <c:pt idx="2">
                  <c:v>8</c:v>
                </c:pt>
                <c:pt idx="3">
                  <c:v>7</c:v>
                </c:pt>
                <c:pt idx="4">
                  <c:v>11</c:v>
                </c:pt>
                <c:pt idx="5">
                  <c:v>11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E6-43AB-BEB7-EEF8EBD11C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7287128"/>
        <c:axId val="757288112"/>
      </c:barChart>
      <c:catAx>
        <c:axId val="75728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88112"/>
        <c:crosses val="autoZero"/>
        <c:auto val="1"/>
        <c:lblAlgn val="ctr"/>
        <c:lblOffset val="100"/>
        <c:noMultiLvlLbl val="0"/>
      </c:catAx>
      <c:valAx>
        <c:axId val="75728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8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25-4531-ADC5-70EB3205EC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25-4531-ADC5-70EB3205EC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25-4531-ADC5-70EB3205EC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25-4531-ADC5-70EB3205E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7231040"/>
        <c:axId val="757226448"/>
      </c:lineChart>
      <c:catAx>
        <c:axId val="75723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26448"/>
        <c:crosses val="autoZero"/>
        <c:auto val="1"/>
        <c:lblAlgn val="ctr"/>
        <c:lblOffset val="100"/>
        <c:noMultiLvlLbl val="0"/>
      </c:catAx>
      <c:valAx>
        <c:axId val="757226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3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0.64331435555984395</c:v>
                </c:pt>
                <c:pt idx="1">
                  <c:v>0.27019202933513498</c:v>
                </c:pt>
                <c:pt idx="2">
                  <c:v>0.23641802566824299</c:v>
                </c:pt>
                <c:pt idx="3">
                  <c:v>0.60103941219448298</c:v>
                </c:pt>
                <c:pt idx="4">
                  <c:v>0.24660383629794</c:v>
                </c:pt>
                <c:pt idx="5">
                  <c:v>0.70925407700472798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6D-4B69-9604-40ECC3704B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236D-4B69-9604-40ECC3704B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0.1146091593769</c:v>
                </c:pt>
                <c:pt idx="1">
                  <c:v>0.15671048322963901</c:v>
                </c:pt>
                <c:pt idx="2">
                  <c:v>0.145015671048323</c:v>
                </c:pt>
                <c:pt idx="4">
                  <c:v>0.24325209337138001</c:v>
                </c:pt>
                <c:pt idx="5">
                  <c:v>0.33213266594938501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6D-4B69-9604-40ECC3704B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1.2077294685990301</c:v>
                </c:pt>
                <c:pt idx="2">
                  <c:v>1.2700228832951901</c:v>
                </c:pt>
                <c:pt idx="3">
                  <c:v>1.2814645308924499</c:v>
                </c:pt>
                <c:pt idx="4">
                  <c:v>0.75514874141876398</c:v>
                </c:pt>
                <c:pt idx="5">
                  <c:v>0.80091533180777996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6D-4B69-9604-40ECC3704B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7227760"/>
        <c:axId val="757228088"/>
      </c:barChart>
      <c:catAx>
        <c:axId val="75722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28088"/>
        <c:crosses val="autoZero"/>
        <c:auto val="1"/>
        <c:lblAlgn val="ctr"/>
        <c:lblOffset val="100"/>
        <c:noMultiLvlLbl val="0"/>
      </c:catAx>
      <c:valAx>
        <c:axId val="75722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2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0.49369612762125298</c:v>
                </c:pt>
                <c:pt idx="11">
                  <c:v>0</c:v>
                </c:pt>
                <c:pt idx="12">
                  <c:v>6.7541489772288701E-2</c:v>
                </c:pt>
                <c:pt idx="13">
                  <c:v>0.89733693554612104</c:v>
                </c:pt>
                <c:pt idx="14">
                  <c:v>0.18139714395986101</c:v>
                </c:pt>
                <c:pt idx="15">
                  <c:v>0.238003344911874</c:v>
                </c:pt>
                <c:pt idx="16">
                  <c:v>0.94316866074874595</c:v>
                </c:pt>
                <c:pt idx="17">
                  <c:v>0.45831725202624501</c:v>
                </c:pt>
                <c:pt idx="18">
                  <c:v>0.25086839058278698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A7-49E0-A357-4B10380F3D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AA7-49E0-A357-4B10380F3D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0.327516024891218</c:v>
                </c:pt>
                <c:pt idx="11">
                  <c:v>0</c:v>
                </c:pt>
                <c:pt idx="12">
                  <c:v>0</c:v>
                </c:pt>
                <c:pt idx="13">
                  <c:v>0.14972161137884199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0.15907921209001999</c:v>
                </c:pt>
                <c:pt idx="18">
                  <c:v>0.12164880924531001</c:v>
                </c:pt>
                <c:pt idx="19">
                  <c:v>0.145042811023254</c:v>
                </c:pt>
                <c:pt idx="20">
                  <c:v>0.51466803911477099</c:v>
                </c:pt>
                <c:pt idx="21">
                  <c:v>0.156739811912226</c:v>
                </c:pt>
                <c:pt idx="22">
                  <c:v>0</c:v>
                </c:pt>
                <c:pt idx="23">
                  <c:v>0.10761240817854301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AA7-49E0-A357-4B10380F3D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0.64092781931939602</c:v>
                </c:pt>
                <c:pt idx="16">
                  <c:v>1.1397451548908899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AA7-49E0-A357-4B10380F3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7233336"/>
        <c:axId val="757243832"/>
      </c:lineChart>
      <c:catAx>
        <c:axId val="75723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43832"/>
        <c:crosses val="autoZero"/>
        <c:auto val="1"/>
        <c:lblAlgn val="ctr"/>
        <c:lblOffset val="100"/>
        <c:noMultiLvlLbl val="0"/>
      </c:catAx>
      <c:valAx>
        <c:axId val="75724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33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E9-49E8-BCD3-2A84C8126F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0</c:v>
                </c:pt>
                <c:pt idx="2">
                  <c:v>4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E9-49E8-BCD3-2A84C8126F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E9-49E8-BCD3-2A84C8126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7236616"/>
        <c:axId val="757240552"/>
      </c:barChart>
      <c:catAx>
        <c:axId val="75723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40552"/>
        <c:crosses val="autoZero"/>
        <c:auto val="1"/>
        <c:lblAlgn val="ctr"/>
        <c:lblOffset val="100"/>
        <c:noMultiLvlLbl val="0"/>
      </c:catAx>
      <c:valAx>
        <c:axId val="75724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3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1851</c:v>
                </c:pt>
                <c:pt idx="1">
                  <c:v>0</c:v>
                </c:pt>
                <c:pt idx="2">
                  <c:v>104</c:v>
                </c:pt>
                <c:pt idx="3">
                  <c:v>1195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FB-4CA6-AF4B-985F34A956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333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FB-4CA6-AF4B-985F34A956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678</c:v>
                </c:pt>
                <c:pt idx="1">
                  <c:v>0</c:v>
                </c:pt>
                <c:pt idx="2">
                  <c:v>289</c:v>
                </c:pt>
                <c:pt idx="3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FB-4CA6-AF4B-985F34A95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7237600"/>
        <c:axId val="757238912"/>
      </c:barChart>
      <c:catAx>
        <c:axId val="75723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38912"/>
        <c:crosses val="autoZero"/>
        <c:auto val="1"/>
        <c:lblAlgn val="ctr"/>
        <c:lblOffset val="100"/>
        <c:noMultiLvlLbl val="0"/>
      </c:catAx>
      <c:valAx>
        <c:axId val="75723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3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0.31256496863586303</c:v>
                </c:pt>
                <c:pt idx="1">
                  <c:v>0.54516421606760102</c:v>
                </c:pt>
                <c:pt idx="2">
                  <c:v>0.53242719841978003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D8-4C32-9519-2FB7F6CBAD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D8-4C32-9519-2FB7F6CBAD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0.26967957348751198</c:v>
                </c:pt>
                <c:pt idx="1">
                  <c:v>0.121248468877922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D8-4C32-9519-2FB7F6CBADF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0.63343639242893002</c:v>
                </c:pt>
                <c:pt idx="1">
                  <c:v>1.1392832264000301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D8-4C32-9519-2FB7F6CBAD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7251704"/>
        <c:axId val="757252360"/>
      </c:barChart>
      <c:catAx>
        <c:axId val="75725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52360"/>
        <c:crosses val="autoZero"/>
        <c:auto val="1"/>
        <c:lblAlgn val="ctr"/>
        <c:lblOffset val="100"/>
        <c:noMultiLvlLbl val="0"/>
      </c:catAx>
      <c:valAx>
        <c:axId val="75725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5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2077</c:v>
                </c:pt>
                <c:pt idx="1">
                  <c:v>0</c:v>
                </c:pt>
                <c:pt idx="2">
                  <c:v>374</c:v>
                </c:pt>
                <c:pt idx="3">
                  <c:v>1193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20-47BC-9B21-3336D9936C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785</c:v>
                </c:pt>
                <c:pt idx="1">
                  <c:v>0</c:v>
                </c:pt>
                <c:pt idx="2">
                  <c:v>19</c:v>
                </c:pt>
                <c:pt idx="3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20-47BC-9B21-3336D9936C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7247440"/>
        <c:axId val="757254328"/>
      </c:barChart>
      <c:catAx>
        <c:axId val="75724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54328"/>
        <c:crosses val="autoZero"/>
        <c:auto val="1"/>
        <c:lblAlgn val="ctr"/>
        <c:lblOffset val="100"/>
        <c:noMultiLvlLbl val="0"/>
      </c:catAx>
      <c:valAx>
        <c:axId val="75725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24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E13A8-445D-474A-ABC6-019D6C1D7D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E5BA2B-FAA3-423A-A0F2-B235DD5DD8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15082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07AEE-72FB-49EE-B6A0-4473FB438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C675F5-34B0-4AC6-9EB4-979E3F3C2B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0315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1954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1641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1344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6092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1694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9744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3732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666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7820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906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598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65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3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71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753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B5F7D-6F58-4A16-BD62-B9915AA22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717596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810C4-D894-453C-8CFD-96061F186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64C56A-2566-4022-8A7B-131B390F92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3702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AC2EC-C57C-480A-9950-5F760DE95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9176C-18E3-4DAD-AA4D-D822C9568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008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8C440-6D51-41E2-85FC-86DC68FAA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E1E571-7206-4A46-B5DB-FCD5591015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3609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B463D-BA5A-4B09-8F96-56631140A9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991AE-D24D-4A9F-ABB3-1D22B2CB5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365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24107-93B5-4F75-A3A7-F4B1BE50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717DDA-3311-4C9A-8F71-F490036848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5878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2B5EA-35AE-42CE-8210-FBE8DAE27E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198CE-BF3E-48FA-BCAE-E4D15D2D4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977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5648B-FB97-4BA7-BC82-F9D1486F0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AD12D7-2474-4C0B-B3FE-A1BED338EF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5532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5D2EB-7AEB-4212-97C2-446233D7F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6472D-6A02-4BCE-9841-ACA625E2E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352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A166F-AC17-4502-AED4-EBB0236F1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7804A6-C9FB-4138-9C16-C4073063DE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5828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33D8C-3D6D-46F6-910F-47F90C0BD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FDB24-2777-49EC-BCC9-104C0EBE5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353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F5EF0-3083-4ECE-9EBB-2E2E75A0D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E018BF-736F-4E11-B843-376D8DFD90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0766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7741A-0C25-4CE5-904C-B4B288C54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15B70-0440-4766-99D4-52CFDED38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197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76A01-577C-43E3-A719-7976B82B8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6B23D4-59F5-47A0-8EC5-674076ABC0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10847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34510A-711E-42BC-B905-BA760370B1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C4559-1A29-4D2B-AEAB-73A1770CD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799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43D29-C53F-47D5-9539-B58B40381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4D848C-DD3F-4C3A-977A-3E2760A57A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1890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3B81D-0710-4791-8C5D-C065C5B9D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10759-2232-4962-BEDD-16789F93E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855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36D0E-42B1-4E17-B22E-09DE140DA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7B2A96-3D7D-46D2-9768-736C099E45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6450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4A47F-3D15-42A5-9581-92B1AEA94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F2DE4-162C-4356-A784-AECA5CCF1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291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E594F-3215-4336-98CE-6FB16696E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AC7831-F974-4133-B9F9-9258E8E834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69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2B7A7-253F-4D83-8789-D452FD4C7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EACE4-02B8-488F-94DE-01F2E9957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911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23F0-0704-460E-91DF-E0C8406B3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86A5DE-2321-476C-BCBC-38B330C44F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5034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A1B14-2185-4917-9844-5E2F3967AE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A68E1-8BBF-492A-9E19-7CDE0E66C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910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226EC-DCDA-4CC2-8CF2-BF878413E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6C06A5-9F1E-42A9-AF21-BD2695AE87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5679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42988-7C41-4087-A9FC-F68E08609E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48BA9-9912-4215-869F-8FB110DE0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880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32C92-673E-4079-ACB7-013E1792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CC5469-3613-41B6-9452-5CC885B013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899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2D4D8-4AD2-4312-B167-DE91B0A94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2AAB7-0B51-4DDB-A54A-9CB23F51D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066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D59A9-4E72-4930-9B30-003E55489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C14DE0-02A6-4C72-A864-043C035145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794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320788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506334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2524361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93686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4329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80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102.82352941176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44.294117647059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147.11764705882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77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964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053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655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4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43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463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540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103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028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12A8C-CE65-4ED4-B382-49727A600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863701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C0B1A-E7F4-4077-A2CC-C4A64BDE5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10302B-1003-4BEA-B4A2-1478053F64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5572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63026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703347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752764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214037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75015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53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677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99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29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92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#EnergyTuning110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28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507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23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27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101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633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FB5E7-33D7-4F56-991D-34CB4E3C0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5892925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CFD6B-D736-48F3-A4D6-1FFE0FF2C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031C19-A70E-407B-9DA4-58AA6AFDA0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138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588469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270713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829753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961834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32084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4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#Mirage110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989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111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#Hunter150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12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06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752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7C310-1DA1-4A9E-A961-1DA986A9E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2181786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23EF4-E3A4-4F4D-B484-22C35620B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E920BF-597C-470F-933F-310532D945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394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5608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25278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52483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5368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77333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5240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482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CB6E7-C152-494D-9577-5768E958FD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907175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6DD77-357A-4E83-8EF5-C91E10C54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7AAE17-9FA5-49D3-92FC-F6AFA229ED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366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02090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9476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5077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39726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390127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71595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891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- 2021-05-06 16:30:03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Votamos el #JugadorMotomel del mes de Abril y ¡podés ganarte una #BiciMotomel para vos y otra para el jugador elegido! 🔥⁣⁣⁣⁣⁣
⠀⠀⠀⠀⠀⠀⠀⠀⠀⠀⠀⠀⠀⠀⠀⠀⠀⠀⠀⠀⠀⠀⠀⠀⠀⠀⠀⠀⠀⠀⠀⠀⠀⠀⠀⠀⁣⁣⁣⁣⁣
Cada voto cuenta. Sólo tenés que:⁣⁣⁣⁣
✅ Seguirnos⁣⁣⁣
✅Darle like a la publicación⁣⁣⁣⁣
✅Elegir el #JugadorMotomel del mes⁣⁣⁣⁣
⁣⁣⁣⁣
Participan usuarios de: Facebook, Twitter o Instagram.⁣⁣⁣⁣⁣
⁣⁣⁣⁣⁣
Elegí entre los siguientes jugadores:⁣⁣⁣⁣⁣
👉 Carlos Tevez⁣
👉 Gabriel Rojas⁣
👉 Rafael Santos Borré ⁣
👉 Michael Santos⁣
⁣⁣⁣⁣⁣
¿Cuál tiene que ser el #JugadorMotomel del mes? ¡Comentá y ayudanos a elegirlo!⁣⁣⁣⁣⁣
⁣⁣⁣⁣⁣
Tenés tiempo hasta el 14/05. Bases y condiciones en el link de nuestra bio.⁣
⁣⁣⁣⁣⁣
#MotomelTeBanca #Sorteo 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594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8687C-9042-4C06-B99C-147F322F9B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552115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9D0EB-29EA-4704-B568-DBF64195C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D889F7-F8AC-45C1-9B51-ECC911FE67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377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017062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56997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47207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55978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67781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8297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01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- 2021-05-10 17:22:48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es una alternativa de medio de transporte o trabajo más que óptima. Deslizá y conocé todos sus detalles.⁣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43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- 2021-05-22 13:31:12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de nuestras favoritas: #Skua150. La más eficaz del mercado, con un diseño deportivo con estilo único, mantiene su confiabilidad y calidad en su motor y componentes.⁣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06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6DE96-4C2D-4295-8C45-4DBED019AD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67498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9C065-8BD6-46D6-AB8D-0DD96A643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E019AE-4C79-4492-BF5C-F136059C5D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071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376262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5182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5042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92224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9369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4354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728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- 2021-05-26 16:01:12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gustaría conocer más sobre nuestra SMASH 110 FULL?
Te invitamos a ingresar a 📲💻www.gilera.com.ar o consultanos por mensaje directo 💥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3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- 2021-05-03 16:00:54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🏁💥
☑️ Motor 4 tiempos
☑️ Transmisión 4 marchas
☑️ Freno delantero de disco, trasero a tambor
☑️ Encendido electronico y pedal
¿Te gustaría saber más? Podés consultanos por nuestras redes o ingresando a: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550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EDB1C-6A29-4AA6-8D22-A434B6611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8220591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1B431-C5A7-4369-87D8-A1BB7C852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FE08CE-AE7B-4A55-A157-8C709089AD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8069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55598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3938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73535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618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60809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7147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06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- 2021-05-13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nueva SMASH X125 0km te está esperando en nuestros concesionarios oficiales! 💥😎
Encontrá el más cercano en 💻 www.gilera.com/concesionarios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78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- 2021-05-17 16:00:58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110 FULL 🏍💥 #Gilera
☑️ Motor 4 tiempos
☑️ Transmisión 4 marchas
☑️ Freno delantero a disco, trasero a tambor
☑️ Encendido electrónico y a pedal
¿Te gustaría saber más? Consultanos por mensaje directo o 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394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055D3-7BCC-42E8-A0FB-EE11F0BF93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469646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80E0C-5837-40EB-AEEE-23469C0A1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8F60C7-053D-40B2-A89F-6F92A7947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658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449519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5686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885511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86820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69953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8065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76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- 2021-05-01 10:00:31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que día a día la bancan para salir adelante. Los que con su esfuerzo y perseverancia construyen un mejor futuro. ⁣
⁣
¡Feliz día trabajadores!
¡Arrobá a tu amigo para saludarlo en su día!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59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- 2021-05-25 10:20:15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﻿﻿Unidos celebramos este 25 de Mayo, el día de la Patria, orgullosamente argentinos. ⁣
⁣
¡Feliz día!⁣
⁣
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583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22744-1277-4228-A6C2-323700B6E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619743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6B6DC-475A-4659-8CC1-BFC4F73EE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CE9561-B336-47AB-8388-4114614F6A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261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1520350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4024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81430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82744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9153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0485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712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- 2021-05-21 16:01:14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🇮🇹PICCOLA 🇦🇷 ¿Estás listo para recorrer la ciudad con estilo? 😎
✔ Motor Monocilíndrico
✔ 4 tiempos, refrigerado por aire
✔ Frenos delanteros a disco
✔ Encendido electrónico por CDI
Más detalles en nuestra nueva web 💻www.gilera.com.ar
#Gilera #GileraMotors #GileraArgentina #InfinitosCaminosTeEsperan #motos #0km #LaMarcadeSiempre 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46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- 2021-05-19 16:01:10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🔥 Los detalles, el diseño y la calidad #Gilera en cada modelo 😎
Descubrila en 💻 www.gilera.com.ar/modelo/smash-x-125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357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4F5F9-C621-412F-B5AD-0D76B44AD9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985190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D2A42-C91E-47DC-8ABF-48A9B0D94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B3FF2F-2168-4249-8924-13CFB83FFB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9810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809107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25542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53447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9177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28304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5967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75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- 2021-05-22 20:40:36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
Consultá precios y planes de financiación en el link de la bio.
#Corven #Motos #Triax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37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- 2021-05-04 17:08:13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#S2 Aleación te da todo lo que necesitás para el desplazamiento urbano.⁣
⁣
Viví la experiencia Motomel, movete fácil.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49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AC512-DF25-4AD9-AE1B-C72A617AE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2498281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45AA9-E3BA-4256-8C8B-1CA7ECBD7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F426F-C3C5-4103-A158-EAB277626F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1479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836515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87279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4072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8128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58748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9388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57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- 2021-05-15 16:00:28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cautivar por la combinación de diseño retro y la tecnología de nuestra 🇮🇹PICCOLA 🇦🇷
✅ Motor monocilíndrico
✅ 4 tiempos, refrigerado por aire
✅ Freno delantero de disco
✅ Tablero analógico - digital
✅ Iluminación LED
Descubrí más detalles en 💻 www.gilera.com.ar/modelo
#Gilera #GileraMotors #GileraArgentina #InfinitosCaminosTeEsperan #motos #0km #LaMarcadeSiempre #piccolaargentina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862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4863FA-D1E9-4219-B160-B1431175AA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7283050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D65BB-24AE-4FA8-98CA-DC7EE226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36B806-B747-4AA7-B4A9-9414998705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776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382671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5944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7996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9232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15838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0504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52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- 2021-05-28 16:01:11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PICCOLA SG 150 🇮🇹 Enamorate de cada uno de sus detalles! 😍🔥
✔ Motor Monocilíndrico
✔ 4 tiempos, refrigerado por aire
✔ Frenos delanteros a disco
✔ Encendido electrónico por CDI
Descubrí más detalles en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28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- 2021-05-12 18:22:44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#Blitz es ideal para las mujeres riders. ⁣
⁣
Es fácil de manejar, económica te acompaña en tu día a día y con un estilo joven y urbano. Una moto que te banca.⁣
⁣
⁣
Viví la experiencia Motomel.⁣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11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318D5-A650-42E8-A020-9BF17A96DA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675778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12849-5BD1-48AF-BABD-B649CE86F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39B4C1-8D10-4255-A6BF-35984D5E63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9360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667570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36235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08951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16320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65433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446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341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- 2021-05-31 15:04:23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SMASH X125💥💣 Arrancás, acelerás y salís! 💥💣
Encontrá más detalles en nuetra web: 💻 www.gilera.com.ar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442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2A787E-5C8A-49B4-8C73-951F8DA4A3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2315856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CE5D8-74A9-4601-840E-7962FBD2D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6A5EF3-0167-4187-BC7E-0290CB1526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5432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331156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1842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66812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35513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7568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9756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75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- 2021-05-06 14:54:47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¿Sabias qué el cambio de aceite lo podés hacer vos siguiendo estos pasos?:
✅ Encendé el motor por unos minutos para calentarlo.
✅ Posicioná la moto en una superficie plana y apagá el motor.
✅ Sacá la tapa de recarga de aceite.
✅ Colocá un recipiente debajo y desenroscá el bulón de drenado.
✅ Enroscá el bulón de drenado y comenzá a llenar con el nuevo aceite.
✅ Revisá el nivel y colocá nuevamente la tapa de recarga.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780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9A08C-97F5-4D7D-88AB-868C5B9F3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3825798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72F1F-EC3D-42FB-A602-8A01971E0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2630D-0408-4036-AFE9-753E0F9A6E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0011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004174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4759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06174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21252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7025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8790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49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- 2021-05-07 16:03:03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#scooter que hará más simple tu día a día.⁣
⁣
La 𝐒𝐭𝐫𝐚𝐭𝐨 𝐀𝐥𝐩𝐢𝐧𝐨 se destaca en una gama de innovadores colores y combina tecnología, seguridad y comodidad con un equipamiento único: luces led, apoya pies automático y amplio baúl.⁣
⁣
Viví la experiencia Motomel.⁣
⁣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731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82DA6-FF9D-491B-B1B9-2946EC198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2463246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7C87B-EC3D-4E1B-8234-A15CC5067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882230-2129-4588-96BE-B18E425211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7755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06117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6720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72081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82755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66578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8317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56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- 2021-05-14 15:09:10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Carlitos Tevez es el #JugadorMotomel elegido en el mes de Abril.⁣
⁣
Gracias a todos los que participaron del #SorteoMotomel y nos ayudaron a elegir a la figura del partido. _carlitostevez y guillevonderheyde se llevan ambos una #BiciMotomel.⁣
⁣
¡Atentos a nuestras redes que habrá más sorteos!⁣
⁣⁣
Bancamos el fútbol argentino.⁣⁣⁣
⁣⁣⁣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822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E2486-5C9D-47E7-8A90-59B6466B1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3690731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82D2D-AAED-4DEE-82F1-687E686B3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CCD389-7359-4859-8F33-697C12646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5019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5431045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30618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39367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79081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50242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3176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336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- 2021-05-14 10:25:07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250 TOURING tiene el equipamiento más completo para disfrutar el viaje y adueñarte del camino.
#YaSabésADóndeIr
Tenela en 18 cuotas sin interés.
Consultá precios y planes de financiación en el link de la bio.
#Corven #Motos #Triax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06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- 2021-05-27 17:00:06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𝐒𝐭𝐫𝐚𝐭𝐨 𝐀𝐥𝐩𝐢𝐧𝐨 es el #scooter que necesitás.⁣
⁣
Te banca en tu día a día, dándote independencia para viajar seguro por la ciudad.⁣
⁣⁣
⁣Conocé algunas de sus principales características. Viví la experiencia Motomel.⁣⁣⁣
⁣
#MotomelTeBanca⁣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815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91554-413A-4EF8-A477-85C30B8F9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42620537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BAC4F-7239-4A25-83A2-B88C8B2CB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A26F7-34E8-44E3-BBE4-695232ADFC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9302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23573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11090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4535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01821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77560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9273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12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- 2021-05-14 17:14:18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¡𝐂𝐨𝐧𝐬𝐞𝐠𝐮𝐢́ 𝐭𝐮 #𝐌𝐨𝐭𝐨𝐦𝐞𝐥 𝐜𝐨𝐧 𝐥𝐚 𝐦𝐞𝐣𝐨𝐫⁣⁣
𝐟𝐢𝐧𝐚𝐧𝐜𝐢𝐚𝐜𝐢𝐨́𝐧!⁣⁣
Pagala en hasta 48 cuotas fijas con el⁣⁣
crédito del Banco Nación. 💳⁣⁣⁣⁣
⁣⁣⁣⁣
¿Cómo? 👉¡Seguí estos pasos!⁣⁣⁣⁣
⁣⁣⁣⁣⁣
⁣⁣1. 𝐒𝐨𝐥𝐢𝐜𝐢𝐭𝐚́ 𝐭𝐮 𝐜𝐫𝐞́𝐝𝐢𝐭𝐨 desde la página web del Banco Nación: http://www.bna.com.ar/
⁣⁣⁣⁣⁣⁣
2.Una vez que el banco apruebe tu crédito recibirás un link del⁣⁣
marketplace. 𝐑𝐞𝐬𝐞𝐫𝐯𝐚́ 𝐥𝐚 𝐌𝐨𝐭𝐨𝐦𝐞𝐥 que mejor se adapte a⁣⁣
vos:⁣⁣⁣
⁣⁣⁣
- Blitz Base⁣⁣
- Skua 150⁣⁣
- S2 Base⁣⁣
⁣⁣⁣⁣
3. Se 𝐟𝐨𝐫𝐦𝐚𝐥𝐢𝐳𝐚𝐫𝐚́ 𝐞𝐥 𝐩𝐫𝐞́𝐬𝐭𝐚𝐦𝐨. La sucursal del banco coordinará con vos para firmar la documentación. ⁣⁣⁣
⁣⁣⁣⁣
4.Por último el concesionario emite la factura y junto con el pago⁣⁣
𝐞𝐧𝐭𝐫𝐞𝐠𝐚 𝐥𝐚 𝐦𝐨𝐭𝐨. ¡Y listo! Llevate tu Motomel😎⁣⁣⁣⁣
⁣⁣⁣⁣⁣⁣
¡𝐍𝐨 𝐭𝐞 𝐪𝐮𝐞𝐝𝐞́𝐬 𝐬𝐢𝐧 𝐥𝐚 𝐭𝐮𝐲𝐚! ¡𝐓𝐞𝐧𝐞́ 𝐞𝐧 𝐜𝐮𝐞𝐧𝐭𝐚 𝐪𝐮𝐞 𝐬𝐨𝐧 𝐩𝐨𝐜𝐨𝐬 𝐜𝐮𝐩𝐨𝐬 𝐝𝐞 𝐌𝐨𝐭𝐨𝐬!⁣
⁣⁣⁣⁣⁣⁣
#MotomelTeBanca #48cuotas #financiacion⁣⁣⁣
⁣⁣⁣
⁣⁣⁣
⁣⁣⁣
⁣⁣⁣
Info adicional: El precio de la unidad no incluye los gastos administrativos⁣⁣
ni de patentamiento. El crédito es ortorgado por el Banco Nación en⁣⁣
hasta 48 cuotas fijas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801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B12ACD-181F-4F95-A0EE-9C95B832D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8841479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14F0C-4799-42FC-A42F-C557B380C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D4B0E8-BED1-4E96-99C4-612DCA4CA3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4481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286214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75291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09496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72367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71816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5799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58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- 2021-05-20 14:30:29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#Blitz 110 te acompaña en tu día a día. ⁣
⁣
Movete de forma económica y segura, es el medio de transporte que necesitás.⁣
⁣
⁣
#Motomel te banca.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84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- 2021-05-27 14:00:33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¿Sabias qué el mantenimiento de la cadena es fundamental?
✅ Con CASTROL CHAIN SPRAY podés protegerla para alargar su vida útil.
Motomel recomienda y utiliza lubricantes Castrol.
Queremos lo mejor para vos y para tu moto. #MotomelTeBanca😎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620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3CB5A-449B-4366-9F4A-35CC241A4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467441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1224</Words>
  <Application>Microsoft Office PowerPoint</Application>
  <PresentationFormat>On-screen Show (4:3)</PresentationFormat>
  <Paragraphs>525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3</vt:lpstr>
      <vt:lpstr>Instagram Hashtag Detection | Motomel - 2 of 3</vt:lpstr>
      <vt:lpstr>Instagram Hashtag Detection | Motomel - 3 of 3</vt:lpstr>
      <vt:lpstr>Instagram Posts Table | Motomel - 1 of 17</vt:lpstr>
      <vt:lpstr>Instagram Posts Table | Motomel - 2 of 17</vt:lpstr>
      <vt:lpstr>Instagram Posts Table | Motomel - 3 of 17</vt:lpstr>
      <vt:lpstr>Instagram Posts Table | Motomel - 4 of 17</vt:lpstr>
      <vt:lpstr>Instagram Posts Table | Motomel - 5 of 17</vt:lpstr>
      <vt:lpstr>Instagram Posts Table | Motomel - 6 of 17</vt:lpstr>
      <vt:lpstr>Instagram Posts Table | Motomel - 7 of 17</vt:lpstr>
      <vt:lpstr>Instagram Posts Table | Motomel - 8 of 17</vt:lpstr>
      <vt:lpstr>Instagram Posts Table | Motomel - 9 of 17</vt:lpstr>
      <vt:lpstr>Instagram Posts Table | Motomel - 10 of 17</vt:lpstr>
      <vt:lpstr>Instagram Posts Table | Motomel - 11 of 17</vt:lpstr>
      <vt:lpstr>Instagram Posts Table | Motomel - 12 of 17</vt:lpstr>
      <vt:lpstr>Instagram Posts Table | Motomel - 13 of 17</vt:lpstr>
      <vt:lpstr>Instagram Posts Table | Motomel - 14 of 17</vt:lpstr>
      <vt:lpstr>Instagram Posts Table | Motomel - 15 of 17</vt:lpstr>
      <vt:lpstr>Instagram Posts Table | Motomel - 16 of 17</vt:lpstr>
      <vt:lpstr>Instagram Posts Table | Motomel - 17 of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2021-06-01T11:37:40Z</dcterms:created>
  <dcterms:modified xsi:type="dcterms:W3CDTF">2021-06-01T11:39:00Z</dcterms:modified>
</cp:coreProperties>
</file>